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kRm0+UPk1EL3bazgHIP6g==" hashData="vsM/Va4eUTVi/j2phYhQgah2dF8="/>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72125-D79A-46D2-BF04-9240A33C8ABA}" type="datetimeFigureOut">
              <a:rPr lang="en-US" smtClean="0"/>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9F710-468D-4D46-88CE-BAAC9289C3E9}" type="slidenum">
              <a:rPr lang="en-US" smtClean="0"/>
              <a:t>‹#›</a:t>
            </a:fld>
            <a:endParaRPr lang="en-US"/>
          </a:p>
        </p:txBody>
      </p:sp>
    </p:spTree>
    <p:extLst>
      <p:ext uri="{BB962C8B-B14F-4D97-AF65-F5344CB8AC3E}">
        <p14:creationId xmlns:p14="http://schemas.microsoft.com/office/powerpoint/2010/main" val="249863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5321A-F371-452F-BBC7-86E55C0EB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68D5C5C-67BE-44D9-A091-3DD6EF84E14B}" type="slidenum">
              <a:rPr lang="en-US" sz="1100" b="0" smtClean="0">
                <a:solidFill>
                  <a:schemeClr val="tx1"/>
                </a:solidFill>
                <a:latin typeface="Times New Roman" pitchFamily="18" charset="0"/>
              </a:rPr>
              <a:pPr/>
              <a:t>10</a:t>
            </a:fld>
            <a:endParaRPr lang="en-US" sz="1100" b="0" smtClean="0">
              <a:solidFill>
                <a:schemeClr val="tx1"/>
              </a:solidFill>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show the involvement of technicians and craftsmen in construction.</a:t>
            </a:r>
          </a:p>
          <a:p>
            <a:pPr lvl="1">
              <a:buFontTx/>
              <a:buChar char="•"/>
            </a:pPr>
            <a:r>
              <a:rPr lang="en-US" smtClean="0"/>
              <a:t>To make participants realized that craftsman are more involved in construction.</a:t>
            </a:r>
          </a:p>
          <a:p>
            <a:r>
              <a:rPr lang="en-US" b="1" smtClean="0"/>
              <a:t>Activities:</a:t>
            </a:r>
          </a:p>
          <a:p>
            <a:pPr lvl="1">
              <a:buFont typeface="Wingdings" pitchFamily="2" charset="2"/>
              <a:buChar char="§"/>
            </a:pPr>
            <a:r>
              <a:rPr lang="en-US" smtClean="0"/>
              <a:t>Collect participants views either they agree with this view or not. </a:t>
            </a:r>
          </a:p>
          <a:p>
            <a:pPr lvl="1">
              <a:buFont typeface="Wingdings" pitchFamily="2" charset="2"/>
              <a:buChar char="§"/>
            </a:pPr>
            <a:r>
              <a:rPr lang="en-US" smtClean="0"/>
              <a:t>Ask them what do they think before and explain in brief.</a:t>
            </a:r>
          </a:p>
          <a:p>
            <a:r>
              <a:rPr lang="en-US" b="1" smtClean="0"/>
              <a:t>Slide Details:</a:t>
            </a:r>
          </a:p>
          <a:p>
            <a:pPr lvl="1">
              <a:buFont typeface="Wingdings" pitchFamily="2" charset="2"/>
              <a:buChar char="§"/>
            </a:pPr>
            <a:r>
              <a:rPr lang="en-US" smtClean="0"/>
              <a:t>In general, the involvement of technicians in the construction industry is very low. It is because of the cost a common people can not afford to keep a technician during its whole construction. The technicians’ input is in terms of design, or occasional supervision especially in urban areas.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82B69617-E9F7-451F-95BE-E8B2BCDE7D90}" type="slidenum">
              <a:rPr lang="en-US" sz="1100" b="0" smtClean="0">
                <a:solidFill>
                  <a:schemeClr val="tx1"/>
                </a:solidFill>
                <a:latin typeface="Times New Roman" pitchFamily="18" charset="0"/>
              </a:rPr>
              <a:pPr/>
              <a:t>11</a:t>
            </a:fld>
            <a:endParaRPr lang="en-US" sz="1100" b="0" smtClean="0">
              <a:solidFill>
                <a:schemeClr val="tx1"/>
              </a:solidFill>
              <a:latin typeface="Times New Roman"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show the investment in preparation of technicians and craftsmen.</a:t>
            </a:r>
          </a:p>
          <a:p>
            <a:pPr lvl="1">
              <a:buFontTx/>
              <a:buChar char="•"/>
            </a:pPr>
            <a:r>
              <a:rPr lang="en-US" smtClean="0"/>
              <a:t>To make participants realized that there is no investment for craftsmen training.</a:t>
            </a:r>
          </a:p>
          <a:p>
            <a:r>
              <a:rPr lang="en-US" b="1" smtClean="0"/>
              <a:t>Activities:</a:t>
            </a:r>
          </a:p>
          <a:p>
            <a:pPr lvl="1">
              <a:buFont typeface="Wingdings" pitchFamily="2" charset="2"/>
              <a:buChar char="§"/>
            </a:pPr>
            <a:r>
              <a:rPr lang="en-US" smtClean="0"/>
              <a:t>Collect participants views either they agree with this view or not.</a:t>
            </a:r>
          </a:p>
          <a:p>
            <a:pPr lvl="1">
              <a:buFontTx/>
              <a:buChar char="•"/>
            </a:pPr>
            <a:r>
              <a:rPr lang="en-US" smtClean="0"/>
              <a:t>Ask participants, how much time and money has been spent for engineers and sub engineers education. But what about craftsman? </a:t>
            </a:r>
          </a:p>
          <a:p>
            <a:pPr lvl="1">
              <a:buFont typeface="Wingdings" pitchFamily="2" charset="2"/>
              <a:buChar char="§"/>
            </a:pPr>
            <a:r>
              <a:rPr lang="en-US" smtClean="0"/>
              <a:t>Explain in brief.</a:t>
            </a:r>
          </a:p>
          <a:p>
            <a:r>
              <a:rPr lang="en-US" b="1" smtClean="0"/>
              <a:t>Slide Details:</a:t>
            </a:r>
          </a:p>
          <a:p>
            <a:pPr lvl="1">
              <a:buFontTx/>
              <a:buChar char="•"/>
            </a:pPr>
            <a:r>
              <a:rPr lang="en-US" smtClean="0"/>
              <a:t>Despite being strongest link for production of safer construction, the country or people invest practically nothing  for the craftsman though they produce more than 90% of the building. They learn by copying from their seniors. If they see wrong, they learn wrong. </a:t>
            </a:r>
          </a:p>
          <a:p>
            <a:pPr lvl="1">
              <a:buFontTx/>
              <a:buChar char="•"/>
            </a:pPr>
            <a:r>
              <a:rPr lang="en-US" smtClean="0"/>
              <a:t>While for the production of an engineer and sub engineer, there is a huge amount of investment.</a:t>
            </a:r>
          </a:p>
          <a:p>
            <a:pPr lvl="1">
              <a:buFontTx/>
              <a:buChar char="•"/>
            </a:pPr>
            <a:endParaRPr lang="en-US" smtClean="0"/>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ABBBF3CF-7960-4E0A-85FE-6F81C22E5719}" type="slidenum">
              <a:rPr lang="en-US" sz="1100" b="0" smtClean="0">
                <a:solidFill>
                  <a:schemeClr val="tx1"/>
                </a:solidFill>
                <a:latin typeface="Times New Roman" pitchFamily="18" charset="0"/>
              </a:rPr>
              <a:pPr/>
              <a:t>12</a:t>
            </a:fld>
            <a:endParaRPr lang="en-US" sz="1100" b="0" smtClean="0">
              <a:solidFill>
                <a:schemeClr val="tx1"/>
              </a:solidFill>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show the mismatch between usability and investment.</a:t>
            </a:r>
          </a:p>
          <a:p>
            <a:pPr lvl="1">
              <a:buFontTx/>
              <a:buChar char="•"/>
            </a:pPr>
            <a:r>
              <a:rPr lang="en-US" smtClean="0"/>
              <a:t>To make participants realized why technology transfer is being halted.</a:t>
            </a:r>
          </a:p>
          <a:p>
            <a:r>
              <a:rPr lang="en-US" b="1" smtClean="0"/>
              <a:t>Activities:</a:t>
            </a:r>
          </a:p>
          <a:p>
            <a:pPr lvl="1">
              <a:buFontTx/>
              <a:buChar char="•"/>
            </a:pPr>
            <a:r>
              <a:rPr lang="en-US" smtClean="0"/>
              <a:t>Encourage participants to compare between involvement and investment of technicians and craftsmen. </a:t>
            </a:r>
          </a:p>
          <a:p>
            <a:pPr lvl="1">
              <a:buFontTx/>
              <a:buChar char="•"/>
            </a:pPr>
            <a:r>
              <a:rPr lang="en-US" smtClean="0"/>
              <a:t>Summarize the views.</a:t>
            </a:r>
          </a:p>
          <a:p>
            <a:r>
              <a:rPr lang="en-US" b="1" smtClean="0"/>
              <a:t>Slide Details:</a:t>
            </a:r>
          </a:p>
          <a:p>
            <a:pPr lvl="1">
              <a:buFontTx/>
              <a:buChar char="•"/>
            </a:pPr>
            <a:r>
              <a:rPr lang="en-US" smtClean="0"/>
              <a:t>This is a summary of previous slides. This scenario has practically halted the dissemination of technology being developed or already developed for better and safer living.</a:t>
            </a:r>
          </a:p>
          <a:p>
            <a:pPr lvl="1">
              <a:buFontTx/>
              <a:buChar char="•"/>
            </a:pPr>
            <a:r>
              <a:rPr lang="en-US" smtClean="0"/>
              <a:t>Further to it, even for trained engineers there is no provision of mid-level training or upgrading.</a:t>
            </a:r>
          </a:p>
          <a:p>
            <a:pPr lvl="1">
              <a:buFontTx/>
              <a:buChar char="•"/>
            </a:pPr>
            <a:endParaRPr lang="en-US" smtClean="0"/>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CFC38692-8A29-40BD-BE63-05D8623C83E1}" type="slidenum">
              <a:rPr lang="en-US" sz="1100" b="0" smtClean="0">
                <a:solidFill>
                  <a:schemeClr val="tx1"/>
                </a:solidFill>
                <a:latin typeface="Times New Roman" pitchFamily="18" charset="0"/>
              </a:rPr>
              <a:pPr/>
              <a:t>13</a:t>
            </a:fld>
            <a:endParaRPr lang="en-US" sz="1100" b="0" smtClean="0">
              <a:solidFill>
                <a:schemeClr val="tx1"/>
              </a:solidFill>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the limitations of craftsmen </a:t>
            </a:r>
          </a:p>
          <a:p>
            <a:r>
              <a:rPr lang="en-US" b="1" smtClean="0"/>
              <a:t>Activities:</a:t>
            </a:r>
          </a:p>
          <a:p>
            <a:pPr lvl="1">
              <a:buFontTx/>
              <a:buChar char="•"/>
            </a:pPr>
            <a:r>
              <a:rPr lang="en-US" smtClean="0"/>
              <a:t>Try to explore from participants about the craftsmen limitations.</a:t>
            </a:r>
          </a:p>
          <a:p>
            <a:pPr lvl="1">
              <a:buFontTx/>
              <a:buChar char="•"/>
            </a:pPr>
            <a:r>
              <a:rPr lang="en-US" smtClean="0"/>
              <a:t>Discuss these with the participants.</a:t>
            </a:r>
          </a:p>
          <a:p>
            <a:r>
              <a:rPr lang="en-US" b="1" smtClean="0"/>
              <a:t>Slide Details:</a:t>
            </a:r>
          </a:p>
          <a:p>
            <a:pPr lvl="1">
              <a:buFontTx/>
              <a:buChar char="•"/>
            </a:pPr>
            <a:r>
              <a:rPr lang="en-US" smtClean="0"/>
              <a:t>The slide presents limitations of the craftsman. These should be well addressed when dealing with craftsman.</a:t>
            </a:r>
          </a:p>
          <a:p>
            <a:pPr lvl="1">
              <a:buFontTx/>
              <a:buChar char="•"/>
            </a:pPr>
            <a:r>
              <a:rPr lang="en-US" smtClean="0"/>
              <a:t>Unfortunately, the craftsman are never taken in trust and engineers commonly use engineering jargons with them such as bending moment and shear force etc.</a:t>
            </a:r>
          </a:p>
          <a:p>
            <a:pPr lvl="1">
              <a:buFontTx/>
              <a:buChar char="•"/>
            </a:pPr>
            <a:r>
              <a:rPr lang="en-US" smtClean="0"/>
              <a:t>It should be well understood that the craftsmen learn by doing rather than by reading or listening because of their background. </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D1F88BE-C774-43F9-AC47-03DA39E87B5F}" type="slidenum">
              <a:rPr lang="en-US" sz="1100" b="0" smtClean="0">
                <a:solidFill>
                  <a:schemeClr val="tx1"/>
                </a:solidFill>
                <a:latin typeface="Times New Roman" pitchFamily="18" charset="0"/>
              </a:rPr>
              <a:pPr/>
              <a:t>14</a:t>
            </a:fld>
            <a:endParaRPr lang="en-US" sz="1100" b="0" smtClean="0">
              <a:solidFill>
                <a:schemeClr val="tx1"/>
              </a:solidFill>
              <a:latin typeface="Times New Roman" pitchFamily="18"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the result of mismatch between investment and usability.</a:t>
            </a:r>
          </a:p>
          <a:p>
            <a:r>
              <a:rPr lang="en-US" b="1" smtClean="0"/>
              <a:t>Activities:</a:t>
            </a:r>
          </a:p>
          <a:p>
            <a:pPr lvl="1">
              <a:buFont typeface="Wingdings" pitchFamily="2" charset="2"/>
              <a:buChar char="§"/>
            </a:pPr>
            <a:r>
              <a:rPr lang="en-US" smtClean="0"/>
              <a:t>Explain in brief.</a:t>
            </a:r>
          </a:p>
          <a:p>
            <a:pPr lvl="1">
              <a:buFont typeface="Wingdings" pitchFamily="2" charset="2"/>
              <a:buChar char="§"/>
            </a:pPr>
            <a:r>
              <a:rPr lang="en-US" smtClean="0"/>
              <a:t>Try to know whether they agree or not.</a:t>
            </a:r>
          </a:p>
          <a:p>
            <a:r>
              <a:rPr lang="en-US" b="1" smtClean="0"/>
              <a:t>Slide Details / Discussion</a:t>
            </a:r>
          </a:p>
          <a:p>
            <a:pPr lvl="1">
              <a:buFontTx/>
              <a:buChar char="•"/>
            </a:pPr>
            <a:r>
              <a:rPr lang="en-US" smtClean="0"/>
              <a:t>It has practically created large technological gap between stakeholders of building construction industry.</a:t>
            </a:r>
          </a:p>
          <a:p>
            <a:pPr lvl="1">
              <a:buFontTx/>
              <a:buChar char="•"/>
            </a:pPr>
            <a:r>
              <a:rPr lang="en-US" smtClean="0"/>
              <a:t> The mason knows about masonry, mud, stone but the engineers never learnt about it. On other hand, engineers talk about cement which masons take just as an extension of mud with better strength. They do not understand, the difference in strength gaining mechanism.</a:t>
            </a:r>
          </a:p>
          <a:p>
            <a:pPr lvl="1">
              <a:buFontTx/>
              <a:buChar char="•"/>
            </a:pPr>
            <a:r>
              <a:rPr lang="en-US" smtClean="0"/>
              <a:t>Bridging this gap is must for construction of safer and better houses. </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EE90FCB9-16ED-484B-A668-6609D41A8BE7}" type="slidenum">
              <a:rPr lang="en-US" sz="1100" b="0" smtClean="0">
                <a:solidFill>
                  <a:schemeClr val="tx1"/>
                </a:solidFill>
                <a:latin typeface="Times New Roman" pitchFamily="18" charset="0"/>
              </a:rPr>
              <a:pPr/>
              <a:t>15</a:t>
            </a:fld>
            <a:endParaRPr lang="en-US" sz="1100" b="0" smtClean="0">
              <a:solidFill>
                <a:schemeClr val="tx1"/>
              </a:solidFill>
              <a:latin typeface="Times New Roman" pitchFamily="18"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how we can bridge the gap. </a:t>
            </a:r>
          </a:p>
          <a:p>
            <a:r>
              <a:rPr lang="en-US" b="1" smtClean="0"/>
              <a:t>Activities:</a:t>
            </a:r>
          </a:p>
          <a:p>
            <a:pPr lvl="1">
              <a:buFontTx/>
              <a:buChar char="•"/>
            </a:pPr>
            <a:r>
              <a:rPr lang="en-US" smtClean="0"/>
              <a:t>Discuss with the participants what can be done to bridge up the gap.</a:t>
            </a:r>
          </a:p>
          <a:p>
            <a:pPr lvl="1">
              <a:buFontTx/>
              <a:buChar char="•"/>
            </a:pPr>
            <a:r>
              <a:rPr lang="en-US" smtClean="0"/>
              <a:t>Make participants realized that certain investment is essential for craftsmen training also.</a:t>
            </a:r>
          </a:p>
          <a:p>
            <a:r>
              <a:rPr lang="en-US" b="1" smtClean="0"/>
              <a:t>Slide details / Discussion</a:t>
            </a:r>
          </a:p>
          <a:p>
            <a:pPr lvl="1">
              <a:buFontTx/>
              <a:buChar char="•"/>
            </a:pPr>
            <a:r>
              <a:rPr lang="en-US" smtClean="0"/>
              <a:t>The slide discusses what we need to do to bridge up the gap and why we need to do it. It is only through extensive training to craftsmen to upgrade their knowledge and skill.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FC458E9F-67B6-4E02-8275-0FB44483A7D0}" type="slidenum">
              <a:rPr lang="en-US" sz="1100" b="0" smtClean="0">
                <a:solidFill>
                  <a:schemeClr val="tx1"/>
                </a:solidFill>
                <a:latin typeface="Times New Roman" pitchFamily="18" charset="0"/>
              </a:rPr>
              <a:pPr/>
              <a:t>16</a:t>
            </a:fld>
            <a:endParaRPr lang="en-US" sz="1100" b="0" smtClean="0">
              <a:solidFill>
                <a:schemeClr val="tx1"/>
              </a:solidFill>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 typeface="Wingdings" pitchFamily="2" charset="2"/>
              <a:buChar char="§"/>
            </a:pPr>
            <a:r>
              <a:rPr lang="en-US" smtClean="0"/>
              <a:t>To explain that to make materialized is a slow process.</a:t>
            </a:r>
          </a:p>
          <a:p>
            <a:r>
              <a:rPr lang="en-US" b="1" smtClean="0"/>
              <a:t>Activities:</a:t>
            </a:r>
          </a:p>
          <a:p>
            <a:pPr lvl="1">
              <a:buFont typeface="Wingdings" pitchFamily="2" charset="2"/>
              <a:buChar char="§"/>
            </a:pPr>
            <a:r>
              <a:rPr lang="en-US" smtClean="0"/>
              <a:t>Explain about internalization with suitable facts.</a:t>
            </a:r>
          </a:p>
          <a:p>
            <a:pPr lvl="1">
              <a:buFont typeface="Wingdings" pitchFamily="2" charset="2"/>
              <a:buChar char="§"/>
            </a:pPr>
            <a:r>
              <a:rPr lang="en-US" smtClean="0"/>
              <a:t>Explain why earthquake resistant technology is not a rigid construction package.</a:t>
            </a:r>
          </a:p>
          <a:p>
            <a:r>
              <a:rPr lang="en-US" b="1" smtClean="0"/>
              <a:t>Slide Details / Discussion:</a:t>
            </a:r>
          </a:p>
          <a:p>
            <a:pPr lvl="1">
              <a:buFontTx/>
              <a:buChar char="•"/>
            </a:pPr>
            <a:r>
              <a:rPr lang="en-US" smtClean="0"/>
              <a:t>To bridge up the gap, we need to understand </a:t>
            </a:r>
          </a:p>
          <a:p>
            <a:pPr lvl="2">
              <a:buFontTx/>
              <a:buChar char="•"/>
            </a:pPr>
            <a:r>
              <a:rPr lang="en-US" smtClean="0"/>
              <a:t>Acquiring information is different than implementing it. Turning information into knowledge and then implementation takes a lot of time.</a:t>
            </a:r>
          </a:p>
          <a:p>
            <a:pPr lvl="2">
              <a:buFontTx/>
              <a:buChar char="•"/>
            </a:pPr>
            <a:r>
              <a:rPr lang="en-US" smtClean="0"/>
              <a:t>Implementation of a information brings many more issues which needs to be resolved first which further takes time.</a:t>
            </a:r>
          </a:p>
          <a:p>
            <a:pPr lvl="2">
              <a:buFontTx/>
              <a:buChar char="•"/>
            </a:pPr>
            <a:r>
              <a:rPr lang="en-US" smtClean="0"/>
              <a:t>When we talk about earthquake safety, there is nothing like absolute safety. We thrive for incremental safety. So what ever we do in positive direction is: a step forward.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AE5DEE7-62C2-4798-BD31-079528B0CF5C}" type="slidenum">
              <a:rPr lang="en-US" sz="1100" b="0" smtClean="0">
                <a:solidFill>
                  <a:schemeClr val="tx1"/>
                </a:solidFill>
                <a:latin typeface="Times New Roman" pitchFamily="18" charset="0"/>
              </a:rPr>
              <a:pPr/>
              <a:t>17</a:t>
            </a:fld>
            <a:endParaRPr lang="en-US" sz="1100" b="0" smtClean="0">
              <a:solidFill>
                <a:schemeClr val="tx1"/>
              </a:solidFill>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t>Objectives:</a:t>
            </a:r>
          </a:p>
          <a:p>
            <a:pPr lvl="1">
              <a:lnSpc>
                <a:spcPct val="90000"/>
              </a:lnSpc>
              <a:buFontTx/>
              <a:buChar char="•"/>
            </a:pPr>
            <a:r>
              <a:rPr lang="en-US" smtClean="0"/>
              <a:t>To explain the characteristics of adult learning.</a:t>
            </a:r>
          </a:p>
          <a:p>
            <a:pPr>
              <a:lnSpc>
                <a:spcPct val="90000"/>
              </a:lnSpc>
            </a:pPr>
            <a:r>
              <a:rPr lang="en-US" b="1" smtClean="0"/>
              <a:t>Activities:</a:t>
            </a:r>
          </a:p>
          <a:p>
            <a:pPr lvl="1">
              <a:lnSpc>
                <a:spcPct val="90000"/>
              </a:lnSpc>
              <a:buFont typeface="Wingdings" pitchFamily="2" charset="2"/>
              <a:buChar char="§"/>
            </a:pPr>
            <a:r>
              <a:rPr lang="en-US" smtClean="0"/>
              <a:t>Collect participants views about adult learning.</a:t>
            </a:r>
          </a:p>
          <a:p>
            <a:pPr lvl="1">
              <a:lnSpc>
                <a:spcPct val="90000"/>
              </a:lnSpc>
              <a:buFont typeface="Wingdings" pitchFamily="2" charset="2"/>
              <a:buChar char="§"/>
            </a:pPr>
            <a:r>
              <a:rPr lang="en-US" smtClean="0"/>
              <a:t>Summarize their views and explain in brief.</a:t>
            </a:r>
          </a:p>
          <a:p>
            <a:pPr>
              <a:lnSpc>
                <a:spcPct val="90000"/>
              </a:lnSpc>
            </a:pPr>
            <a:r>
              <a:rPr lang="en-US" b="1" smtClean="0"/>
              <a:t>Slide Details / Discussion:</a:t>
            </a:r>
          </a:p>
          <a:p>
            <a:pPr lvl="1">
              <a:lnSpc>
                <a:spcPct val="90000"/>
              </a:lnSpc>
              <a:buFontTx/>
              <a:buChar char="•"/>
            </a:pPr>
            <a:r>
              <a:rPr lang="en-US" smtClean="0"/>
              <a:t>We are working for adult learning which is different than child learning.</a:t>
            </a:r>
          </a:p>
          <a:p>
            <a:pPr lvl="1">
              <a:lnSpc>
                <a:spcPct val="90000"/>
              </a:lnSpc>
              <a:buFontTx/>
              <a:buChar char="•"/>
            </a:pPr>
            <a:r>
              <a:rPr lang="en-US" smtClean="0"/>
              <a:t>When working for technology transfer, it should be well understood that the recipient has also some experience and expertise. That should be well recognized and respected. </a:t>
            </a:r>
          </a:p>
          <a:p>
            <a:pPr lvl="1">
              <a:lnSpc>
                <a:spcPct val="90000"/>
              </a:lnSpc>
              <a:buFontTx/>
              <a:buChar char="•"/>
            </a:pPr>
            <a:r>
              <a:rPr lang="en-US" smtClean="0"/>
              <a:t>Refrain from criticism. Always appreciate the good work. These people are wealth of practical work. Always appreciate it.</a:t>
            </a:r>
          </a:p>
          <a:p>
            <a:pPr lvl="1">
              <a:lnSpc>
                <a:spcPct val="90000"/>
              </a:lnSpc>
              <a:buFontTx/>
              <a:buChar char="•"/>
            </a:pPr>
            <a:r>
              <a:rPr lang="en-US" smtClean="0"/>
              <a:t>Always follow the hierarchy of construction crew. Give due respect to all but order should follow the hierarchy.</a:t>
            </a:r>
          </a:p>
          <a:p>
            <a:pPr>
              <a:lnSpc>
                <a:spcPct val="90000"/>
              </a:lnSpc>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7F1DE0C1-6118-49F7-8B8B-EE06336A87A7}" type="slidenum">
              <a:rPr lang="en-US" sz="1100" b="0" smtClean="0">
                <a:solidFill>
                  <a:schemeClr val="tx1"/>
                </a:solidFill>
                <a:latin typeface="Times New Roman" pitchFamily="18" charset="0"/>
              </a:rPr>
              <a:pPr/>
              <a:t>18</a:t>
            </a:fld>
            <a:endParaRPr lang="en-US" sz="1100" b="0" smtClean="0">
              <a:solidFill>
                <a:schemeClr val="tx1"/>
              </a:solidFill>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describe the issues that should be considered.</a:t>
            </a:r>
          </a:p>
          <a:p>
            <a:r>
              <a:rPr lang="en-US" b="1" smtClean="0"/>
              <a:t>Activities:</a:t>
            </a:r>
          </a:p>
          <a:p>
            <a:pPr lvl="1">
              <a:buFontTx/>
              <a:buChar char="•"/>
            </a:pPr>
            <a:r>
              <a:rPr lang="en-US" smtClean="0"/>
              <a:t>Discuss, what we need to understand for technology transfer mechanism to prevail.</a:t>
            </a:r>
          </a:p>
          <a:p>
            <a:pPr lvl="1">
              <a:buFontTx/>
              <a:buChar char="•"/>
            </a:pPr>
            <a:r>
              <a:rPr lang="en-US" smtClean="0"/>
              <a:t>Discuss why it is important.</a:t>
            </a:r>
          </a:p>
          <a:p>
            <a:r>
              <a:rPr lang="en-US" b="1" smtClean="0"/>
              <a:t>Slide Details / Discussion:</a:t>
            </a:r>
          </a:p>
          <a:p>
            <a:pPr lvl="1">
              <a:buFontTx/>
              <a:buChar char="•"/>
            </a:pPr>
            <a:r>
              <a:rPr lang="en-US" smtClean="0"/>
              <a:t>Confidence building is most for free discussion and communication between stakeholders. </a:t>
            </a:r>
          </a:p>
          <a:p>
            <a:pPr lvl="1">
              <a:buFontTx/>
              <a:buChar char="•"/>
            </a:pPr>
            <a:r>
              <a:rPr lang="en-US" smtClean="0"/>
              <a:t>The issues presented in the slide are very important for understanding the level of recipient, their perception and feeling. In long run it would help in effective technology dissemination. </a:t>
            </a:r>
          </a:p>
          <a:p>
            <a:endParaRPr lang="en-US" smtClean="0"/>
          </a:p>
          <a:p>
            <a:pPr lvl="1">
              <a:buFontTx/>
              <a:buChar char="•"/>
            </a:pPr>
            <a:endParaRPr lang="en-US" smtClean="0"/>
          </a:p>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73B95DE3-98DF-4A6E-9A2D-9551325BE290}" type="slidenum">
              <a:rPr lang="en-US" sz="1100" b="0" smtClean="0">
                <a:solidFill>
                  <a:schemeClr val="tx1"/>
                </a:solidFill>
                <a:latin typeface="Times New Roman" pitchFamily="18" charset="0"/>
              </a:rPr>
              <a:pPr/>
              <a:t>19</a:t>
            </a:fld>
            <a:endParaRPr lang="en-US" sz="1100" b="0" smtClean="0">
              <a:solidFill>
                <a:schemeClr val="tx1"/>
              </a:solidFill>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the issues that should be considered.</a:t>
            </a:r>
          </a:p>
          <a:p>
            <a:r>
              <a:rPr lang="en-US" b="1" smtClean="0"/>
              <a:t>Activities:</a:t>
            </a:r>
          </a:p>
          <a:p>
            <a:pPr lvl="1">
              <a:buFontTx/>
              <a:buChar char="•"/>
            </a:pPr>
            <a:r>
              <a:rPr lang="en-US" smtClean="0"/>
              <a:t>Discuss, what we need to understand for technology transfer mechanism to prevail.</a:t>
            </a:r>
          </a:p>
          <a:p>
            <a:pPr lvl="1">
              <a:buFontTx/>
              <a:buChar char="•"/>
            </a:pPr>
            <a:r>
              <a:rPr lang="en-US" smtClean="0"/>
              <a:t>Explain in brief.</a:t>
            </a:r>
          </a:p>
          <a:p>
            <a:r>
              <a:rPr lang="en-US" b="1" smtClean="0"/>
              <a:t>Slide details / Discussion:</a:t>
            </a:r>
          </a:p>
          <a:p>
            <a:pPr lvl="1">
              <a:buFontTx/>
              <a:buChar char="•"/>
            </a:pPr>
            <a:r>
              <a:rPr lang="en-US" smtClean="0"/>
              <a:t>Giving advice in the beginning is not effective. If we do so what we are so that they should listen us? By making them realized what they are doing the situations may be favourable then we can proceed further.</a:t>
            </a:r>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049A804F-2A7D-4496-BCFC-91E5FEE65BD6}" type="slidenum">
              <a:rPr lang="en-US" sz="1100" b="0" smtClean="0">
                <a:solidFill>
                  <a:schemeClr val="tx1"/>
                </a:solidFill>
                <a:latin typeface="Times New Roman" pitchFamily="18" charset="0"/>
              </a:rPr>
              <a:pPr/>
              <a:t>2</a:t>
            </a:fld>
            <a:endParaRPr lang="en-US" sz="1100" b="0" smtClean="0">
              <a:solidFill>
                <a:schemeClr val="tx1"/>
              </a:solidFill>
              <a:latin typeface="Times New Roman" pitchFamily="18"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different people have different perception based on their academic, economic, social, cultural background; beliefs, age, state of mind. </a:t>
            </a:r>
          </a:p>
          <a:p>
            <a:r>
              <a:rPr lang="en-US" b="1" smtClean="0"/>
              <a:t>Activities:</a:t>
            </a:r>
          </a:p>
          <a:p>
            <a:pPr lvl="1">
              <a:buFontTx/>
              <a:buChar char="•"/>
            </a:pPr>
            <a:r>
              <a:rPr lang="en-US" smtClean="0"/>
              <a:t>Ask people to have a deep look at the picture and ask what they saw. Give enough time. </a:t>
            </a:r>
          </a:p>
          <a:p>
            <a:pPr lvl="1">
              <a:buFontTx/>
              <a:buChar char="•"/>
            </a:pPr>
            <a:r>
              <a:rPr lang="en-US" smtClean="0"/>
              <a:t>Summarize their views and tell the truth.</a:t>
            </a:r>
          </a:p>
          <a:p>
            <a:pPr lvl="1">
              <a:buFontTx/>
              <a:buChar char="•"/>
            </a:pPr>
            <a:r>
              <a:rPr lang="en-US" smtClean="0"/>
              <a:t>Discuss, why all people could not see both the ladies though it is there.</a:t>
            </a:r>
          </a:p>
          <a:p>
            <a:r>
              <a:rPr lang="en-US" b="1" smtClean="0"/>
              <a:t>Slide Details:</a:t>
            </a:r>
          </a:p>
          <a:p>
            <a:pPr lvl="1">
              <a:buFontTx/>
              <a:buChar char="•"/>
            </a:pPr>
            <a:r>
              <a:rPr lang="en-US" smtClean="0"/>
              <a:t>This sketch is a combination of two women: one old and other young lady. The left eye of old lady is the left ear of young lady. The nose of old lady is the face of young lady showing from left side. The portion between upper lip and nose of old lady is the neck of young lady.</a:t>
            </a:r>
          </a:p>
          <a:p>
            <a:pPr lvl="1"/>
            <a:endParaRPr lang="en-US" smtClean="0"/>
          </a:p>
          <a:p>
            <a:pPr lvl="1">
              <a:buFontTx/>
              <a:buChar char="•"/>
            </a:pPr>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3B5C7CBD-32BE-4457-8B10-2958ECF29C44}" type="slidenum">
              <a:rPr lang="en-US" sz="1100" b="0" smtClean="0">
                <a:solidFill>
                  <a:schemeClr val="tx1"/>
                </a:solidFill>
                <a:latin typeface="Times New Roman" pitchFamily="18" charset="0"/>
              </a:rPr>
              <a:pPr/>
              <a:t>20</a:t>
            </a:fld>
            <a:endParaRPr lang="en-US" sz="1100" b="0" smtClean="0">
              <a:solidFill>
                <a:schemeClr val="tx1"/>
              </a:solidFill>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a:buFontTx/>
              <a:buChar char="•"/>
            </a:pPr>
            <a:r>
              <a:rPr lang="en-US" smtClean="0"/>
              <a:t>Continuation of previous slide</a:t>
            </a:r>
          </a:p>
          <a:p>
            <a:r>
              <a:rPr lang="en-US" b="1" smtClean="0"/>
              <a:t>Activities:</a:t>
            </a:r>
          </a:p>
          <a:p>
            <a:pPr lvl="1">
              <a:buFontTx/>
              <a:buChar char="•"/>
            </a:pPr>
            <a:r>
              <a:rPr lang="en-US" smtClean="0"/>
              <a:t>Explain in brief.</a:t>
            </a:r>
          </a:p>
          <a:p>
            <a:pPr lvl="1">
              <a:buFontTx/>
              <a:buChar char="•"/>
            </a:pPr>
            <a:r>
              <a:rPr lang="en-US" smtClean="0"/>
              <a:t>Always give some examples.</a:t>
            </a:r>
          </a:p>
          <a:p>
            <a:r>
              <a:rPr lang="en-US" b="1" smtClean="0"/>
              <a:t>Slide Details / Discussion:</a:t>
            </a:r>
          </a:p>
          <a:p>
            <a:pPr lvl="1">
              <a:buFontTx/>
              <a:buChar char="•"/>
            </a:pPr>
            <a:r>
              <a:rPr lang="en-US" smtClean="0"/>
              <a:t>Rather than talking in abstract form, always give simple examples that are contextual. When talking about concrete, the example could be mixing of concrete, its placing and compaction. Discussion is necessary on what if concrete is not well compacted.</a:t>
            </a:r>
          </a:p>
          <a:p>
            <a:pPr lvl="1">
              <a:buFontTx/>
              <a:buChar char="•"/>
            </a:pPr>
            <a:r>
              <a:rPr lang="en-US" smtClean="0"/>
              <a:t>After they knew that they are doing wrong there may be possibility of improvement.</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C155306F-B6B2-430F-86E4-5C923895C3BC}" type="slidenum">
              <a:rPr lang="en-US" sz="1100" b="0" smtClean="0">
                <a:solidFill>
                  <a:schemeClr val="tx1"/>
                </a:solidFill>
                <a:latin typeface="Times New Roman" pitchFamily="18" charset="0"/>
              </a:rPr>
              <a:pPr/>
              <a:t>21</a:t>
            </a:fld>
            <a:endParaRPr lang="en-US" sz="1100" b="0" smtClean="0">
              <a:solidFill>
                <a:schemeClr val="tx1"/>
              </a:solidFill>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about training strategy.</a:t>
            </a:r>
          </a:p>
          <a:p>
            <a:r>
              <a:rPr lang="en-US" b="1" smtClean="0"/>
              <a:t>Activities:</a:t>
            </a:r>
          </a:p>
          <a:p>
            <a:pPr lvl="1">
              <a:buFont typeface="Wingdings" pitchFamily="2" charset="2"/>
              <a:buChar char="§"/>
            </a:pPr>
            <a:r>
              <a:rPr lang="en-US" smtClean="0"/>
              <a:t>Explain in brief.</a:t>
            </a:r>
          </a:p>
          <a:p>
            <a:pPr lvl="1">
              <a:buFontTx/>
              <a:buChar char="•"/>
            </a:pPr>
            <a:r>
              <a:rPr lang="en-US" smtClean="0"/>
              <a:t>Discuss, why it is important with examples.</a:t>
            </a:r>
          </a:p>
          <a:p>
            <a:r>
              <a:rPr lang="en-US" b="1" smtClean="0"/>
              <a:t>Slide Details / Discussion:</a:t>
            </a:r>
          </a:p>
          <a:p>
            <a:pPr lvl="1">
              <a:buFontTx/>
              <a:buChar char="•"/>
            </a:pPr>
            <a:r>
              <a:rPr lang="en-US" smtClean="0"/>
              <a:t>It should be well understood, leaning is a two way process i. e. trainer also learns from the trainees. </a:t>
            </a:r>
          </a:p>
          <a:p>
            <a:pPr lvl="1">
              <a:buFontTx/>
              <a:buChar char="•"/>
            </a:pPr>
            <a:r>
              <a:rPr lang="en-US" smtClean="0"/>
              <a:t>Before learning anything new, misconception should first be removed.</a:t>
            </a:r>
          </a:p>
          <a:p>
            <a:pPr lvl="1">
              <a:buFontTx/>
              <a:buChar char="•"/>
            </a:pPr>
            <a:r>
              <a:rPr lang="en-US" smtClean="0"/>
              <a:t>Whenever delivering training, the new ideas should always be co-related with available knowledge and context of trainees.</a:t>
            </a:r>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15A2E9AD-5001-4794-885E-16070CAE991A}" type="slidenum">
              <a:rPr lang="en-US" sz="1100" b="0" smtClean="0">
                <a:solidFill>
                  <a:schemeClr val="tx1"/>
                </a:solidFill>
                <a:latin typeface="Times New Roman" pitchFamily="18" charset="0"/>
              </a:rPr>
              <a:pPr/>
              <a:t>22</a:t>
            </a:fld>
            <a:endParaRPr lang="en-US" sz="1100" b="0" smtClean="0">
              <a:solidFill>
                <a:schemeClr val="tx1"/>
              </a:solidFill>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effectiveness of different learning process.</a:t>
            </a:r>
          </a:p>
          <a:p>
            <a:r>
              <a:rPr lang="en-US" b="1" smtClean="0"/>
              <a:t>Activities:</a:t>
            </a:r>
          </a:p>
          <a:p>
            <a:pPr lvl="1">
              <a:buFontTx/>
              <a:buChar char="•"/>
            </a:pPr>
            <a:r>
              <a:rPr lang="en-US" smtClean="0"/>
              <a:t>Ask participants when they do learn most?</a:t>
            </a:r>
          </a:p>
          <a:p>
            <a:pPr lvl="1">
              <a:buFontTx/>
              <a:buChar char="•"/>
            </a:pPr>
            <a:r>
              <a:rPr lang="en-US" smtClean="0"/>
              <a:t>Explain in brief.</a:t>
            </a:r>
          </a:p>
          <a:p>
            <a:r>
              <a:rPr lang="en-US" b="1" smtClean="0"/>
              <a:t>Slide Details / Discussion:</a:t>
            </a:r>
          </a:p>
          <a:p>
            <a:pPr lvl="1">
              <a:buFontTx/>
              <a:buChar char="•"/>
            </a:pPr>
            <a:r>
              <a:rPr lang="en-US" smtClean="0"/>
              <a:t>The slide presents, hearing is the most inefficient learning process as it occupies only one sense organ. Studies shows that effectiveness of learning by hearing is less  than 10%. That means 90% of the resources and efforts are lost.</a:t>
            </a:r>
          </a:p>
          <a:p>
            <a:pPr lvl="1">
              <a:buFontTx/>
              <a:buChar char="•"/>
            </a:pPr>
            <a:r>
              <a:rPr lang="en-US" smtClean="0"/>
              <a:t>Lecturing should always be accompanied with some practices, visualizations or if possible repetitions. For example when taking about stirrups, it is better show a stirrup.</a:t>
            </a:r>
          </a:p>
          <a:p>
            <a:pPr lvl="1">
              <a:buFontTx/>
              <a:buChar char="•"/>
            </a:pPr>
            <a:r>
              <a:rPr lang="en-US" smtClean="0"/>
              <a:t>Seeing effectiveness of visualization and repetitions, all the technical training for reconstruction activity are accompanied with some practical sessions.</a:t>
            </a:r>
          </a:p>
          <a:p>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EB4FCC7-5A9C-4652-920A-230479CFA7AC}" type="slidenum">
              <a:rPr lang="en-US" sz="1100" b="0" smtClean="0">
                <a:solidFill>
                  <a:schemeClr val="tx1"/>
                </a:solidFill>
                <a:latin typeface="Times New Roman" pitchFamily="18" charset="0"/>
              </a:rPr>
              <a:pPr/>
              <a:t>23</a:t>
            </a:fld>
            <a:endParaRPr lang="en-US" sz="1100" b="0" smtClean="0">
              <a:solidFill>
                <a:schemeClr val="tx1"/>
              </a:solidFill>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introduce activities that can be conducted for technology transfer at different levels.</a:t>
            </a:r>
          </a:p>
          <a:p>
            <a:r>
              <a:rPr lang="en-US" b="1" smtClean="0"/>
              <a:t>Activities:</a:t>
            </a:r>
          </a:p>
          <a:p>
            <a:pPr lvl="1">
              <a:buFont typeface="Wingdings" pitchFamily="2" charset="2"/>
              <a:buChar char="§"/>
            </a:pPr>
            <a:r>
              <a:rPr lang="en-US" smtClean="0"/>
              <a:t>Collect participants views: is this training is helpful for technology transfer?</a:t>
            </a:r>
          </a:p>
          <a:p>
            <a:pPr lvl="1">
              <a:buFont typeface="Wingdings" pitchFamily="2" charset="2"/>
              <a:buChar char="§"/>
            </a:pPr>
            <a:r>
              <a:rPr lang="en-US" smtClean="0"/>
              <a:t>Explain in brief.</a:t>
            </a:r>
          </a:p>
          <a:p>
            <a:r>
              <a:rPr lang="en-US" b="1" smtClean="0"/>
              <a:t>Slide Details / Discussion</a:t>
            </a:r>
            <a:r>
              <a:rPr lang="en-US" smtClean="0"/>
              <a:t>:</a:t>
            </a:r>
          </a:p>
          <a:p>
            <a:pPr lvl="1">
              <a:buFontTx/>
              <a:buChar char="•"/>
            </a:pPr>
            <a:r>
              <a:rPr lang="en-US" smtClean="0"/>
              <a:t>This slide presents few of the activities that is useful for effective technology transfer. </a:t>
            </a:r>
          </a:p>
          <a:p>
            <a:pPr lvl="1">
              <a:buFontTx/>
              <a:buChar char="•"/>
            </a:pPr>
            <a:r>
              <a:rPr lang="en-US" smtClean="0"/>
              <a:t>In forthcoming slide we are going to discuss about some examples of  technology transfer activities such as awareness raising, training programs, earthquake clinics etc. These activities fall under regular program of NSET in Nepal.</a:t>
            </a:r>
          </a:p>
          <a:p>
            <a:pPr lvl="1">
              <a:buFontTx/>
              <a:buChar char="•"/>
            </a:pPr>
            <a:r>
              <a:rPr lang="en-US" smtClean="0"/>
              <a:t>It is hoped that this would trigger some new innovation in local building industry stakeholders for technology dissemination. </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3856D6A7-EAE7-446E-AD7D-32D134253396}" type="slidenum">
              <a:rPr lang="en-US" sz="1100" b="0" smtClean="0">
                <a:solidFill>
                  <a:schemeClr val="tx1"/>
                </a:solidFill>
                <a:latin typeface="Times New Roman" pitchFamily="18" charset="0"/>
              </a:rPr>
              <a:pPr/>
              <a:t>24</a:t>
            </a:fld>
            <a:endParaRPr lang="en-US" sz="1100" b="0" smtClean="0">
              <a:solidFill>
                <a:schemeClr val="tx1"/>
              </a:solidFill>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smtClean="0"/>
              <a:t>Objective:</a:t>
            </a:r>
          </a:p>
          <a:p>
            <a:pPr lvl="1">
              <a:buFontTx/>
              <a:buChar char="•"/>
            </a:pPr>
            <a:r>
              <a:rPr lang="en-US" sz="1100" smtClean="0"/>
              <a:t>To show, what is earthquake clinic and how NSET runs it. </a:t>
            </a:r>
          </a:p>
          <a:p>
            <a:r>
              <a:rPr lang="en-US" sz="1100" b="1" smtClean="0"/>
              <a:t>Activities:</a:t>
            </a:r>
          </a:p>
          <a:p>
            <a:pPr lvl="1">
              <a:buFont typeface="Wingdings" pitchFamily="2" charset="2"/>
              <a:buChar char="§"/>
            </a:pPr>
            <a:r>
              <a:rPr lang="en-US" sz="1100" smtClean="0"/>
              <a:t>Involve participants what do they mean by clinic.</a:t>
            </a:r>
          </a:p>
          <a:p>
            <a:pPr lvl="1">
              <a:buFont typeface="Wingdings" pitchFamily="2" charset="2"/>
              <a:buChar char="§"/>
            </a:pPr>
            <a:r>
              <a:rPr lang="en-US" sz="1100" smtClean="0"/>
              <a:t>Summarize their views and correlate it to earthquake mobile clinic.</a:t>
            </a:r>
          </a:p>
          <a:p>
            <a:pPr lvl="1">
              <a:buFont typeface="Wingdings" pitchFamily="2" charset="2"/>
              <a:buChar char="§"/>
            </a:pPr>
            <a:r>
              <a:rPr lang="en-US" sz="1100" smtClean="0"/>
              <a:t>Explain in brief.</a:t>
            </a:r>
          </a:p>
          <a:p>
            <a:r>
              <a:rPr lang="en-US" sz="1100" b="1" smtClean="0"/>
              <a:t>Slide Details / Discussion:</a:t>
            </a:r>
          </a:p>
          <a:p>
            <a:pPr lvl="1">
              <a:buFontTx/>
              <a:buChar char="•"/>
            </a:pPr>
            <a:r>
              <a:rPr lang="en-US" sz="1100" smtClean="0"/>
              <a:t>Earthquake clinic is like medical clinic (both in-house and field) where people can come and get answer to their quarries.</a:t>
            </a:r>
          </a:p>
          <a:p>
            <a:pPr lvl="1">
              <a:buFontTx/>
              <a:buChar char="•"/>
            </a:pPr>
            <a:r>
              <a:rPr lang="en-US" sz="1100" smtClean="0"/>
              <a:t>NSET runs two type of clinics:</a:t>
            </a:r>
          </a:p>
          <a:p>
            <a:pPr lvl="2">
              <a:buFontTx/>
              <a:buChar char="•"/>
            </a:pPr>
            <a:r>
              <a:rPr lang="en-US" sz="1100" smtClean="0"/>
              <a:t>In-house: where people can come accompanied with the craftsman, bring drawings of their houses and get advice</a:t>
            </a:r>
          </a:p>
          <a:p>
            <a:pPr lvl="2">
              <a:buFontTx/>
              <a:buChar char="•"/>
            </a:pPr>
            <a:r>
              <a:rPr lang="en-US" sz="1100" smtClean="0"/>
              <a:t>Mobile Clinic: In this clinic, NSET professional go to the construction  site, have a look at the construction, talk with the house owner and the craftsman. Discuss the good points and deficiencies and ways to mitigate these. The photographs resented above are for mobile clinic.  </a:t>
            </a:r>
          </a:p>
          <a:p>
            <a:endParaRPr lang="en-US" sz="1100" smtClean="0"/>
          </a:p>
          <a:p>
            <a:endParaRPr lang="en-US" sz="1100" smtClean="0"/>
          </a:p>
          <a:p>
            <a:endParaRPr lang="en-US" sz="11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DD397F93-4616-4CFD-BF04-BE21908DC3B8}" type="slidenum">
              <a:rPr lang="en-US" sz="1100" b="0" smtClean="0">
                <a:solidFill>
                  <a:schemeClr val="tx1"/>
                </a:solidFill>
                <a:latin typeface="Times New Roman" pitchFamily="18" charset="0"/>
              </a:rPr>
              <a:pPr/>
              <a:t>25</a:t>
            </a:fld>
            <a:endParaRPr lang="en-US" sz="1100" b="0" smtClean="0">
              <a:solidFill>
                <a:schemeClr val="tx1"/>
              </a:solidFill>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how mobile clinic is run. </a:t>
            </a:r>
          </a:p>
          <a:p>
            <a:r>
              <a:rPr lang="en-US" b="1" smtClean="0"/>
              <a:t>Activities:</a:t>
            </a:r>
          </a:p>
          <a:p>
            <a:pPr lvl="1">
              <a:buFont typeface="Wingdings" pitchFamily="2" charset="2"/>
              <a:buChar char="§"/>
            </a:pPr>
            <a:r>
              <a:rPr lang="en-US" smtClean="0"/>
              <a:t>Explain the steps.</a:t>
            </a:r>
          </a:p>
          <a:p>
            <a:r>
              <a:rPr lang="en-US" b="1" smtClean="0"/>
              <a:t>Slide Details / Discussion:</a:t>
            </a:r>
          </a:p>
          <a:p>
            <a:pPr lvl="1">
              <a:buFontTx/>
              <a:buChar char="•"/>
            </a:pPr>
            <a:r>
              <a:rPr lang="en-US" smtClean="0"/>
              <a:t>This slide presents the flow path for running mobile clinic. The mobile clinic works like “site campus”. This clinic has helped mitigate deficiencies in houses under construction. </a:t>
            </a:r>
          </a:p>
          <a:p>
            <a:pPr lvl="1">
              <a:buFontTx/>
              <a:buChar char="•"/>
            </a:pPr>
            <a:r>
              <a:rPr lang="en-US" smtClean="0"/>
              <a:t>Initially select an area and choose a house under construction. Introduce yourself and your team and explain the mission. If home owner/craftsmen does not show any interest try to persuade them. If they strongly disagree about your mission say thank you and move to next house under construction. </a:t>
            </a:r>
          </a:p>
          <a:p>
            <a:endParaRPr lang="en-US"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6A8A8A4A-4973-4563-9E60-FD7D7F6B165A}" type="slidenum">
              <a:rPr lang="en-US" sz="1100" b="0" smtClean="0">
                <a:solidFill>
                  <a:schemeClr val="tx1"/>
                </a:solidFill>
                <a:latin typeface="Times New Roman" pitchFamily="18" charset="0"/>
              </a:rPr>
              <a:pPr/>
              <a:t>26</a:t>
            </a:fld>
            <a:endParaRPr lang="en-US" sz="1100" b="0" smtClean="0">
              <a:solidFill>
                <a:schemeClr val="tx1"/>
              </a:solidFill>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how mobile clinic is run. </a:t>
            </a:r>
          </a:p>
          <a:p>
            <a:r>
              <a:rPr lang="en-US" b="1" smtClean="0"/>
              <a:t>Activities:</a:t>
            </a:r>
          </a:p>
          <a:p>
            <a:pPr lvl="1">
              <a:buFont typeface="Wingdings" pitchFamily="2" charset="2"/>
              <a:buChar char="§"/>
            </a:pPr>
            <a:r>
              <a:rPr lang="en-US" smtClean="0"/>
              <a:t>Explain the steps.</a:t>
            </a:r>
          </a:p>
          <a:p>
            <a:r>
              <a:rPr lang="en-US" b="1" smtClean="0"/>
              <a:t>Slide Details / Discussion:</a:t>
            </a:r>
          </a:p>
          <a:p>
            <a:pPr lvl="1">
              <a:buFontTx/>
              <a:buChar char="•"/>
            </a:pPr>
            <a:r>
              <a:rPr lang="en-US" smtClean="0"/>
              <a:t>This slide is the continuation of previous slide.</a:t>
            </a:r>
          </a:p>
          <a:p>
            <a:pPr lvl="1">
              <a:buFontTx/>
              <a:buChar char="•"/>
            </a:pPr>
            <a:r>
              <a:rPr lang="en-US" smtClean="0"/>
              <a:t>If home owner shows interests, give brief description on earthquake risk of the region. Survey the house and identify the deficiencies if any. Aware the house owner/craftsmen about the deficiencies and probable implications. Suggest for possible mitigations. Ask them whether they are fully understood or not and avoid confusions if any. Distribute the posters, guidelines and other materials for distributions. If they had further queries in the future suggest them to visit at your office. Say thank you and goodbye and move to new house under construction.</a:t>
            </a:r>
          </a:p>
          <a:p>
            <a:endParaRPr lang="en-US" smtClean="0"/>
          </a:p>
          <a:p>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8A9B5507-692E-456D-8D5F-A7FC0A6CD63F}" type="slidenum">
              <a:rPr lang="en-US" sz="1100" b="0" smtClean="0">
                <a:solidFill>
                  <a:schemeClr val="tx1"/>
                </a:solidFill>
                <a:latin typeface="Times New Roman" pitchFamily="18" charset="0"/>
              </a:rPr>
              <a:pPr/>
              <a:t>27</a:t>
            </a:fld>
            <a:endParaRPr lang="en-US" sz="1100" b="0" smtClean="0">
              <a:solidFill>
                <a:schemeClr val="tx1"/>
              </a:solidFill>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100" b="1" smtClean="0"/>
              <a:t>Objective:</a:t>
            </a:r>
          </a:p>
          <a:p>
            <a:pPr lvl="1">
              <a:lnSpc>
                <a:spcPct val="90000"/>
              </a:lnSpc>
              <a:buFontTx/>
              <a:buChar char="•"/>
            </a:pPr>
            <a:r>
              <a:rPr lang="en-US" sz="1100" smtClean="0"/>
              <a:t>To describe about vulnerability tour.</a:t>
            </a:r>
          </a:p>
          <a:p>
            <a:pPr>
              <a:lnSpc>
                <a:spcPct val="90000"/>
              </a:lnSpc>
            </a:pPr>
            <a:r>
              <a:rPr lang="en-US" sz="1100" b="1" smtClean="0"/>
              <a:t>Activity:</a:t>
            </a:r>
          </a:p>
          <a:p>
            <a:pPr lvl="1">
              <a:lnSpc>
                <a:spcPct val="90000"/>
              </a:lnSpc>
              <a:buFontTx/>
              <a:buChar char="•"/>
            </a:pPr>
            <a:r>
              <a:rPr lang="en-US" sz="1100" smtClean="0"/>
              <a:t>Discuss about why and how vulnerability tour is conducted. Explain the way of making the people aware about the earthquake risk of the community</a:t>
            </a:r>
          </a:p>
          <a:p>
            <a:pPr>
              <a:lnSpc>
                <a:spcPct val="90000"/>
              </a:lnSpc>
            </a:pPr>
            <a:r>
              <a:rPr lang="en-US" sz="1100" b="1" smtClean="0"/>
              <a:t>Slide Details / Discussion:</a:t>
            </a:r>
          </a:p>
          <a:p>
            <a:pPr lvl="1">
              <a:lnSpc>
                <a:spcPct val="90000"/>
              </a:lnSpc>
              <a:buFontTx/>
              <a:buChar char="•"/>
            </a:pPr>
            <a:r>
              <a:rPr lang="en-US" sz="1100" smtClean="0"/>
              <a:t>The slide presents photographs of down town Kathmandu. The first photograph is of a street in down town Kathmandu and second is way to a community.</a:t>
            </a:r>
          </a:p>
          <a:p>
            <a:pPr lvl="1">
              <a:lnSpc>
                <a:spcPct val="90000"/>
              </a:lnSpc>
              <a:buFontTx/>
              <a:buChar char="•"/>
            </a:pPr>
            <a:r>
              <a:rPr lang="en-US" sz="1100" smtClean="0"/>
              <a:t>The earthquake vulnerability tour has the following purposes.</a:t>
            </a:r>
          </a:p>
          <a:p>
            <a:pPr lvl="1" algn="just">
              <a:lnSpc>
                <a:spcPct val="110000"/>
              </a:lnSpc>
              <a:buFontTx/>
              <a:buChar char="•"/>
            </a:pPr>
            <a:r>
              <a:rPr lang="en-US" sz="1100" smtClean="0"/>
              <a:t>To convince lay persons to the policy/decision makers and the international community on urgency of urban earthquake vulnerability reduction initiatives.</a:t>
            </a:r>
          </a:p>
          <a:p>
            <a:pPr lvl="1" algn="just">
              <a:lnSpc>
                <a:spcPct val="110000"/>
              </a:lnSpc>
              <a:buFontTx/>
              <a:buChar char="•"/>
            </a:pPr>
            <a:r>
              <a:rPr lang="en-US" sz="1100" smtClean="0"/>
              <a:t>To help develop perception of existing seismic vulnerability of Building structures, life line structures and their combination</a:t>
            </a:r>
          </a:p>
          <a:p>
            <a:pPr lvl="1" algn="just">
              <a:lnSpc>
                <a:spcPct val="110000"/>
              </a:lnSpc>
              <a:buFontTx/>
              <a:buChar char="•"/>
            </a:pPr>
            <a:r>
              <a:rPr lang="en-US" sz="1100" smtClean="0"/>
              <a:t>To help champion develop their own vulnerability tour in their own wards/cities</a:t>
            </a:r>
          </a:p>
          <a:p>
            <a:pPr lvl="1">
              <a:lnSpc>
                <a:spcPct val="90000"/>
              </a:lnSpc>
              <a:buFontTx/>
              <a:buChar char="•"/>
            </a:pPr>
            <a:r>
              <a:rPr lang="en-US" sz="1100" smtClean="0"/>
              <a:t>In this tour, people from community, local governments, decision makers are taken for a tour. They are made aware on the site what would happen if an earthquake strikes.</a:t>
            </a:r>
          </a:p>
          <a:p>
            <a:pPr lvl="1">
              <a:lnSpc>
                <a:spcPct val="90000"/>
              </a:lnSpc>
              <a:buFontTx/>
              <a:buChar char="•"/>
            </a:pPr>
            <a:r>
              <a:rPr lang="en-US" sz="1100" smtClean="0"/>
              <a:t>The clinic has created a sense of urgency and need in these people and has helped to carve the solutions for it. </a:t>
            </a:r>
          </a:p>
          <a:p>
            <a:pPr lvl="1">
              <a:lnSpc>
                <a:spcPct val="90000"/>
              </a:lnSpc>
              <a:buFontTx/>
              <a:buChar char="•"/>
            </a:pPr>
            <a:endParaRPr lang="en-US" sz="1100" smtClean="0"/>
          </a:p>
          <a:p>
            <a:pPr>
              <a:lnSpc>
                <a:spcPct val="90000"/>
              </a:lnSpc>
            </a:pPr>
            <a:endParaRPr lang="en-US" sz="1100" smtClean="0"/>
          </a:p>
          <a:p>
            <a:pPr>
              <a:lnSpc>
                <a:spcPct val="90000"/>
              </a:lnSpc>
            </a:pPr>
            <a:endParaRPr lang="en-US" sz="1100" smtClean="0"/>
          </a:p>
          <a:p>
            <a:pPr>
              <a:lnSpc>
                <a:spcPct val="90000"/>
              </a:lnSpc>
            </a:pPr>
            <a:endParaRPr lang="en-US" sz="11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F3ADD8B0-87BF-4D93-A4A0-0EC1238DB608}" type="slidenum">
              <a:rPr lang="en-US" sz="1100" b="0" smtClean="0">
                <a:solidFill>
                  <a:schemeClr val="tx1"/>
                </a:solidFill>
                <a:latin typeface="Times New Roman" pitchFamily="18" charset="0"/>
              </a:rPr>
              <a:pPr/>
              <a:t>28</a:t>
            </a:fld>
            <a:endParaRPr lang="en-US" sz="1100" b="0" smtClean="0">
              <a:solidFill>
                <a:schemeClr val="tx1"/>
              </a:solidFill>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b="1" smtClean="0"/>
              <a:t>Objective:</a:t>
            </a:r>
          </a:p>
          <a:p>
            <a:pPr lvl="1">
              <a:lnSpc>
                <a:spcPct val="80000"/>
              </a:lnSpc>
              <a:buFontTx/>
              <a:buChar char="•"/>
            </a:pPr>
            <a:r>
              <a:rPr lang="en-US" sz="800" smtClean="0"/>
              <a:t>To explain about on-the-job training for local crafts person.</a:t>
            </a:r>
          </a:p>
          <a:p>
            <a:pPr>
              <a:lnSpc>
                <a:spcPct val="80000"/>
              </a:lnSpc>
            </a:pPr>
            <a:r>
              <a:rPr lang="en-US" sz="800" b="1" smtClean="0"/>
              <a:t>Activity:	</a:t>
            </a:r>
          </a:p>
          <a:p>
            <a:pPr lvl="1">
              <a:lnSpc>
                <a:spcPct val="80000"/>
              </a:lnSpc>
              <a:buFont typeface="Wingdings" pitchFamily="2" charset="2"/>
              <a:buChar char="§"/>
            </a:pPr>
            <a:r>
              <a:rPr lang="en-US" sz="800" smtClean="0"/>
              <a:t>Explain about possibility of on the job training to local masons during reconstruction.</a:t>
            </a:r>
          </a:p>
          <a:p>
            <a:pPr>
              <a:lnSpc>
                <a:spcPct val="80000"/>
              </a:lnSpc>
            </a:pPr>
            <a:r>
              <a:rPr lang="en-US" sz="800" b="1" smtClean="0"/>
              <a:t>Slide Detail / Discussion:</a:t>
            </a:r>
          </a:p>
          <a:p>
            <a:pPr lvl="1">
              <a:lnSpc>
                <a:spcPct val="80000"/>
              </a:lnSpc>
              <a:buFontTx/>
              <a:buChar char="•"/>
            </a:pPr>
            <a:r>
              <a:rPr lang="en-US" sz="800" smtClean="0"/>
              <a:t>NSET has retrofitted or reconstructed various school buildings under School earthquake safety program. This program is designed to penetrate the community for realization of earthquake safe culture through local schools.</a:t>
            </a:r>
          </a:p>
          <a:p>
            <a:pPr lvl="1">
              <a:lnSpc>
                <a:spcPct val="80000"/>
              </a:lnSpc>
              <a:buFontTx/>
              <a:buChar char="•"/>
            </a:pPr>
            <a:r>
              <a:rPr lang="en-US" sz="800" smtClean="0"/>
              <a:t>All the school retrofitting or reconstruction programs are accompanied with class room and on-the-job trainings. The photograph presents the glimpses of the on-the-job training.</a:t>
            </a:r>
          </a:p>
          <a:p>
            <a:pPr lvl="1">
              <a:lnSpc>
                <a:spcPct val="80000"/>
              </a:lnSpc>
              <a:buFontTx/>
              <a:buChar char="•"/>
            </a:pPr>
            <a:r>
              <a:rPr lang="en-US" sz="800" smtClean="0"/>
              <a:t>In this training, NSET professionals monitor the craftsman's work and advice them, introduce them with new technology where these craftsman repeat them again and again for effective learning. </a:t>
            </a:r>
          </a:p>
          <a:p>
            <a:pPr lvl="1">
              <a:lnSpc>
                <a:spcPct val="80000"/>
              </a:lnSpc>
              <a:buFontTx/>
              <a:buChar char="•"/>
            </a:pPr>
            <a:endParaRPr lang="en-US" sz="800" smtClean="0"/>
          </a:p>
          <a:p>
            <a:pPr lvl="1">
              <a:lnSpc>
                <a:spcPct val="80000"/>
              </a:lnSpc>
              <a:buFontTx/>
              <a:buChar char="•"/>
            </a:pPr>
            <a:endParaRPr lang="en-US" sz="800" smtClean="0"/>
          </a:p>
          <a:p>
            <a:pPr>
              <a:lnSpc>
                <a:spcPct val="80000"/>
              </a:lnSpc>
            </a:pPr>
            <a:r>
              <a:rPr lang="en-US" sz="800" b="1" smtClean="0"/>
              <a:t>Objective:</a:t>
            </a:r>
          </a:p>
          <a:p>
            <a:pPr>
              <a:lnSpc>
                <a:spcPct val="80000"/>
              </a:lnSpc>
            </a:pPr>
            <a:r>
              <a:rPr lang="en-US" sz="800" b="1" smtClean="0"/>
              <a:t>Activities:</a:t>
            </a:r>
          </a:p>
          <a:p>
            <a:pPr lvl="1">
              <a:lnSpc>
                <a:spcPct val="80000"/>
              </a:lnSpc>
              <a:buFont typeface="Wingdings" pitchFamily="2" charset="2"/>
              <a:buChar char="§"/>
            </a:pPr>
            <a:r>
              <a:rPr lang="en-US" sz="800" smtClean="0"/>
              <a:t>Explain about possibility of on the job training to local masons during reconstruction.</a:t>
            </a:r>
          </a:p>
          <a:p>
            <a:pPr>
              <a:lnSpc>
                <a:spcPct val="80000"/>
              </a:lnSpc>
              <a:buFontTx/>
              <a:buChar char="•"/>
            </a:pPr>
            <a:r>
              <a:rPr lang="en-US" sz="800" smtClean="0"/>
              <a:t>Slide detail/ Discussion</a:t>
            </a:r>
          </a:p>
          <a:p>
            <a:pPr lvl="1">
              <a:lnSpc>
                <a:spcPct val="80000"/>
              </a:lnSpc>
              <a:buFontTx/>
              <a:buChar char="•"/>
            </a:pPr>
            <a:r>
              <a:rPr lang="en-US" sz="800" smtClean="0"/>
              <a:t> The above figures show some examples of on the job training for local masons. </a:t>
            </a:r>
          </a:p>
          <a:p>
            <a:pPr lvl="1">
              <a:lnSpc>
                <a:spcPct val="80000"/>
              </a:lnSpc>
              <a:buFontTx/>
              <a:buChar char="•"/>
            </a:pPr>
            <a:r>
              <a:rPr lang="en-US" sz="800" smtClean="0"/>
              <a:t> Masons can learn practical issues with clarity.  It is a continuous process.  Awareness can be raised in the community through masons and the technology can be disseminated to the local level through this process more effectively.</a:t>
            </a:r>
          </a:p>
          <a:p>
            <a:pPr lvl="1">
              <a:lnSpc>
                <a:spcPct val="80000"/>
              </a:lnSpc>
              <a:buFontTx/>
              <a:buChar char="•"/>
            </a:pPr>
            <a:r>
              <a:rPr lang="en-US" sz="800" smtClean="0"/>
              <a:t> Helpful in safer construction and convincing house owners.</a:t>
            </a:r>
          </a:p>
          <a:p>
            <a:pPr lvl="1">
              <a:lnSpc>
                <a:spcPct val="80000"/>
              </a:lnSpc>
            </a:pPr>
            <a:r>
              <a:rPr lang="en-US" sz="800" smtClean="0"/>
              <a:t>Note: NSET implements on the job training to the local masons under various community based programs, one of them is School Earthquake Safety Program. Under this program, school buildings are retrofitted involving local masons and training them in earthquake resistant construction technology.</a:t>
            </a:r>
          </a:p>
          <a:p>
            <a:pPr lvl="1">
              <a:lnSpc>
                <a:spcPct val="80000"/>
              </a:lnSpc>
              <a:buFontTx/>
              <a:buChar char="•"/>
            </a:pPr>
            <a:endParaRPr lang="en-US" sz="800" smtClean="0"/>
          </a:p>
          <a:p>
            <a:pPr>
              <a:lnSpc>
                <a:spcPct val="80000"/>
              </a:lnSpc>
            </a:pPr>
            <a:endParaRPr lang="en-US" sz="800" smtClean="0"/>
          </a:p>
          <a:p>
            <a:pPr>
              <a:lnSpc>
                <a:spcPct val="80000"/>
              </a:lnSpc>
            </a:pPr>
            <a:endParaRPr lang="en-US" sz="800" smtClean="0"/>
          </a:p>
          <a:p>
            <a:pPr>
              <a:lnSpc>
                <a:spcPct val="80000"/>
              </a:lnSpc>
            </a:pPr>
            <a:endParaRPr lang="en-US" sz="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63C675C7-876A-4660-9734-6E10A1597F37}" type="slidenum">
              <a:rPr lang="en-US" sz="1100" b="0" smtClean="0">
                <a:solidFill>
                  <a:schemeClr val="tx1"/>
                </a:solidFill>
                <a:latin typeface="Times New Roman" pitchFamily="18" charset="0"/>
              </a:rPr>
              <a:pPr/>
              <a:t>29</a:t>
            </a:fld>
            <a:endParaRPr lang="en-US" sz="1100" b="0" smtClean="0">
              <a:solidFill>
                <a:schemeClr val="tx1"/>
              </a:solidFill>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show some examples of awareness raising programs and craftsman trainings.</a:t>
            </a:r>
          </a:p>
          <a:p>
            <a:r>
              <a:rPr lang="en-US" b="1" smtClean="0"/>
              <a:t>Activity: </a:t>
            </a:r>
          </a:p>
          <a:p>
            <a:r>
              <a:rPr lang="en-US" smtClean="0"/>
              <a:t>Discuss the possible means of disseminating the technology through physical models and demonstration</a:t>
            </a:r>
          </a:p>
          <a:p>
            <a:r>
              <a:rPr lang="en-US" b="1" smtClean="0"/>
              <a:t>Slide detail/ Discussion</a:t>
            </a:r>
          </a:p>
          <a:p>
            <a:pPr lvl="1">
              <a:buFontTx/>
              <a:buChar char="•"/>
            </a:pPr>
            <a:r>
              <a:rPr lang="en-US" smtClean="0"/>
              <a:t> The upper photographs show the demo models of building with earthquake resistant elements. Professionals can contribute their time to explain the features and advise local people on the techniques to be followed.</a:t>
            </a:r>
          </a:p>
          <a:p>
            <a:pPr lvl="1">
              <a:buFontTx/>
              <a:buChar char="•"/>
            </a:pPr>
            <a:r>
              <a:rPr lang="en-US" smtClean="0"/>
              <a:t> Lower figures show the training being conducted for the masons.  The trainees masons practice making the elements and also they teaches the techniques to their co-workers who are not yet trained. </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F5390CF-CF81-4394-AD25-D1C2576115D2}" type="slidenum">
              <a:rPr lang="en-US" sz="1100" b="0" smtClean="0">
                <a:solidFill>
                  <a:schemeClr val="tx1"/>
                </a:solidFill>
                <a:latin typeface="Times New Roman" pitchFamily="18" charset="0"/>
              </a:rPr>
              <a:pPr/>
              <a:t>3</a:t>
            </a:fld>
            <a:endParaRPr lang="en-US" sz="1100" b="0" smtClean="0">
              <a:solidFill>
                <a:schemeClr val="tx1"/>
              </a:solidFill>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tune the participants</a:t>
            </a:r>
          </a:p>
          <a:p>
            <a:pPr lvl="1">
              <a:buFontTx/>
              <a:buChar char="•"/>
            </a:pPr>
            <a:r>
              <a:rPr lang="en-US" smtClean="0"/>
              <a:t>To inform the participants about what they should expect in this presentation.</a:t>
            </a:r>
          </a:p>
          <a:p>
            <a:r>
              <a:rPr lang="en-US" b="1" smtClean="0"/>
              <a:t>Activities:</a:t>
            </a:r>
          </a:p>
          <a:p>
            <a:pPr lvl="1">
              <a:buFont typeface="Wingdings" pitchFamily="2" charset="2"/>
              <a:buChar char="§"/>
            </a:pPr>
            <a:r>
              <a:rPr lang="en-US" smtClean="0"/>
              <a:t>Involve the participants to obtain their views in these questions.</a:t>
            </a:r>
          </a:p>
          <a:p>
            <a:pPr lvl="1">
              <a:buFont typeface="Wingdings" pitchFamily="2" charset="2"/>
              <a:buChar char="§"/>
            </a:pPr>
            <a:r>
              <a:rPr lang="en-US" smtClean="0"/>
              <a:t>Don’t give any comment on their views.</a:t>
            </a:r>
          </a:p>
          <a:p>
            <a:pPr lvl="1">
              <a:buFont typeface="Wingdings" pitchFamily="2" charset="2"/>
              <a:buChar char="§"/>
            </a:pPr>
            <a:r>
              <a:rPr lang="en-US" smtClean="0"/>
              <a:t>Just make them realized what are we going to discuss in this session. Do not go in detail. We will do it later.</a:t>
            </a:r>
          </a:p>
          <a:p>
            <a:r>
              <a:rPr lang="en-US" b="1" smtClean="0"/>
              <a:t>Slide Details:</a:t>
            </a:r>
          </a:p>
          <a:p>
            <a:pPr lvl="1">
              <a:buFontTx/>
              <a:buChar char="•"/>
            </a:pPr>
            <a:r>
              <a:rPr lang="en-US" smtClean="0"/>
              <a:t>This slide presents what we are going to present in this presentation.</a:t>
            </a:r>
          </a:p>
          <a:p>
            <a:pPr lvl="1">
              <a:buFontTx/>
              <a:buChar char="•"/>
            </a:pPr>
            <a:r>
              <a:rPr lang="en-US" smtClean="0"/>
              <a:t>Emphasize: It was not problem of availability of technology for earthquake resistant construction. It was available, affordable up to an extent, for our type of building. But the problem was dissemination of the technology to building stakeholders (starting from engineers to masons all together)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2A1203B4-A8EE-45C5-981F-091DD35DCBC0}" type="slidenum">
              <a:rPr lang="en-US" sz="1100" b="0" smtClean="0">
                <a:solidFill>
                  <a:schemeClr val="tx1"/>
                </a:solidFill>
                <a:latin typeface="Times New Roman" pitchFamily="18" charset="0"/>
              </a:rPr>
              <a:pPr/>
              <a:t>30</a:t>
            </a:fld>
            <a:endParaRPr lang="en-US" sz="1100" b="0" smtClean="0">
              <a:solidFill>
                <a:schemeClr val="tx1"/>
              </a:solidFill>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describe few tricks for convincing craftsman.</a:t>
            </a:r>
          </a:p>
          <a:p>
            <a:r>
              <a:rPr lang="en-US" b="1" smtClean="0"/>
              <a:t>Activities:</a:t>
            </a:r>
          </a:p>
          <a:p>
            <a:pPr lvl="1">
              <a:buFontTx/>
              <a:buChar char="•"/>
            </a:pPr>
            <a:r>
              <a:rPr lang="en-US" smtClean="0"/>
              <a:t>Ask participants, how easy it is to convince craftsman or even house owner for some new work in the house construction.</a:t>
            </a:r>
          </a:p>
          <a:p>
            <a:pPr lvl="1">
              <a:buFontTx/>
              <a:buChar char="•"/>
            </a:pPr>
            <a:r>
              <a:rPr lang="en-US" smtClean="0"/>
              <a:t>Explain in brief.</a:t>
            </a:r>
          </a:p>
          <a:p>
            <a:r>
              <a:rPr lang="en-US" b="1" smtClean="0"/>
              <a:t>Slide Details / Discussion:</a:t>
            </a:r>
          </a:p>
          <a:p>
            <a:pPr lvl="1">
              <a:buFontTx/>
              <a:buChar char="•"/>
            </a:pPr>
            <a:r>
              <a:rPr lang="en-US" smtClean="0"/>
              <a:t>This slide presents few photographs of experimental work done to convince the craftsman.</a:t>
            </a:r>
          </a:p>
          <a:p>
            <a:pPr lvl="1">
              <a:buFontTx/>
              <a:buChar char="•"/>
            </a:pPr>
            <a:r>
              <a:rPr lang="en-US" smtClean="0"/>
              <a:t>Convincing trainees is the first step towards better construction.</a:t>
            </a:r>
          </a:p>
          <a:p>
            <a:pPr lvl="1">
              <a:buFontTx/>
              <a:buChar char="•"/>
            </a:pPr>
            <a:r>
              <a:rPr lang="en-US" smtClean="0"/>
              <a:t>For experiments, blocks, slab pieces etc are constructed depending up on massage to be delivered.</a:t>
            </a:r>
          </a:p>
          <a:p>
            <a:pPr lvl="1">
              <a:buFontTx/>
              <a:buChar char="•"/>
            </a:pPr>
            <a:r>
              <a:rPr lang="en-US" smtClean="0"/>
              <a:t>In the first picture, effect of not soaking brick in water and improper curing is being shown.</a:t>
            </a:r>
          </a:p>
          <a:p>
            <a:pPr lvl="1">
              <a:buFontTx/>
              <a:buChar char="•"/>
            </a:pPr>
            <a:r>
              <a:rPr lang="en-US" smtClean="0"/>
              <a:t>Similarly, in second photograph, effect of placement of reinforcement in slab (top or bottom) is being presented (seeing inherent limitation of the craftsman). It is all relative. So few good models are constructed and few deficient.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DDED75BA-0ACA-4DBD-8F63-29A06CD6F442}" type="slidenum">
              <a:rPr lang="en-US" sz="1100" b="0" smtClean="0">
                <a:solidFill>
                  <a:schemeClr val="tx1"/>
                </a:solidFill>
                <a:latin typeface="Times New Roman" pitchFamily="18" charset="0"/>
              </a:rPr>
              <a:pPr/>
              <a:t>31</a:t>
            </a:fld>
            <a:endParaRPr lang="en-US" sz="1100" b="0" smtClean="0">
              <a:solidFill>
                <a:schemeClr val="tx1"/>
              </a:solidFill>
              <a:latin typeface="Times New Roman" pitchFamily="18" charset="0"/>
            </a:endParaRPr>
          </a:p>
        </p:txBody>
      </p:sp>
      <p:sp>
        <p:nvSpPr>
          <p:cNvPr id="87043" name="Rectangle 2"/>
          <p:cNvSpPr>
            <a:spLocks noChangeArrowheads="1" noTextEdit="1"/>
          </p:cNvSpPr>
          <p:nvPr>
            <p:ph type="sldImg"/>
          </p:nvPr>
        </p:nvSpPr>
        <p:spPr>
          <a:xfrm>
            <a:off x="1144588" y="687388"/>
            <a:ext cx="4570412" cy="3429000"/>
          </a:xfrm>
          <a:ln/>
        </p:spPr>
      </p:sp>
      <p:sp>
        <p:nvSpPr>
          <p:cNvPr id="87044" name="Rectangle 3"/>
          <p:cNvSpPr>
            <a:spLocks noGrp="1" noChangeArrowheads="1"/>
          </p:cNvSpPr>
          <p:nvPr>
            <p:ph type="body" idx="1"/>
          </p:nvPr>
        </p:nvSpPr>
        <p:spPr>
          <a:xfrm>
            <a:off x="915081" y="4343798"/>
            <a:ext cx="5027839"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describe about shake table demonstration.</a:t>
            </a:r>
          </a:p>
          <a:p>
            <a:r>
              <a:rPr lang="en-US" b="1" smtClean="0"/>
              <a:t>Activity:</a:t>
            </a:r>
          </a:p>
          <a:p>
            <a:pPr lvl="1">
              <a:buFont typeface="Wingdings" pitchFamily="2" charset="2"/>
              <a:buChar char="§"/>
            </a:pPr>
            <a:r>
              <a:rPr lang="en-US" smtClean="0"/>
              <a:t>Explain in brief.</a:t>
            </a:r>
          </a:p>
          <a:p>
            <a:pPr lvl="1">
              <a:buFont typeface="Wingdings" pitchFamily="2" charset="2"/>
              <a:buChar char="§"/>
            </a:pPr>
            <a:r>
              <a:rPr lang="en-US" smtClean="0"/>
              <a:t>Run the shake table demonstration.</a:t>
            </a:r>
          </a:p>
          <a:p>
            <a:r>
              <a:rPr lang="en-US" b="1" smtClean="0"/>
              <a:t>Slide Details / Discussion:</a:t>
            </a:r>
          </a:p>
          <a:p>
            <a:pPr lvl="1">
              <a:buFontTx/>
              <a:buChar char="•"/>
            </a:pPr>
            <a:r>
              <a:rPr lang="en-US" smtClean="0"/>
              <a:t>The slide presents photographs of shaking table demonstration.</a:t>
            </a:r>
          </a:p>
          <a:p>
            <a:pPr lvl="1">
              <a:buFontTx/>
              <a:buChar char="•"/>
            </a:pPr>
            <a:r>
              <a:rPr lang="en-US" smtClean="0"/>
              <a:t>In this demonstration, two scaled models of same plan, elevations; one with conventional construction and other one with earthquake resistant features are constructed. These models are put on a table (here shaking table) and are shaken. People from all walks of life come to watch the demonstration live. The models are always constructed of local building type so the spectator could feel how his house would collapse and what would be the implication.</a:t>
            </a:r>
          </a:p>
          <a:p>
            <a:pPr lvl="1" algn="just">
              <a:buFontTx/>
              <a:buChar char="•"/>
            </a:pPr>
            <a:r>
              <a:rPr lang="en-US" smtClean="0"/>
              <a:t>This type of demonstration has already conducted in Muzaffarabad and Bagh district of AJK after 8 October, 2005 earthquake.</a:t>
            </a:r>
          </a:p>
          <a:p>
            <a:pPr lvl="1">
              <a:buFontTx/>
              <a:buChar char="•"/>
            </a:pPr>
            <a:r>
              <a:rPr lang="en-US" smtClean="0"/>
              <a:t>It is one of the very strong awareness raising tool. NSET has conducted it in Nepal, India, Pakistan, Iran, Afghanistan, Indonesia, Japan, Tajikistan.</a:t>
            </a:r>
          </a:p>
          <a:p>
            <a:endParaRPr lang="en-GB" smtClean="0"/>
          </a:p>
          <a:p>
            <a:pPr algn="just"/>
            <a:endParaRPr lang="en-US" smtClean="0"/>
          </a:p>
          <a:p>
            <a:pPr algn="just"/>
            <a:endParaRPr lang="en-GB" smtClean="0"/>
          </a:p>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B07B2572-39DA-4241-99BD-69C9351E6AF5}" type="slidenum">
              <a:rPr lang="en-US" sz="1100" b="0" smtClean="0">
                <a:solidFill>
                  <a:schemeClr val="tx1"/>
                </a:solidFill>
                <a:latin typeface="Times New Roman" pitchFamily="18" charset="0"/>
              </a:rPr>
              <a:pPr/>
              <a:t>32</a:t>
            </a:fld>
            <a:endParaRPr lang="en-US" sz="1100" b="0" smtClean="0">
              <a:solidFill>
                <a:schemeClr val="tx1"/>
              </a:solidFill>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show that technology has not been transferred yet.</a:t>
            </a:r>
          </a:p>
          <a:p>
            <a:r>
              <a:rPr lang="en-US" b="1" smtClean="0"/>
              <a:t>Activity</a:t>
            </a:r>
          </a:p>
          <a:p>
            <a:pPr lvl="1">
              <a:buFontTx/>
              <a:buChar char="•"/>
            </a:pPr>
            <a:r>
              <a:rPr lang="en-US" smtClean="0"/>
              <a:t>Discuss what are the deficiencies in this construction.</a:t>
            </a:r>
          </a:p>
          <a:p>
            <a:r>
              <a:rPr lang="en-US" b="1" smtClean="0"/>
              <a:t>Slide detail/ Discussion</a:t>
            </a:r>
          </a:p>
          <a:p>
            <a:pPr lvl="1">
              <a:buFontTx/>
              <a:buChar char="•"/>
            </a:pPr>
            <a:r>
              <a:rPr lang="en-US" smtClean="0"/>
              <a:t>The slide presents a photograph of “RC frame” building. </a:t>
            </a:r>
          </a:p>
          <a:p>
            <a:pPr lvl="1">
              <a:buFontTx/>
              <a:buChar char="•"/>
            </a:pPr>
            <a:r>
              <a:rPr lang="en-US" smtClean="0"/>
              <a:t>The building has been constructed as if reinforced concrete is an extension of timber construction. The beams should have been in the same level and slab should have been concreted with the beam.</a:t>
            </a:r>
          </a:p>
          <a:p>
            <a:pPr lvl="1">
              <a:buFontTx/>
              <a:buChar char="•"/>
            </a:pPr>
            <a:r>
              <a:rPr lang="en-US" smtClean="0"/>
              <a:t>If so it would have befitted structurally and earthquake performance of the building would have improved significantly.</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E828EA09-3D9F-49C7-B624-51ED3B996881}" type="slidenum">
              <a:rPr lang="en-US" sz="1100" b="0" smtClean="0">
                <a:solidFill>
                  <a:schemeClr val="tx1"/>
                </a:solidFill>
                <a:latin typeface="Times New Roman" pitchFamily="18" charset="0"/>
              </a:rPr>
              <a:pPr/>
              <a:t>34</a:t>
            </a:fld>
            <a:endParaRPr lang="en-US" sz="1100" b="0" smtClean="0">
              <a:solidFill>
                <a:schemeClr val="tx1"/>
              </a:solidFill>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provoke a thought what is good for us.</a:t>
            </a:r>
          </a:p>
          <a:p>
            <a:r>
              <a:rPr lang="en-US" b="1" smtClean="0"/>
              <a:t>Activities:</a:t>
            </a:r>
          </a:p>
          <a:p>
            <a:pPr lvl="1">
              <a:buFontTx/>
              <a:buChar char="•"/>
            </a:pPr>
            <a:r>
              <a:rPr lang="en-US" smtClean="0"/>
              <a:t>Ask participants, what is odd in this photograph.</a:t>
            </a:r>
          </a:p>
          <a:p>
            <a:pPr lvl="1">
              <a:buFontTx/>
              <a:buChar char="•"/>
            </a:pPr>
            <a:r>
              <a:rPr lang="en-US" smtClean="0"/>
              <a:t>Help them identify the photograph and explain in brief.</a:t>
            </a:r>
          </a:p>
          <a:p>
            <a:r>
              <a:rPr lang="en-US" b="1" smtClean="0"/>
              <a:t>Slide Details / Discussion:</a:t>
            </a:r>
          </a:p>
          <a:p>
            <a:pPr lvl="1">
              <a:buFontTx/>
              <a:buChar char="•"/>
            </a:pPr>
            <a:r>
              <a:rPr lang="en-US" smtClean="0"/>
              <a:t>The photograph presents a French toilet confined with brickwork.</a:t>
            </a:r>
          </a:p>
          <a:p>
            <a:pPr lvl="1">
              <a:buFontTx/>
              <a:buChar char="•"/>
            </a:pPr>
            <a:r>
              <a:rPr lang="en-US" smtClean="0"/>
              <a:t>In the beginning it was constructed as a French toilet. But later it did not meet cultural or practical requirement so brickwork has been added. People have climb now for toilet.</a:t>
            </a:r>
          </a:p>
          <a:p>
            <a:pPr lvl="1">
              <a:buFontTx/>
              <a:buChar char="•"/>
            </a:pPr>
            <a:r>
              <a:rPr lang="en-US" smtClean="0"/>
              <a:t>The massage is, a squatting type pan would have been much comfortable and cost effective solution than this.</a:t>
            </a:r>
          </a:p>
          <a:p>
            <a:pPr lvl="1">
              <a:buFontTx/>
              <a:buChar char="•"/>
            </a:pPr>
            <a:r>
              <a:rPr lang="en-US" smtClean="0"/>
              <a:t>Appropriate technology is a complex issue and needs serious thinking before adoption.</a:t>
            </a:r>
          </a:p>
          <a:p>
            <a:endParaRPr lang="en-US" smtClean="0"/>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D55CFABF-E839-4F59-AB91-6AF1B8F659FE}" type="slidenum">
              <a:rPr lang="en-US" sz="1100" b="0" smtClean="0">
                <a:solidFill>
                  <a:schemeClr val="tx1"/>
                </a:solidFill>
                <a:latin typeface="Times New Roman" pitchFamily="18" charset="0"/>
              </a:rPr>
              <a:pPr/>
              <a:t>35</a:t>
            </a:fld>
            <a:endParaRPr lang="en-US" sz="1100" b="0" smtClean="0">
              <a:solidFill>
                <a:schemeClr val="tx1"/>
              </a:solidFill>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thank the participants.</a:t>
            </a:r>
          </a:p>
          <a:p>
            <a:pPr lvl="1">
              <a:buFontTx/>
              <a:buChar char="•"/>
            </a:pPr>
            <a:r>
              <a:rPr lang="en-US" smtClean="0"/>
              <a:t>Get commitment from them that they will do what they learnt.</a:t>
            </a:r>
          </a:p>
          <a:p>
            <a:r>
              <a:rPr lang="en-US" b="1" smtClean="0"/>
              <a:t>Activity:</a:t>
            </a:r>
          </a:p>
          <a:p>
            <a:pPr>
              <a:buFont typeface="Wingdings" pitchFamily="2" charset="2"/>
              <a:buChar char="§"/>
            </a:pPr>
            <a:r>
              <a:rPr lang="en-US" smtClean="0"/>
              <a:t>Discuss, we will be able to deliver better and safe houses for the general masses that would be able to protect the generations to come. That would be a gift for them from us.</a:t>
            </a:r>
          </a:p>
          <a:p>
            <a:r>
              <a:rPr lang="en-US" b="1" smtClean="0"/>
              <a:t>Slide Details / Discussion:</a:t>
            </a:r>
          </a:p>
          <a:p>
            <a:pPr lvl="1">
              <a:buFontTx/>
              <a:buChar char="•"/>
            </a:pPr>
            <a:r>
              <a:rPr lang="en-US" smtClean="0"/>
              <a:t>The slide shows some hope that days to come will be better than today. Message being delivered  through a couple of white pegions.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55CC1CE7-4F4A-4A43-B8A8-43F5D3BCDBC6}" type="slidenum">
              <a:rPr lang="en-US" sz="1100" b="0" smtClean="0">
                <a:solidFill>
                  <a:schemeClr val="tx1"/>
                </a:solidFill>
                <a:latin typeface="Times New Roman" pitchFamily="18" charset="0"/>
              </a:rPr>
              <a:pPr/>
              <a:t>36</a:t>
            </a:fld>
            <a:endParaRPr lang="en-US" sz="1100" b="0" smtClean="0">
              <a:solidFill>
                <a:schemeClr val="tx1"/>
              </a:solidFill>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t>Objective</a:t>
            </a:r>
          </a:p>
          <a:p>
            <a:pPr lvl="1">
              <a:buFontTx/>
              <a:buChar char="•"/>
            </a:pPr>
            <a:r>
              <a:rPr lang="en-US" smtClean="0"/>
              <a:t>Do a brain storming session.</a:t>
            </a:r>
          </a:p>
          <a:p>
            <a:pPr>
              <a:buFontTx/>
              <a:buChar char="•"/>
            </a:pPr>
            <a:r>
              <a:rPr lang="en-US" smtClean="0"/>
              <a:t>Activity</a:t>
            </a:r>
          </a:p>
          <a:p>
            <a:pPr lvl="1">
              <a:buFontTx/>
              <a:buChar char="•"/>
            </a:pPr>
            <a:r>
              <a:rPr lang="en-US" smtClean="0"/>
              <a:t>Before going to details of presentation, conduct a discussion in the periphery of above listed issues. </a:t>
            </a:r>
          </a:p>
          <a:p>
            <a:pPr lvl="1">
              <a:buFontTx/>
              <a:buChar char="•"/>
            </a:pPr>
            <a:r>
              <a:rPr lang="en-US" smtClean="0"/>
              <a:t>Help the participants bring the issues forward.</a:t>
            </a:r>
          </a:p>
          <a:p>
            <a:pPr lvl="1">
              <a:buFontTx/>
              <a:buChar char="•"/>
            </a:pPr>
            <a:r>
              <a:rPr lang="en-US" smtClean="0"/>
              <a:t>List them out.</a:t>
            </a:r>
          </a:p>
          <a:p>
            <a:pPr>
              <a:buFontTx/>
              <a:buChar char="•"/>
            </a:pPr>
            <a:r>
              <a:rPr lang="en-US" smtClean="0"/>
              <a:t>Slide detail/ Discussion</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BE33E16C-6D5D-4B6D-94AC-44B75DC5ED2C}" type="slidenum">
              <a:rPr lang="en-US" sz="1100" b="0" smtClean="0">
                <a:solidFill>
                  <a:schemeClr val="tx1"/>
                </a:solidFill>
                <a:latin typeface="Times New Roman" pitchFamily="18" charset="0"/>
              </a:rPr>
              <a:pPr/>
              <a:t>4</a:t>
            </a:fld>
            <a:endParaRPr lang="en-US" sz="1100" b="0" smtClean="0">
              <a:solidFill>
                <a:schemeClr val="tx1"/>
              </a:solidFill>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discuss what technology does mean.</a:t>
            </a:r>
          </a:p>
          <a:p>
            <a:pPr lvl="1">
              <a:buFontTx/>
              <a:buChar char="•"/>
            </a:pPr>
            <a:r>
              <a:rPr lang="en-US" smtClean="0"/>
              <a:t>To explain about what constitute the technology.</a:t>
            </a:r>
          </a:p>
          <a:p>
            <a:r>
              <a:rPr lang="en-US" b="1" smtClean="0"/>
              <a:t>Activities:</a:t>
            </a:r>
          </a:p>
          <a:p>
            <a:pPr lvl="1">
              <a:buFontTx/>
              <a:buChar char="•"/>
            </a:pPr>
            <a:r>
              <a:rPr lang="en-US" smtClean="0"/>
              <a:t>Ask participants what they understand by “Technology”.</a:t>
            </a:r>
          </a:p>
          <a:p>
            <a:pPr lvl="1">
              <a:buFontTx/>
              <a:buChar char="•"/>
            </a:pPr>
            <a:r>
              <a:rPr lang="en-US" smtClean="0"/>
              <a:t>Summarize their views and explain about technology.</a:t>
            </a:r>
          </a:p>
          <a:p>
            <a:pPr lvl="1">
              <a:buFontTx/>
              <a:buChar char="•"/>
            </a:pPr>
            <a:r>
              <a:rPr lang="en-US" smtClean="0"/>
              <a:t>Discuss why these are required.</a:t>
            </a:r>
          </a:p>
          <a:p>
            <a:pPr lvl="1">
              <a:buFontTx/>
              <a:buChar char="•"/>
            </a:pPr>
            <a:r>
              <a:rPr lang="en-US" smtClean="0"/>
              <a:t>Link this slide with what participants discussed in earlier slide.</a:t>
            </a:r>
          </a:p>
          <a:p>
            <a:r>
              <a:rPr lang="en-US" b="1" smtClean="0"/>
              <a:t>Slide Details:</a:t>
            </a:r>
          </a:p>
          <a:p>
            <a:pPr lvl="1">
              <a:buFontTx/>
              <a:buChar char="•"/>
            </a:pPr>
            <a:r>
              <a:rPr lang="en-US" smtClean="0"/>
              <a:t>This slide presents components of technology. If there is no manpower, there is no technology. Only man is not sufficient. Also we need materials to construct. On the absence of method, there will be no processing. These overall components are facilitated by money.</a:t>
            </a:r>
          </a:p>
          <a:p>
            <a:endParaRPr lang="en-US" smtClean="0"/>
          </a:p>
          <a:p>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DD57A398-3FC4-4142-980C-B80F94D081C3}" type="slidenum">
              <a:rPr lang="en-US" sz="1100" b="0" smtClean="0">
                <a:solidFill>
                  <a:schemeClr val="tx1"/>
                </a:solidFill>
                <a:latin typeface="Times New Roman" pitchFamily="18" charset="0"/>
              </a:rPr>
              <a:pPr/>
              <a:t>5</a:t>
            </a:fld>
            <a:endParaRPr lang="en-US" sz="1100" b="0" smtClean="0">
              <a:solidFill>
                <a:schemeClr val="tx1"/>
              </a:solidFill>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describe the real scenario of building production mechanism.</a:t>
            </a:r>
          </a:p>
          <a:p>
            <a:pPr lvl="1">
              <a:buFontTx/>
              <a:buChar char="•"/>
            </a:pPr>
            <a:r>
              <a:rPr lang="en-US" smtClean="0"/>
              <a:t>To explain the role local craftsman. </a:t>
            </a:r>
          </a:p>
          <a:p>
            <a:r>
              <a:rPr lang="en-US" b="1" smtClean="0"/>
              <a:t>Activities:</a:t>
            </a:r>
          </a:p>
          <a:p>
            <a:pPr lvl="1">
              <a:buFontTx/>
              <a:buChar char="•"/>
            </a:pPr>
            <a:r>
              <a:rPr lang="en-US" smtClean="0"/>
              <a:t>Explore participants views on how buildings are constructued in their communities and role of engineers/ sub-engineers in majority of buildings.</a:t>
            </a:r>
          </a:p>
          <a:p>
            <a:pPr lvl="1">
              <a:buFontTx/>
              <a:buChar char="•"/>
            </a:pPr>
            <a:r>
              <a:rPr lang="en-US" smtClean="0"/>
              <a:t>Try to take their views on the other points as well.</a:t>
            </a:r>
          </a:p>
          <a:p>
            <a:pPr lvl="1">
              <a:buFontTx/>
              <a:buChar char="•"/>
            </a:pPr>
            <a:r>
              <a:rPr lang="en-US" smtClean="0"/>
              <a:t>Help them realized the real scenario of building production mechanism in our community.</a:t>
            </a:r>
          </a:p>
          <a:p>
            <a:r>
              <a:rPr lang="en-US" b="1" smtClean="0"/>
              <a:t>Slide Details / Discussion:</a:t>
            </a:r>
          </a:p>
          <a:p>
            <a:pPr lvl="1">
              <a:buFontTx/>
              <a:buChar char="•"/>
            </a:pPr>
            <a:r>
              <a:rPr lang="en-US" smtClean="0"/>
              <a:t>This slide presents the prevailing scenario of building production mechanism in the area. The engineers hardly have any access to large majority of building stock. In our scenario, involvement of engineers in every building construction would be managerially unviable; economically unaffordable, technically unfeasible, logistically impossible.</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270C73CC-D17D-40EC-81B1-93A51DB9460E}" type="slidenum">
              <a:rPr lang="en-US" sz="1100" b="0" smtClean="0">
                <a:solidFill>
                  <a:schemeClr val="tx1"/>
                </a:solidFill>
                <a:latin typeface="Times New Roman" pitchFamily="18" charset="0"/>
              </a:rPr>
              <a:pPr/>
              <a:t>6</a:t>
            </a:fld>
            <a:endParaRPr lang="en-US" sz="1100" b="0" smtClean="0">
              <a:solidFill>
                <a:schemeClr val="tx1"/>
              </a:solidFill>
              <a:latin typeface="Times New Roman"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about the social issues.</a:t>
            </a:r>
          </a:p>
          <a:p>
            <a:pPr lvl="1">
              <a:buFontTx/>
              <a:buChar char="•"/>
            </a:pPr>
            <a:r>
              <a:rPr lang="en-US" smtClean="0"/>
              <a:t>To explain fatalism is one of the deterrent for implementation of seismic safety.</a:t>
            </a:r>
          </a:p>
          <a:p>
            <a:r>
              <a:rPr lang="en-US" b="1" smtClean="0"/>
              <a:t>Activities:</a:t>
            </a:r>
          </a:p>
          <a:p>
            <a:pPr lvl="1">
              <a:buFontTx/>
              <a:buChar char="•"/>
            </a:pPr>
            <a:r>
              <a:rPr lang="en-US" smtClean="0"/>
              <a:t>Explain the points</a:t>
            </a:r>
          </a:p>
          <a:p>
            <a:pPr lvl="1">
              <a:buFontTx/>
              <a:buChar char="•"/>
            </a:pPr>
            <a:r>
              <a:rPr lang="en-US" smtClean="0"/>
              <a:t>Make them realized about fatalism.</a:t>
            </a:r>
          </a:p>
          <a:p>
            <a:pPr lvl="1">
              <a:buFontTx/>
              <a:buChar char="•"/>
            </a:pPr>
            <a:r>
              <a:rPr lang="en-US" smtClean="0"/>
              <a:t>Be cautious and tactful when talking about God. It could be offending.</a:t>
            </a:r>
          </a:p>
          <a:p>
            <a:r>
              <a:rPr lang="en-US" b="1" smtClean="0"/>
              <a:t>Slide details:</a:t>
            </a:r>
          </a:p>
          <a:p>
            <a:pPr lvl="1">
              <a:buFontTx/>
              <a:buChar char="•"/>
            </a:pPr>
            <a:r>
              <a:rPr lang="en-US" smtClean="0"/>
              <a:t>This slide presents level of awareness among stakeholders of building construction who could have some say in building development mechanism.</a:t>
            </a:r>
          </a:p>
          <a:p>
            <a:pPr lvl="1">
              <a:buFontTx/>
              <a:buChar char="•"/>
            </a:pPr>
            <a:r>
              <a:rPr lang="en-US" smtClean="0"/>
              <a:t>So far a person thinks that god has created and the god is the destroyer then why to build a house safer against earthquake. God has given brain. We should use that brain first to learn and develop techniques. By using the proper techniques construct safer house then leave it for the God.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352B6065-E447-4E2F-8580-62F4D3097002}" type="slidenum">
              <a:rPr lang="en-US" sz="1100" b="0" smtClean="0">
                <a:solidFill>
                  <a:schemeClr val="tx1"/>
                </a:solidFill>
                <a:latin typeface="Times New Roman" pitchFamily="18" charset="0"/>
              </a:rPr>
              <a:pPr/>
              <a:t>7</a:t>
            </a:fld>
            <a:endParaRPr lang="en-US" sz="1100" b="0" smtClean="0">
              <a:solidFill>
                <a:schemeClr val="tx1"/>
              </a:solidFill>
              <a:latin typeface="Times New Roman"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explain the craftsmen (mason, bar bender, carpenter) are main players in building construction industry.</a:t>
            </a:r>
          </a:p>
          <a:p>
            <a:r>
              <a:rPr lang="en-US" b="1" smtClean="0"/>
              <a:t>Activities:</a:t>
            </a:r>
          </a:p>
          <a:p>
            <a:pPr lvl="1">
              <a:buFontTx/>
              <a:buChar char="•"/>
            </a:pPr>
            <a:r>
              <a:rPr lang="en-US" smtClean="0"/>
              <a:t>Ask participants how buildings are usually constructed. Does structural design of a building involving architect/ engineers are fully designed. If not why?</a:t>
            </a:r>
          </a:p>
          <a:p>
            <a:pPr lvl="1">
              <a:buFontTx/>
              <a:buChar char="•"/>
            </a:pPr>
            <a:r>
              <a:rPr lang="en-US" smtClean="0"/>
              <a:t>Explain how all the stake holders are ultimately dependent on craftsman.</a:t>
            </a:r>
          </a:p>
          <a:p>
            <a:r>
              <a:rPr lang="en-US" b="1" smtClean="0"/>
              <a:t>Slide Details:</a:t>
            </a:r>
          </a:p>
          <a:p>
            <a:pPr lvl="1">
              <a:buFontTx/>
              <a:buChar char="•"/>
            </a:pPr>
            <a:r>
              <a:rPr lang="en-US" smtClean="0"/>
              <a:t>This slide presents, craftsman are the core of building construction industry and are the most influential stakeholders. A client may hire a consultant, a contractor. S/he purchases the materials then the house is ultimately built by craftsman.</a:t>
            </a:r>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C478022E-2E60-4116-B8B8-9A5E97E50CAE}" type="slidenum">
              <a:rPr lang="en-US" sz="1100" b="0" smtClean="0">
                <a:solidFill>
                  <a:schemeClr val="tx1"/>
                </a:solidFill>
                <a:latin typeface="Times New Roman" pitchFamily="18" charset="0"/>
              </a:rPr>
              <a:pPr/>
              <a:t>8</a:t>
            </a:fld>
            <a:endParaRPr lang="en-US" sz="1100" b="0" smtClean="0">
              <a:solidFill>
                <a:schemeClr val="tx1"/>
              </a:solidFill>
              <a:latin typeface="Times New Roman" pitchFamily="18"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explain about craftsman.</a:t>
            </a:r>
          </a:p>
          <a:p>
            <a:pPr lvl="1">
              <a:buFontTx/>
              <a:buChar char="•"/>
            </a:pPr>
            <a:r>
              <a:rPr lang="en-US" smtClean="0"/>
              <a:t>To describe why craftsmen are the most important in building process.</a:t>
            </a:r>
          </a:p>
          <a:p>
            <a:r>
              <a:rPr lang="en-US" b="1" smtClean="0"/>
              <a:t>Activities:</a:t>
            </a:r>
          </a:p>
          <a:p>
            <a:pPr lvl="1">
              <a:buFontTx/>
              <a:buChar char="•"/>
            </a:pPr>
            <a:r>
              <a:rPr lang="en-US" smtClean="0"/>
              <a:t>Collect participants views about what they think about craftsman.</a:t>
            </a:r>
          </a:p>
          <a:p>
            <a:pPr lvl="1">
              <a:buFontTx/>
              <a:buChar char="•"/>
            </a:pPr>
            <a:r>
              <a:rPr lang="en-US" smtClean="0"/>
              <a:t>Discuss about the craftsman briefly.</a:t>
            </a:r>
          </a:p>
          <a:p>
            <a:r>
              <a:rPr lang="en-US" b="1" smtClean="0"/>
              <a:t>Slide Details:</a:t>
            </a:r>
          </a:p>
          <a:p>
            <a:pPr lvl="1">
              <a:buFontTx/>
              <a:buChar char="•"/>
            </a:pPr>
            <a:r>
              <a:rPr lang="en-US" smtClean="0"/>
              <a:t>This slide presents details about the craftsman. Generally they are from local community. Hence they have better access to the house owner, know better about the house owner, culture and also practical issues. Therefore society relies on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a:defRPr sz="2600" b="1">
                <a:solidFill>
                  <a:srgbClr val="FF3300"/>
                </a:solidFill>
                <a:latin typeface="Arial" charset="0"/>
              </a:defRPr>
            </a:lvl1pPr>
            <a:lvl2pPr marL="742950" indent="-285750" defTabSz="801688">
              <a:defRPr sz="2600" b="1">
                <a:solidFill>
                  <a:srgbClr val="FF3300"/>
                </a:solidFill>
                <a:latin typeface="Arial" charset="0"/>
              </a:defRPr>
            </a:lvl2pPr>
            <a:lvl3pPr marL="1143000" indent="-228600" defTabSz="801688">
              <a:defRPr sz="2600" b="1">
                <a:solidFill>
                  <a:srgbClr val="FF3300"/>
                </a:solidFill>
                <a:latin typeface="Arial" charset="0"/>
              </a:defRPr>
            </a:lvl3pPr>
            <a:lvl4pPr marL="1600200" indent="-228600" defTabSz="801688">
              <a:defRPr sz="2600" b="1">
                <a:solidFill>
                  <a:srgbClr val="FF3300"/>
                </a:solidFill>
                <a:latin typeface="Arial" charset="0"/>
              </a:defRPr>
            </a:lvl4pPr>
            <a:lvl5pPr marL="2057400" indent="-228600" defTabSz="801688">
              <a:defRPr sz="2600" b="1">
                <a:solidFill>
                  <a:srgbClr val="FF3300"/>
                </a:solidFill>
                <a:latin typeface="Arial" charset="0"/>
              </a:defRPr>
            </a:lvl5pPr>
            <a:lvl6pPr marL="25146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defTabSz="801688" eaLnBrk="0" fontAlgn="base" hangingPunct="0">
              <a:spcBef>
                <a:spcPct val="20000"/>
              </a:spcBef>
              <a:spcAft>
                <a:spcPct val="0"/>
              </a:spcAft>
              <a:buClr>
                <a:srgbClr val="FFFF00"/>
              </a:buClr>
              <a:buChar char="•"/>
              <a:defRPr sz="2600" b="1">
                <a:solidFill>
                  <a:srgbClr val="FF3300"/>
                </a:solidFill>
                <a:latin typeface="Arial" charset="0"/>
              </a:defRPr>
            </a:lvl9pPr>
          </a:lstStyle>
          <a:p>
            <a:fld id="{FEC84FDB-EB1D-4481-A447-2D6C128BE200}" type="slidenum">
              <a:rPr lang="en-US" sz="1100" b="0" smtClean="0">
                <a:solidFill>
                  <a:schemeClr val="tx1"/>
                </a:solidFill>
                <a:latin typeface="Times New Roman" pitchFamily="18" charset="0"/>
              </a:rPr>
              <a:pPr/>
              <a:t>9</a:t>
            </a:fld>
            <a:endParaRPr lang="en-US" sz="1100" b="0" smtClean="0">
              <a:solidFill>
                <a:schemeClr val="tx1"/>
              </a:solidFill>
              <a:latin typeface="Times New Roman"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summarize the slides presented earlier.</a:t>
            </a:r>
          </a:p>
          <a:p>
            <a:r>
              <a:rPr lang="en-US" b="1" smtClean="0"/>
              <a:t>Activities:</a:t>
            </a:r>
          </a:p>
          <a:p>
            <a:pPr lvl="1">
              <a:buFont typeface="Wingdings" pitchFamily="2" charset="2"/>
              <a:buChar char="§"/>
            </a:pPr>
            <a:r>
              <a:rPr lang="en-US" smtClean="0"/>
              <a:t>Collect participants views either they agree with this view or not.</a:t>
            </a:r>
          </a:p>
          <a:p>
            <a:pPr lvl="1">
              <a:buFont typeface="Wingdings" pitchFamily="2" charset="2"/>
              <a:buChar char="§"/>
            </a:pPr>
            <a:r>
              <a:rPr lang="en-US" smtClean="0"/>
              <a:t>Ask them what do they think before.</a:t>
            </a:r>
          </a:p>
          <a:p>
            <a:pPr lvl="1">
              <a:buFont typeface="Wingdings" pitchFamily="2" charset="2"/>
              <a:buChar char="§"/>
            </a:pPr>
            <a:r>
              <a:rPr lang="en-US" smtClean="0"/>
              <a:t>Make them realized what may happen if this link is weak.</a:t>
            </a:r>
          </a:p>
          <a:p>
            <a:r>
              <a:rPr lang="en-US" b="1" smtClean="0"/>
              <a:t>Slide Details:</a:t>
            </a:r>
          </a:p>
          <a:p>
            <a:pPr lvl="1">
              <a:buFontTx/>
              <a:buChar char="•"/>
            </a:pPr>
            <a:r>
              <a:rPr lang="en-US" smtClean="0"/>
              <a:t>The slides presented earlier prove that the craftsman are the strongest link between technology and the potential house owner. </a:t>
            </a:r>
          </a:p>
          <a:p>
            <a:pPr lvl="1">
              <a:buFontTx/>
              <a:buChar char="•"/>
            </a:pPr>
            <a:r>
              <a:rPr lang="en-US" smtClean="0"/>
              <a:t>Unless, we can convince the craftsman and can not equip them with the knowledge on earthquake resistant construction, we can not bring a change and improve building stock.</a:t>
            </a:r>
          </a:p>
          <a:p>
            <a:endParaRPr lang="en-US" smtClean="0"/>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351AB5-904E-4E86-A359-89EC0EF48A8B}" type="datetime1">
              <a:rPr lang="en-US" smtClean="0"/>
              <a:t>9/26/2012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49377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50E29-704A-4DAF-8EA4-0053E7120405}" type="datetime1">
              <a:rPr lang="en-US" smtClean="0"/>
              <a:t>9/26/2012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56120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C237F-2C01-4C21-AD98-ED417C0B9363}" type="datetime1">
              <a:rPr lang="en-US" smtClean="0"/>
              <a:t>9/26/2012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55663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152400"/>
            <a:ext cx="7239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243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243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F9F2B0C3-F8E2-414E-8E15-43456710FA6E}" type="slidenum">
              <a:rPr lang="en-US"/>
              <a:pPr>
                <a:defRPr/>
              </a:pPr>
              <a:t>‹#›</a:t>
            </a:fld>
            <a:endParaRPr lang="en-US"/>
          </a:p>
        </p:txBody>
      </p:sp>
    </p:spTree>
    <p:extLst>
      <p:ext uri="{BB962C8B-B14F-4D97-AF65-F5344CB8AC3E}">
        <p14:creationId xmlns:p14="http://schemas.microsoft.com/office/powerpoint/2010/main" val="158808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4287BF0C-85CD-463C-AE43-CA9F96B98CA0}" type="slidenum">
              <a:rPr lang="en-US"/>
              <a:pPr>
                <a:defRPr/>
              </a:pPr>
              <a:t>‹#›</a:t>
            </a:fld>
            <a:endParaRPr lang="en-US"/>
          </a:p>
        </p:txBody>
      </p:sp>
    </p:spTree>
    <p:extLst>
      <p:ext uri="{BB962C8B-B14F-4D97-AF65-F5344CB8AC3E}">
        <p14:creationId xmlns:p14="http://schemas.microsoft.com/office/powerpoint/2010/main" val="397226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04800" y="3924300"/>
            <a:ext cx="8610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5EF88244-13E1-4A71-91E8-A428F456E9B4}" type="slidenum">
              <a:rPr lang="en-US"/>
              <a:pPr>
                <a:defRPr/>
              </a:pPr>
              <a:t>‹#›</a:t>
            </a:fld>
            <a:endParaRPr lang="en-US"/>
          </a:p>
        </p:txBody>
      </p:sp>
    </p:spTree>
    <p:extLst>
      <p:ext uri="{BB962C8B-B14F-4D97-AF65-F5344CB8AC3E}">
        <p14:creationId xmlns:p14="http://schemas.microsoft.com/office/powerpoint/2010/main" val="398636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8610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924300"/>
            <a:ext cx="8610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7EB7C6D3-6A6A-47A2-A38D-6DD452AFF5D2}" type="slidenum">
              <a:rPr lang="en-US"/>
              <a:pPr>
                <a:defRPr/>
              </a:pPr>
              <a:t>‹#›</a:t>
            </a:fld>
            <a:endParaRPr lang="en-US"/>
          </a:p>
        </p:txBody>
      </p:sp>
    </p:spTree>
    <p:extLst>
      <p:ext uri="{BB962C8B-B14F-4D97-AF65-F5344CB8AC3E}">
        <p14:creationId xmlns:p14="http://schemas.microsoft.com/office/powerpoint/2010/main" val="2434253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229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2291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3167826F-C7FF-48FD-B224-D8391ADC2582}" type="slidenum">
              <a:rPr lang="en-US"/>
              <a:pPr>
                <a:defRPr/>
              </a:pPr>
              <a:t>‹#›</a:t>
            </a:fld>
            <a:endParaRPr lang="en-US"/>
          </a:p>
        </p:txBody>
      </p:sp>
    </p:spTree>
    <p:extLst>
      <p:ext uri="{BB962C8B-B14F-4D97-AF65-F5344CB8AC3E}">
        <p14:creationId xmlns:p14="http://schemas.microsoft.com/office/powerpoint/2010/main" val="29331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AAE439A6-B4FF-4F5E-8661-86D3BF22C1A9}" type="datetime1">
              <a:rPr lang="en-US" smtClean="0"/>
              <a:t>9/26/2012</a:t>
            </a:fld>
            <a:endParaRPr lang="en-US" dirty="0"/>
          </a:p>
        </p:txBody>
      </p:sp>
      <p:sp>
        <p:nvSpPr>
          <p:cNvPr id="5" name="Footer Placeholder 4"/>
          <p:cNvSpPr>
            <a:spLocks noGrp="1"/>
          </p:cNvSpPr>
          <p:nvPr>
            <p:ph type="ftr" sz="quarter" idx="11"/>
          </p:nvPr>
        </p:nvSpPr>
        <p:spPr/>
        <p:txBody>
          <a:bodyPr/>
          <a:lstStyle/>
          <a:p>
            <a:r>
              <a:rPr lang="en-US" smtClean="0"/>
              <a:t>DUDBC2012</a:t>
            </a:r>
            <a:endParaRPr lang="en-US" dirty="0"/>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dirty="0"/>
          </a:p>
        </p:txBody>
      </p:sp>
      <p:sp>
        <p:nvSpPr>
          <p:cNvPr id="7" name="Line 6"/>
          <p:cNvSpPr>
            <a:spLocks noChangeShapeType="1"/>
          </p:cNvSpPr>
          <p:nvPr userDrawn="1"/>
        </p:nvSpPr>
        <p:spPr bwMode="auto">
          <a:xfrm>
            <a:off x="0" y="99060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extLst>
      <p:ext uri="{BB962C8B-B14F-4D97-AF65-F5344CB8AC3E}">
        <p14:creationId xmlns:p14="http://schemas.microsoft.com/office/powerpoint/2010/main" val="8824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A9114-2BD3-4FCA-BC9F-320D16E2EA23}" type="datetime1">
              <a:rPr lang="en-US" smtClean="0"/>
              <a:t>9/26/2012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368354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3BD0A-8AF1-479A-BDFC-3628A501D745}" type="datetime1">
              <a:rPr lang="en-US" smtClean="0"/>
              <a:t>9/26/2012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29247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2BFE9F-A537-4143-9A75-F01B11AA03CC}" type="datetime1">
              <a:rPr lang="en-US" smtClean="0"/>
              <a:t>9/26/2012</a:t>
            </a:fld>
            <a:endParaRPr lang="en-US"/>
          </a:p>
        </p:txBody>
      </p:sp>
      <p:sp>
        <p:nvSpPr>
          <p:cNvPr id="8" name="Footer Placeholder 7"/>
          <p:cNvSpPr>
            <a:spLocks noGrp="1"/>
          </p:cNvSpPr>
          <p:nvPr>
            <p:ph type="ftr" sz="quarter" idx="11"/>
          </p:nvPr>
        </p:nvSpPr>
        <p:spPr/>
        <p:txBody>
          <a:bodyPr/>
          <a:lstStyle/>
          <a:p>
            <a:r>
              <a:rPr lang="en-US" smtClean="0"/>
              <a:t>DUDBC2012</a:t>
            </a:r>
            <a:endParaRPr lang="en-US"/>
          </a:p>
        </p:txBody>
      </p:sp>
      <p:sp>
        <p:nvSpPr>
          <p:cNvPr id="9" name="Slide Number Placeholder 8"/>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40056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72646-8016-4860-A0E2-B018115E4CB5}" type="datetime1">
              <a:rPr lang="en-US" smtClean="0"/>
              <a:t>9/26/2012</a:t>
            </a:fld>
            <a:endParaRPr lang="en-US"/>
          </a:p>
        </p:txBody>
      </p:sp>
      <p:sp>
        <p:nvSpPr>
          <p:cNvPr id="4" name="Footer Placeholder 3"/>
          <p:cNvSpPr>
            <a:spLocks noGrp="1"/>
          </p:cNvSpPr>
          <p:nvPr>
            <p:ph type="ftr" sz="quarter" idx="11"/>
          </p:nvPr>
        </p:nvSpPr>
        <p:spPr/>
        <p:txBody>
          <a:bodyPr/>
          <a:lstStyle/>
          <a:p>
            <a:r>
              <a:rPr lang="en-US" smtClean="0"/>
              <a:t>DUDBC2012</a:t>
            </a:r>
            <a:endParaRPr lang="en-US"/>
          </a:p>
        </p:txBody>
      </p:sp>
      <p:sp>
        <p:nvSpPr>
          <p:cNvPr id="5" name="Slide Number Placeholder 4"/>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42208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066BA-2EA2-4393-B71C-5BA7FE57A7EB}" type="datetime1">
              <a:rPr lang="en-US" smtClean="0"/>
              <a:t>9/26/2012</a:t>
            </a:fld>
            <a:endParaRPr lang="en-US"/>
          </a:p>
        </p:txBody>
      </p:sp>
      <p:sp>
        <p:nvSpPr>
          <p:cNvPr id="3" name="Footer Placeholder 2"/>
          <p:cNvSpPr>
            <a:spLocks noGrp="1"/>
          </p:cNvSpPr>
          <p:nvPr>
            <p:ph type="ftr" sz="quarter" idx="11"/>
          </p:nvPr>
        </p:nvSpPr>
        <p:spPr/>
        <p:txBody>
          <a:bodyPr/>
          <a:lstStyle/>
          <a:p>
            <a:r>
              <a:rPr lang="en-US" smtClean="0"/>
              <a:t>DUDBC2012</a:t>
            </a:r>
            <a:endParaRPr lang="en-US"/>
          </a:p>
        </p:txBody>
      </p:sp>
      <p:sp>
        <p:nvSpPr>
          <p:cNvPr id="4" name="Slide Number Placeholder 3"/>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61355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B2CC4-CBD9-4782-AB80-79F8DE4B829D}" type="datetime1">
              <a:rPr lang="en-US" smtClean="0"/>
              <a:t>9/26/2012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09014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B871C-C904-4DFF-B944-D09F0D2C1896}" type="datetime1">
              <a:rPr lang="en-US" smtClean="0"/>
              <a:t>9/26/2012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86977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100AF-C8E1-403E-985E-2219960FCCA3}" type="datetime1">
              <a:rPr lang="en-US" smtClean="0"/>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DUDBC2012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5F13D-8977-4802-B810-A070935E5BF4}" type="slidenum">
              <a:rPr lang="en-US" smtClean="0"/>
              <a:t>‹#›</a:t>
            </a:fld>
            <a:endParaRPr lang="en-US"/>
          </a:p>
        </p:txBody>
      </p:sp>
    </p:spTree>
    <p:extLst>
      <p:ext uri="{BB962C8B-B14F-4D97-AF65-F5344CB8AC3E}">
        <p14:creationId xmlns:p14="http://schemas.microsoft.com/office/powerpoint/2010/main" val="179211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4294967295"/>
          </p:nvPr>
        </p:nvSpPr>
        <p:spPr>
          <a:xfrm>
            <a:off x="0" y="2743200"/>
            <a:ext cx="9144000" cy="1828800"/>
          </a:xfrm>
        </p:spPr>
        <p:txBody>
          <a:bodyPr>
            <a:noAutofit/>
          </a:bodyPr>
          <a:lstStyle/>
          <a:p>
            <a:pPr marL="0" indent="0" algn="ctr" eaLnBrk="0" hangingPunct="0">
              <a:lnSpc>
                <a:spcPct val="130000"/>
              </a:lnSpc>
              <a:spcBef>
                <a:spcPct val="50000"/>
              </a:spcBef>
              <a:buClr>
                <a:srgbClr val="FFFF00"/>
              </a:buClr>
              <a:buNone/>
              <a:defRPr/>
            </a:pPr>
            <a:r>
              <a:rPr lang="en-US" sz="4800" b="1" dirty="0">
                <a:solidFill>
                  <a:schemeClr val="tx2">
                    <a:lumMod val="75000"/>
                  </a:schemeClr>
                </a:solidFill>
                <a:effectLst>
                  <a:outerShdw blurRad="38100" dist="38100" dir="2700000" algn="tl">
                    <a:srgbClr val="C0C0C0"/>
                  </a:outerShdw>
                </a:effectLst>
                <a:latin typeface="Preeti" pitchFamily="2" charset="0"/>
              </a:rPr>
              <a:t>;'/</a:t>
            </a:r>
            <a:r>
              <a:rPr lang="en-US" sz="4800" b="1" dirty="0" err="1">
                <a:solidFill>
                  <a:schemeClr val="tx2">
                    <a:lumMod val="75000"/>
                  </a:schemeClr>
                </a:solidFill>
                <a:effectLst>
                  <a:outerShdw blurRad="38100" dist="38100" dir="2700000" algn="tl">
                    <a:srgbClr val="C0C0C0"/>
                  </a:outerShdw>
                </a:effectLst>
                <a:latin typeface="Preeti" pitchFamily="2" charset="0"/>
              </a:rPr>
              <a:t>lIft</a:t>
            </a:r>
            <a:r>
              <a:rPr lang="en-US" sz="4800" b="1" dirty="0">
                <a:solidFill>
                  <a:schemeClr val="tx2">
                    <a:lumMod val="75000"/>
                  </a:schemeClr>
                </a:solidFill>
                <a:effectLst>
                  <a:outerShdw blurRad="38100" dist="38100" dir="2700000" algn="tl">
                    <a:srgbClr val="C0C0C0"/>
                  </a:outerShdw>
                </a:effectLst>
                <a:latin typeface="Preeti" pitchFamily="2" charset="0"/>
              </a:rPr>
              <a:t> </a:t>
            </a:r>
            <a:r>
              <a:rPr lang="en-US" sz="4800" b="1" dirty="0" err="1">
                <a:solidFill>
                  <a:schemeClr val="tx2">
                    <a:lumMod val="75000"/>
                  </a:schemeClr>
                </a:solidFill>
                <a:effectLst>
                  <a:outerShdw blurRad="38100" dist="38100" dir="2700000" algn="tl">
                    <a:srgbClr val="C0C0C0"/>
                  </a:outerShdw>
                </a:effectLst>
                <a:latin typeface="Preeti" pitchFamily="2" charset="0"/>
              </a:rPr>
              <a:t>lgdf</a:t>
            </a:r>
            <a:r>
              <a:rPr lang="en-US" sz="4800" b="1" dirty="0">
                <a:solidFill>
                  <a:schemeClr val="tx2">
                    <a:lumMod val="75000"/>
                  </a:schemeClr>
                </a:solidFill>
                <a:effectLst>
                  <a:outerShdw blurRad="38100" dist="38100" dir="2700000" algn="tl">
                    <a:srgbClr val="C0C0C0"/>
                  </a:outerShdw>
                </a:effectLst>
                <a:latin typeface="Preeti" pitchFamily="2" charset="0"/>
              </a:rPr>
              <a:t>{0f k|j4{</a:t>
            </a:r>
            <a:r>
              <a:rPr lang="en-US" sz="4800" b="1" dirty="0" err="1">
                <a:solidFill>
                  <a:schemeClr val="tx2">
                    <a:lumMod val="75000"/>
                  </a:schemeClr>
                </a:solidFill>
                <a:effectLst>
                  <a:outerShdw blurRad="38100" dist="38100" dir="2700000" algn="tl">
                    <a:srgbClr val="C0C0C0"/>
                  </a:outerShdw>
                </a:effectLst>
                <a:latin typeface="Preeti" pitchFamily="2" charset="0"/>
              </a:rPr>
              <a:t>gdf</a:t>
            </a:r>
            <a:r>
              <a:rPr lang="en-US" sz="4800" b="1" dirty="0">
                <a:solidFill>
                  <a:schemeClr val="tx2">
                    <a:lumMod val="75000"/>
                  </a:schemeClr>
                </a:solidFill>
                <a:effectLst>
                  <a:outerShdw blurRad="38100" dist="38100" dir="2700000" algn="tl">
                    <a:srgbClr val="C0C0C0"/>
                  </a:outerShdw>
                </a:effectLst>
                <a:latin typeface="Preeti" pitchFamily="2" charset="0"/>
              </a:rPr>
              <a:t> </a:t>
            </a:r>
            <a:r>
              <a:rPr lang="en-US" sz="4800" b="1" dirty="0" err="1">
                <a:solidFill>
                  <a:schemeClr val="tx2">
                    <a:lumMod val="75000"/>
                  </a:schemeClr>
                </a:solidFill>
                <a:effectLst>
                  <a:outerShdw blurRad="38100" dist="38100" dir="2700000" algn="tl">
                    <a:srgbClr val="C0C0C0"/>
                  </a:outerShdw>
                </a:effectLst>
                <a:latin typeface="Preeti" pitchFamily="2" charset="0"/>
              </a:rPr>
              <a:t>k|ljlw</a:t>
            </a:r>
            <a:r>
              <a:rPr lang="en-US" sz="4800" b="1" dirty="0">
                <a:solidFill>
                  <a:schemeClr val="tx2">
                    <a:lumMod val="75000"/>
                  </a:schemeClr>
                </a:solidFill>
                <a:effectLst>
                  <a:outerShdw blurRad="38100" dist="38100" dir="2700000" algn="tl">
                    <a:srgbClr val="C0C0C0"/>
                  </a:outerShdw>
                </a:effectLst>
                <a:latin typeface="Preeti" pitchFamily="2" charset="0"/>
              </a:rPr>
              <a:t> x:tfGt/0f / sflnu9sf] </a:t>
            </a:r>
            <a:r>
              <a:rPr lang="en-US" sz="4800" b="1" dirty="0" err="1">
                <a:solidFill>
                  <a:schemeClr val="tx2">
                    <a:lumMod val="75000"/>
                  </a:schemeClr>
                </a:solidFill>
                <a:effectLst>
                  <a:outerShdw blurRad="38100" dist="38100" dir="2700000" algn="tl">
                    <a:srgbClr val="C0C0C0"/>
                  </a:outerShdw>
                </a:effectLst>
                <a:latin typeface="Preeti" pitchFamily="2" charset="0"/>
              </a:rPr>
              <a:t>e"ldsf</a:t>
            </a:r>
            <a:endParaRPr lang="en-US" sz="4800" b="1" dirty="0">
              <a:solidFill>
                <a:schemeClr val="tx2">
                  <a:lumMod val="75000"/>
                </a:schemeClr>
              </a:solidFill>
              <a:effectLst>
                <a:outerShdw blurRad="38100" dist="38100" dir="2700000" algn="tl">
                  <a:srgbClr val="FFFFFF"/>
                </a:outerShdw>
              </a:effectLst>
              <a:latin typeface="Preeti" pitchFamily="2" charset="0"/>
            </a:endParaRPr>
          </a:p>
        </p:txBody>
      </p:sp>
      <p:sp>
        <p:nvSpPr>
          <p:cNvPr id="8195" name="Text Box 6"/>
          <p:cNvSpPr txBox="1">
            <a:spLocks noChangeArrowheads="1"/>
          </p:cNvSpPr>
          <p:nvPr/>
        </p:nvSpPr>
        <p:spPr bwMode="auto">
          <a:xfrm>
            <a:off x="0" y="1572161"/>
            <a:ext cx="9144000" cy="1200329"/>
          </a:xfrm>
          <a:prstGeom prst="rect">
            <a:avLst/>
          </a:prstGeom>
          <a:noFill/>
          <a:ln w="9525">
            <a:noFill/>
            <a:miter lim="800000"/>
            <a:headEnd/>
            <a:tailEnd/>
          </a:ln>
        </p:spPr>
        <p:txBody>
          <a:bodyPr wrap="square">
            <a:spAutoFit/>
          </a:bodyPr>
          <a:lstStyle/>
          <a:p>
            <a:pPr algn="ctr" eaLnBrk="0" hangingPunct="0"/>
            <a:r>
              <a:rPr lang="en-US" sz="3600" b="1" dirty="0" err="1" smtClean="0">
                <a:effectLst>
                  <a:outerShdw blurRad="38100" dist="38100" dir="2700000" algn="tl">
                    <a:srgbClr val="000000">
                      <a:alpha val="43137"/>
                    </a:srgbClr>
                  </a:outerShdw>
                </a:effectLst>
                <a:latin typeface="Preeti" pitchFamily="2" charset="0"/>
              </a:rPr>
              <a:t>e"sDk</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k|lt</a:t>
            </a:r>
            <a:r>
              <a:rPr lang="en-US" sz="3600" b="1" dirty="0" smtClean="0">
                <a:effectLst>
                  <a:outerShdw blurRad="38100" dist="38100" dir="2700000" algn="tl">
                    <a:srgbClr val="000000">
                      <a:alpha val="43137"/>
                    </a:srgbClr>
                  </a:outerShdw>
                </a:effectLst>
                <a:latin typeface="Preeti" pitchFamily="2" charset="0"/>
              </a:rPr>
              <a:t>/f]</a:t>
            </a:r>
            <a:r>
              <a:rPr lang="en-US" sz="3600" b="1" dirty="0" err="1" smtClean="0">
                <a:effectLst>
                  <a:outerShdw blurRad="38100" dist="38100" dir="2700000" algn="tl">
                    <a:srgbClr val="000000">
                      <a:alpha val="43137"/>
                    </a:srgbClr>
                  </a:outerShdw>
                </a:effectLst>
                <a:latin typeface="Preeti" pitchFamily="2" charset="0"/>
              </a:rPr>
              <a:t>wfTds</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ejg</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lgdf</a:t>
            </a:r>
            <a:r>
              <a:rPr lang="en-US" sz="3600" b="1" dirty="0" smtClean="0">
                <a:effectLst>
                  <a:outerShdw blurRad="38100" dist="38100" dir="2700000" algn="tl">
                    <a:srgbClr val="000000">
                      <a:alpha val="43137"/>
                    </a:srgbClr>
                  </a:outerShdw>
                </a:effectLst>
                <a:latin typeface="Preeti" pitchFamily="2" charset="0"/>
              </a:rPr>
              <a:t>{0f </a:t>
            </a:r>
            <a:r>
              <a:rPr lang="en-US" sz="3600" b="1" dirty="0" err="1" smtClean="0">
                <a:effectLst>
                  <a:outerShdw blurRad="38100" dist="38100" dir="2700000" algn="tl">
                    <a:srgbClr val="000000">
                      <a:alpha val="43137"/>
                    </a:srgbClr>
                  </a:outerShdw>
                </a:effectLst>
                <a:latin typeface="Preeti" pitchFamily="2" charset="0"/>
              </a:rPr>
              <a:t>k|ljlw</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af</a:t>
            </a:r>
            <a:r>
              <a:rPr lang="en-US" sz="3600" b="1" dirty="0" smtClean="0">
                <a:effectLst>
                  <a:outerShdw blurRad="38100" dist="38100" dir="2700000" algn="tl">
                    <a:srgbClr val="000000">
                      <a:alpha val="43137"/>
                    </a:srgbClr>
                  </a:outerShdw>
                </a:effectLst>
                <a:latin typeface="Preeti" pitchFamily="2" charset="0"/>
              </a:rPr>
              <a:t>/]</a:t>
            </a:r>
          </a:p>
          <a:p>
            <a:pPr algn="ctr" eaLnBrk="0" hangingPunct="0"/>
            <a:r>
              <a:rPr lang="en-US" sz="3600" b="1" dirty="0" err="1" smtClean="0">
                <a:effectLst>
                  <a:outerShdw blurRad="38100" dist="38100" dir="2700000" algn="tl">
                    <a:srgbClr val="000000">
                      <a:alpha val="43137"/>
                    </a:srgbClr>
                  </a:outerShdw>
                </a:effectLst>
                <a:latin typeface="Preeti" pitchFamily="2" charset="0"/>
              </a:rPr>
              <a:t>kfFr</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lbg</a:t>
            </a:r>
            <a:r>
              <a:rPr lang="en-US" sz="3600" b="1" dirty="0" smtClean="0">
                <a:effectLst>
                  <a:outerShdw blurRad="38100" dist="38100" dir="2700000" algn="tl">
                    <a:srgbClr val="000000">
                      <a:alpha val="43137"/>
                    </a:srgbClr>
                  </a:outerShdw>
                </a:effectLst>
                <a:latin typeface="Preeti" pitchFamily="2" charset="0"/>
              </a:rPr>
              <a:t>] sflnu9 </a:t>
            </a:r>
            <a:r>
              <a:rPr lang="en-US" sz="3600" b="1" dirty="0" err="1" smtClean="0">
                <a:effectLst>
                  <a:outerShdw blurRad="38100" dist="38100" dir="2700000" algn="tl">
                    <a:srgbClr val="000000">
                      <a:alpha val="43137"/>
                    </a:srgbClr>
                  </a:outerShdw>
                </a:effectLst>
                <a:latin typeface="Preeti" pitchFamily="2" charset="0"/>
              </a:rPr>
              <a:t>tflnd</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sfo</a:t>
            </a:r>
            <a:r>
              <a:rPr lang="en-US" sz="3600" b="1" dirty="0" smtClean="0">
                <a:effectLst>
                  <a:outerShdw blurRad="38100" dist="38100" dir="2700000" algn="tl">
                    <a:srgbClr val="000000">
                      <a:alpha val="43137"/>
                    </a:srgbClr>
                  </a:outerShdw>
                </a:effectLst>
                <a:latin typeface="Preeti" pitchFamily="2" charset="0"/>
              </a:rPr>
              <a:t>{</a:t>
            </a:r>
            <a:r>
              <a:rPr lang="en-US" sz="3600" b="1" dirty="0" err="1" smtClean="0">
                <a:effectLst>
                  <a:outerShdw blurRad="38100" dist="38100" dir="2700000" algn="tl">
                    <a:srgbClr val="000000">
                      <a:alpha val="43137"/>
                    </a:srgbClr>
                  </a:outerShdw>
                </a:effectLst>
                <a:latin typeface="Preeti" pitchFamily="2" charset="0"/>
              </a:rPr>
              <a:t>qmd</a:t>
            </a:r>
            <a:endParaRPr lang="en-US" sz="3600" b="1" dirty="0" smtClean="0">
              <a:effectLst>
                <a:outerShdw blurRad="38100" dist="38100" dir="2700000" algn="tl">
                  <a:srgbClr val="000000">
                    <a:alpha val="43137"/>
                  </a:srgbClr>
                </a:outerShdw>
              </a:effectLst>
              <a:latin typeface="Preeti" pitchFamily="2" charset="0"/>
            </a:endParaRPr>
          </a:p>
        </p:txBody>
      </p:sp>
      <p:pic>
        <p:nvPicPr>
          <p:cNvPr id="8197" name="Picture 17" descr="j0205462"/>
          <p:cNvPicPr>
            <a:picLocks noChangeAspect="1" noChangeArrowheads="1"/>
          </p:cNvPicPr>
          <p:nvPr/>
        </p:nvPicPr>
        <p:blipFill>
          <a:blip r:embed="rId3"/>
          <a:srcRect/>
          <a:stretch>
            <a:fillRect/>
          </a:stretch>
        </p:blipFill>
        <p:spPr bwMode="auto">
          <a:xfrm>
            <a:off x="6732588" y="4373562"/>
            <a:ext cx="2266950" cy="2255838"/>
          </a:xfrm>
          <a:prstGeom prst="rect">
            <a:avLst/>
          </a:prstGeom>
          <a:noFill/>
          <a:ln w="9525">
            <a:noFill/>
            <a:miter lim="800000"/>
            <a:headEnd/>
            <a:tailEnd/>
          </a:ln>
        </p:spPr>
      </p:pic>
      <p:sp>
        <p:nvSpPr>
          <p:cNvPr id="8198" name="Line 6"/>
          <p:cNvSpPr>
            <a:spLocks noChangeShapeType="1"/>
          </p:cNvSpPr>
          <p:nvPr/>
        </p:nvSpPr>
        <p:spPr bwMode="auto">
          <a:xfrm>
            <a:off x="0" y="281940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199" name="Line 7"/>
          <p:cNvSpPr>
            <a:spLocks noChangeShapeType="1"/>
          </p:cNvSpPr>
          <p:nvPr/>
        </p:nvSpPr>
        <p:spPr bwMode="auto">
          <a:xfrm>
            <a:off x="0" y="464820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 name="Text Box 6"/>
          <p:cNvSpPr txBox="1">
            <a:spLocks noChangeArrowheads="1"/>
          </p:cNvSpPr>
          <p:nvPr/>
        </p:nvSpPr>
        <p:spPr bwMode="auto">
          <a:xfrm>
            <a:off x="685800" y="5845314"/>
            <a:ext cx="7620000" cy="707886"/>
          </a:xfrm>
          <a:prstGeom prst="rect">
            <a:avLst/>
          </a:prstGeom>
          <a:noFill/>
          <a:ln w="9525">
            <a:noFill/>
            <a:miter lim="800000"/>
            <a:headEnd/>
            <a:tailEnd/>
          </a:ln>
          <a:effectLst/>
        </p:spPr>
        <p:txBody>
          <a:bodyPr>
            <a:spAutoFit/>
          </a:bodyPr>
          <a:lstStyle/>
          <a:p>
            <a:pPr lvl="0" algn="ctr">
              <a:spcBef>
                <a:spcPct val="0"/>
              </a:spcBef>
              <a:defRPr/>
            </a:pPr>
            <a:r>
              <a:rPr lang="en-US" sz="4000" b="1" dirty="0" err="1" smtClean="0">
                <a:effectLst>
                  <a:outerShdw blurRad="38100" dist="38100" dir="2700000" algn="tl">
                    <a:srgbClr val="000000">
                      <a:alpha val="43137"/>
                    </a:srgbClr>
                  </a:outerShdw>
                </a:effectLst>
                <a:latin typeface="Preeti" pitchFamily="2" charset="0"/>
              </a:rPr>
              <a:t>efu</a:t>
            </a:r>
            <a:r>
              <a:rPr lang="en-US" sz="4000" b="1" dirty="0" smtClean="0">
                <a:effectLst>
                  <a:outerShdw blurRad="38100" dist="38100" dir="2700000" algn="tl">
                    <a:srgbClr val="000000">
                      <a:alpha val="43137"/>
                    </a:srgbClr>
                  </a:outerShdw>
                </a:effectLst>
                <a:latin typeface="Preeti" pitchFamily="2" charset="0"/>
              </a:rPr>
              <a:t> $     ;q </a:t>
            </a:r>
            <a:r>
              <a:rPr lang="en-US" sz="4000" b="1" dirty="0" smtClean="0">
                <a:effectLst>
                  <a:outerShdw blurRad="38100" dist="38100" dir="2700000" algn="tl">
                    <a:srgbClr val="000000">
                      <a:alpha val="43137"/>
                    </a:srgbClr>
                  </a:outerShdw>
                </a:effectLst>
                <a:latin typeface="Preeti" pitchFamily="2" charset="0"/>
              </a:rPr>
              <a:t>!</a:t>
            </a:r>
            <a:endParaRPr lang="en-US" sz="4000" b="1" dirty="0" smtClean="0">
              <a:effectLst>
                <a:outerShdw blurRad="38100" dist="38100" dir="2700000" algn="tl">
                  <a:srgbClr val="000000">
                    <a:alpha val="43137"/>
                  </a:srgbClr>
                </a:outerShdw>
              </a:effectLst>
              <a:latin typeface="Preeti" pitchFamily="2" charset="0"/>
            </a:endParaRPr>
          </a:p>
        </p:txBody>
      </p:sp>
      <p:pic>
        <p:nvPicPr>
          <p:cNvPr id="1026" name="Picture 4"/>
          <p:cNvPicPr>
            <a:picLocks noChangeAspect="1" noChangeArrowheads="1"/>
          </p:cNvPicPr>
          <p:nvPr/>
        </p:nvPicPr>
        <p:blipFill>
          <a:blip r:embed="rId4"/>
          <a:srcRect/>
          <a:stretch>
            <a:fillRect/>
          </a:stretch>
        </p:blipFill>
        <p:spPr bwMode="auto">
          <a:xfrm>
            <a:off x="109818" y="304800"/>
            <a:ext cx="1299882" cy="1143000"/>
          </a:xfrm>
          <a:prstGeom prst="rect">
            <a:avLst/>
          </a:prstGeom>
          <a:noFill/>
          <a:ln w="9525">
            <a:noFill/>
            <a:miter lim="800000"/>
            <a:headEnd/>
            <a:tailEnd/>
          </a:ln>
        </p:spPr>
      </p:pic>
      <p:sp>
        <p:nvSpPr>
          <p:cNvPr id="10" name="Text Box 6"/>
          <p:cNvSpPr txBox="1">
            <a:spLocks noChangeArrowheads="1"/>
          </p:cNvSpPr>
          <p:nvPr/>
        </p:nvSpPr>
        <p:spPr bwMode="auto">
          <a:xfrm>
            <a:off x="990600" y="0"/>
            <a:ext cx="8153400" cy="1384995"/>
          </a:xfrm>
          <a:prstGeom prst="rect">
            <a:avLst/>
          </a:prstGeom>
          <a:noFill/>
          <a:ln w="9525">
            <a:noFill/>
            <a:miter lim="800000"/>
            <a:headEnd/>
            <a:tailEnd/>
          </a:ln>
        </p:spPr>
        <p:txBody>
          <a:bodyPr>
            <a:spAutoFit/>
          </a:bodyPr>
          <a:lstStyle/>
          <a:p>
            <a:pPr algn="ctr"/>
            <a:r>
              <a:rPr lang="en-US" sz="2000" dirty="0" smtClean="0">
                <a:latin typeface="Preeti" pitchFamily="2" charset="0"/>
              </a:rPr>
              <a:t>g]</a:t>
            </a:r>
            <a:r>
              <a:rPr lang="en-US" sz="2000" dirty="0" err="1" smtClean="0">
                <a:latin typeface="Preeti" pitchFamily="2" charset="0"/>
              </a:rPr>
              <a:t>kfn</a:t>
            </a:r>
            <a:r>
              <a:rPr lang="en-US" sz="2000" dirty="0" smtClean="0">
                <a:latin typeface="Preeti" pitchFamily="2" charset="0"/>
              </a:rPr>
              <a:t> ;/</a:t>
            </a:r>
            <a:r>
              <a:rPr lang="en-US" sz="2000" dirty="0" err="1" smtClean="0">
                <a:latin typeface="Preeti" pitchFamily="2" charset="0"/>
              </a:rPr>
              <a:t>sf</a:t>
            </a:r>
            <a:r>
              <a:rPr lang="en-US" sz="2000" dirty="0" smtClean="0">
                <a:latin typeface="Preeti" pitchFamily="2" charset="0"/>
              </a:rPr>
              <a:t>/</a:t>
            </a:r>
          </a:p>
          <a:p>
            <a:pPr algn="ctr"/>
            <a:r>
              <a:rPr lang="en-US" sz="2000" dirty="0" err="1" smtClean="0">
                <a:latin typeface="Preeti" pitchFamily="2" charset="0"/>
              </a:rPr>
              <a:t>zx</a:t>
            </a:r>
            <a:r>
              <a:rPr lang="en-US" sz="2000" dirty="0" smtClean="0">
                <a:latin typeface="Preeti" pitchFamily="2" charset="0"/>
              </a:rPr>
              <a:t>/L </a:t>
            </a:r>
            <a:r>
              <a:rPr lang="en-US" sz="2000" dirty="0" err="1" smtClean="0">
                <a:latin typeface="Preeti" pitchFamily="2" charset="0"/>
              </a:rPr>
              <a:t>ljsf</a:t>
            </a:r>
            <a:r>
              <a:rPr lang="en-US" sz="2000" dirty="0" smtClean="0">
                <a:latin typeface="Preeti" pitchFamily="2" charset="0"/>
              </a:rPr>
              <a:t>; </a:t>
            </a:r>
            <a:r>
              <a:rPr lang="en-US" sz="2000" dirty="0" err="1" smtClean="0">
                <a:latin typeface="Preeti" pitchFamily="2" charset="0"/>
              </a:rPr>
              <a:t>dGqfno</a:t>
            </a:r>
            <a:endParaRPr lang="en-US" sz="2000" dirty="0" smtClean="0">
              <a:latin typeface="Preeti" pitchFamily="2" charset="0"/>
            </a:endParaRPr>
          </a:p>
          <a:p>
            <a:pPr algn="ctr"/>
            <a:r>
              <a:rPr lang="en-US" sz="2000" b="1" dirty="0" err="1" smtClean="0">
                <a:latin typeface="Preeti" pitchFamily="2" charset="0"/>
              </a:rPr>
              <a:t>zx</a:t>
            </a:r>
            <a:r>
              <a:rPr lang="en-US" sz="2000" b="1" dirty="0" smtClean="0">
                <a:latin typeface="Preeti" pitchFamily="2" charset="0"/>
              </a:rPr>
              <a:t>/L </a:t>
            </a:r>
            <a:r>
              <a:rPr lang="en-US" sz="2000" b="1" dirty="0" err="1" smtClean="0">
                <a:latin typeface="Preeti" pitchFamily="2" charset="0"/>
              </a:rPr>
              <a:t>ljsf</a:t>
            </a:r>
            <a:r>
              <a:rPr lang="en-US" sz="2000" b="1" dirty="0" smtClean="0">
                <a:latin typeface="Preeti" pitchFamily="2" charset="0"/>
              </a:rPr>
              <a:t>; </a:t>
            </a:r>
            <a:r>
              <a:rPr lang="en-US" sz="2000" b="1" dirty="0" err="1" smtClean="0">
                <a:latin typeface="Preeti" pitchFamily="2" charset="0"/>
              </a:rPr>
              <a:t>tyf</a:t>
            </a:r>
            <a:r>
              <a:rPr lang="en-US" sz="2000" b="1" dirty="0" smtClean="0">
                <a:latin typeface="Preeti" pitchFamily="2" charset="0"/>
              </a:rPr>
              <a:t> </a:t>
            </a:r>
            <a:r>
              <a:rPr lang="en-US" sz="2000" b="1" dirty="0" err="1" smtClean="0">
                <a:latin typeface="Preeti" pitchFamily="2" charset="0"/>
              </a:rPr>
              <a:t>ejg</a:t>
            </a:r>
            <a:r>
              <a:rPr lang="en-US" sz="2000" b="1" dirty="0" smtClean="0">
                <a:latin typeface="Preeti" pitchFamily="2" charset="0"/>
              </a:rPr>
              <a:t> </a:t>
            </a:r>
            <a:r>
              <a:rPr lang="en-US" sz="2000" b="1" dirty="0" err="1" smtClean="0">
                <a:latin typeface="Preeti" pitchFamily="2" charset="0"/>
              </a:rPr>
              <a:t>lgdf</a:t>
            </a:r>
            <a:r>
              <a:rPr lang="en-US" sz="2000" b="1" dirty="0" smtClean="0">
                <a:latin typeface="Preeti" pitchFamily="2" charset="0"/>
              </a:rPr>
              <a:t>{0f </a:t>
            </a:r>
            <a:r>
              <a:rPr lang="en-US" sz="2000" b="1" dirty="0" err="1" smtClean="0">
                <a:latin typeface="Preeti" pitchFamily="2" charset="0"/>
              </a:rPr>
              <a:t>ljefu</a:t>
            </a:r>
            <a:endParaRPr lang="en-US" sz="2000" b="1" dirty="0" smtClean="0">
              <a:latin typeface="Preeti" pitchFamily="2" charset="0"/>
            </a:endParaRPr>
          </a:p>
          <a:p>
            <a:pPr algn="ctr"/>
            <a:r>
              <a:rPr lang="en-US" sz="2400" b="1" dirty="0" err="1" smtClean="0">
                <a:latin typeface="Preeti" pitchFamily="2" charset="0"/>
              </a:rPr>
              <a:t>e"sDk</a:t>
            </a:r>
            <a:r>
              <a:rPr lang="en-US" sz="2400" b="1" dirty="0" smtClean="0">
                <a:latin typeface="Preeti" pitchFamily="2" charset="0"/>
              </a:rPr>
              <a:t> </a:t>
            </a:r>
            <a:r>
              <a:rPr lang="en-US" sz="2400" b="1" dirty="0" err="1" smtClean="0">
                <a:latin typeface="Preeti" pitchFamily="2" charset="0"/>
              </a:rPr>
              <a:t>k'glg</a:t>
            </a:r>
            <a:r>
              <a:rPr lang="en-US" sz="2400" b="1" dirty="0" smtClean="0">
                <a:latin typeface="Preeti" pitchFamily="2" charset="0"/>
              </a:rPr>
              <a:t>{df0f </a:t>
            </a:r>
            <a:r>
              <a:rPr lang="en-US" sz="2400" b="1" dirty="0" err="1" smtClean="0">
                <a:latin typeface="Preeti" pitchFamily="2" charset="0"/>
              </a:rPr>
              <a:t>tyf</a:t>
            </a:r>
            <a:r>
              <a:rPr lang="en-US" sz="2400" b="1" dirty="0" smtClean="0">
                <a:latin typeface="Preeti" pitchFamily="2" charset="0"/>
              </a:rPr>
              <a:t> </a:t>
            </a:r>
            <a:r>
              <a:rPr lang="en-US" sz="2400" b="1" dirty="0" err="1" smtClean="0">
                <a:latin typeface="Preeti" pitchFamily="2" charset="0"/>
              </a:rPr>
              <a:t>k'g:yfkgf</a:t>
            </a:r>
            <a:r>
              <a:rPr lang="en-US" sz="2400" b="1" dirty="0" smtClean="0">
                <a:latin typeface="Preeti" pitchFamily="2" charset="0"/>
              </a:rPr>
              <a:t> </a:t>
            </a:r>
            <a:r>
              <a:rPr lang="en-US" sz="2400" b="1" dirty="0" err="1" smtClean="0">
                <a:latin typeface="Preeti" pitchFamily="2" charset="0"/>
              </a:rPr>
              <a:t>cfof</a:t>
            </a:r>
            <a:r>
              <a:rPr lang="en-US" sz="2400" b="1" dirty="0" smtClean="0">
                <a:latin typeface="Preeti" pitchFamily="2" charset="0"/>
              </a:rPr>
              <a:t>]</a:t>
            </a:r>
            <a:r>
              <a:rPr lang="en-US" sz="2400" b="1" dirty="0" err="1" smtClean="0">
                <a:latin typeface="Preeti" pitchFamily="2" charset="0"/>
              </a:rPr>
              <a:t>hgf</a:t>
            </a:r>
            <a:r>
              <a:rPr lang="en-US" sz="2400" b="1" dirty="0" smtClean="0">
                <a:latin typeface="Preeti" pitchFamily="2" charset="0"/>
              </a:rPr>
              <a:t> </a:t>
            </a:r>
            <a:r>
              <a:rPr lang="en-US" sz="2400" b="1" dirty="0" err="1" smtClean="0">
                <a:latin typeface="Preeti" pitchFamily="2" charset="0"/>
              </a:rPr>
              <a:t>sfof</a:t>
            </a:r>
            <a:r>
              <a:rPr lang="en-US" sz="2400" b="1" dirty="0" smtClean="0">
                <a:latin typeface="Preeti" pitchFamily="2" charset="0"/>
              </a:rPr>
              <a:t>{no</a:t>
            </a:r>
            <a:endParaRPr lang="en-US" sz="2400" b="1" dirty="0" smtClean="0">
              <a:effectLst>
                <a:outerShdw blurRad="38100" dist="38100" dir="2700000" algn="tl">
                  <a:srgbClr val="000000">
                    <a:alpha val="43137"/>
                  </a:srgbClr>
                </a:outerShdw>
              </a:effectLst>
              <a:latin typeface="Preeti" pitchFamily="2" charset="0"/>
            </a:endParaRPr>
          </a:p>
        </p:txBody>
      </p:sp>
      <p:sp>
        <p:nvSpPr>
          <p:cNvPr id="3" name="Slide Number Placeholder 2"/>
          <p:cNvSpPr>
            <a:spLocks noGrp="1"/>
          </p:cNvSpPr>
          <p:nvPr>
            <p:ph type="sldNum" sz="quarter" idx="12"/>
          </p:nvPr>
        </p:nvSpPr>
        <p:spPr/>
        <p:txBody>
          <a:bodyPr/>
          <a:lstStyle/>
          <a:p>
            <a:fld id="{3B25F13D-8977-4802-B810-A070935E5BF4}" type="slidenum">
              <a:rPr lang="en-US" smtClean="0"/>
              <a:t>1</a:t>
            </a:fld>
            <a:endParaRPr lang="en-US"/>
          </a:p>
        </p:txBody>
      </p:sp>
    </p:spTree>
    <p:extLst>
      <p:ext uri="{BB962C8B-B14F-4D97-AF65-F5344CB8AC3E}">
        <p14:creationId xmlns:p14="http://schemas.microsoft.com/office/powerpoint/2010/main" val="286691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defTabSz="762000">
              <a:defRPr/>
            </a:pPr>
            <a:fld id="{2300CB15-B7BD-4B7A-8419-4DD44E35625D}" type="slidenum">
              <a:rPr lang="en-US">
                <a:latin typeface="+mn-lt"/>
              </a:rPr>
              <a:pPr defTabSz="762000">
                <a:defRPr/>
              </a:pPr>
              <a:t>10</a:t>
            </a:fld>
            <a:endParaRPr lang="en-US">
              <a:latin typeface="+mn-lt"/>
            </a:endParaRPr>
          </a:p>
        </p:txBody>
      </p:sp>
      <p:sp>
        <p:nvSpPr>
          <p:cNvPr id="464898" name="Rectangle 2"/>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AU" b="1" dirty="0" err="1">
                <a:effectLst>
                  <a:outerShdw blurRad="38100" dist="38100" dir="2700000" algn="tl">
                    <a:srgbClr val="000000">
                      <a:alpha val="43137"/>
                    </a:srgbClr>
                  </a:outerShdw>
                </a:effectLst>
                <a:latin typeface="Preeti" pitchFamily="2" charset="0"/>
              </a:rPr>
              <a:t>lgdf</a:t>
            </a:r>
            <a:r>
              <a:rPr lang="en-AU" b="1" dirty="0">
                <a:effectLst>
                  <a:outerShdw blurRad="38100" dist="38100" dir="2700000" algn="tl">
                    <a:srgbClr val="000000">
                      <a:alpha val="43137"/>
                    </a:srgbClr>
                  </a:outerShdw>
                </a:effectLst>
                <a:latin typeface="Preeti" pitchFamily="2" charset="0"/>
              </a:rPr>
              <a:t>{0fdf ;+</a:t>
            </a:r>
            <a:r>
              <a:rPr lang="en-AU" b="1" dirty="0" err="1">
                <a:effectLst>
                  <a:outerShdw blurRad="38100" dist="38100" dir="2700000" algn="tl">
                    <a:srgbClr val="000000">
                      <a:alpha val="43137"/>
                    </a:srgbClr>
                  </a:outerShdw>
                </a:effectLst>
                <a:latin typeface="Preeti" pitchFamily="2" charset="0"/>
              </a:rPr>
              <a:t>nUgtf</a:t>
            </a:r>
            <a:endParaRPr lang="en-NZ" b="1" dirty="0">
              <a:effectLst>
                <a:outerShdw blurRad="38100" dist="38100" dir="2700000" algn="tl">
                  <a:srgbClr val="000000">
                    <a:alpha val="43137"/>
                  </a:srgbClr>
                </a:outerShdw>
              </a:effectLst>
              <a:latin typeface="Preeti" pitchFamily="2" charset="0"/>
            </a:endParaRPr>
          </a:p>
        </p:txBody>
      </p:sp>
      <p:grpSp>
        <p:nvGrpSpPr>
          <p:cNvPr id="28676" name="Group 11"/>
          <p:cNvGrpSpPr>
            <a:grpSpLocks/>
          </p:cNvGrpSpPr>
          <p:nvPr/>
        </p:nvGrpSpPr>
        <p:grpSpPr bwMode="auto">
          <a:xfrm>
            <a:off x="1447800" y="1905000"/>
            <a:ext cx="6858000" cy="3074988"/>
            <a:chOff x="912" y="1200"/>
            <a:chExt cx="4320" cy="1937"/>
          </a:xfrm>
        </p:grpSpPr>
        <p:sp>
          <p:nvSpPr>
            <p:cNvPr id="28677" name="Text Box 4"/>
            <p:cNvSpPr txBox="1">
              <a:spLocks noChangeArrowheads="1"/>
            </p:cNvSpPr>
            <p:nvPr/>
          </p:nvSpPr>
          <p:spPr bwMode="auto">
            <a:xfrm>
              <a:off x="3530" y="1848"/>
              <a:ext cx="1702" cy="601"/>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800">
                  <a:solidFill>
                    <a:schemeClr val="tx1"/>
                  </a:solidFill>
                  <a:latin typeface="Preeti" pitchFamily="2" charset="0"/>
                  <a:cs typeface="Arial" charset="0"/>
                </a:rPr>
                <a:t>sflnu9 – () k|ltzt eGbf a9L</a:t>
              </a:r>
            </a:p>
          </p:txBody>
        </p:sp>
        <p:sp>
          <p:nvSpPr>
            <p:cNvPr id="28678" name="Text Box 5"/>
            <p:cNvSpPr txBox="1">
              <a:spLocks noChangeArrowheads="1"/>
            </p:cNvSpPr>
            <p:nvPr/>
          </p:nvSpPr>
          <p:spPr bwMode="auto">
            <a:xfrm>
              <a:off x="3548" y="1211"/>
              <a:ext cx="1684" cy="601"/>
            </a:xfrm>
            <a:prstGeom prst="rect">
              <a:avLst/>
            </a:prstGeom>
            <a:solidFill>
              <a:srgbClr val="2AC26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800">
                  <a:solidFill>
                    <a:schemeClr val="tx1"/>
                  </a:solidFill>
                  <a:latin typeface="Preeti" pitchFamily="2" charset="0"/>
                  <a:cs typeface="Arial" charset="0"/>
                </a:rPr>
                <a:t>k|fljlws – !) k|ltzt;Dd</a:t>
              </a:r>
              <a:endParaRPr lang="en-US" sz="2800" b="0">
                <a:solidFill>
                  <a:schemeClr val="tx1"/>
                </a:solidFill>
                <a:latin typeface="Preeti" pitchFamily="2" charset="0"/>
                <a:cs typeface="Arial" charset="0"/>
              </a:endParaRPr>
            </a:p>
          </p:txBody>
        </p:sp>
        <p:grpSp>
          <p:nvGrpSpPr>
            <p:cNvPr id="28679" name="Group 6"/>
            <p:cNvGrpSpPr>
              <a:grpSpLocks/>
            </p:cNvGrpSpPr>
            <p:nvPr/>
          </p:nvGrpSpPr>
          <p:grpSpPr bwMode="auto">
            <a:xfrm>
              <a:off x="1512" y="1200"/>
              <a:ext cx="2177" cy="1406"/>
              <a:chOff x="2995" y="1811"/>
              <a:chExt cx="1181" cy="973"/>
            </a:xfrm>
          </p:grpSpPr>
          <p:sp>
            <p:nvSpPr>
              <p:cNvPr id="464903" name="AutoShape 7"/>
              <p:cNvSpPr>
                <a:spLocks noChangeArrowheads="1"/>
              </p:cNvSpPr>
              <p:nvPr/>
            </p:nvSpPr>
            <p:spPr bwMode="auto">
              <a:xfrm>
                <a:off x="2995" y="1811"/>
                <a:ext cx="1181" cy="973"/>
              </a:xfrm>
              <a:prstGeom prst="triangle">
                <a:avLst>
                  <a:gd name="adj" fmla="val 50000"/>
                </a:avLst>
              </a:prstGeom>
              <a:solidFill>
                <a:srgbClr val="FF00FF"/>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Preeti" pitchFamily="2" charset="0"/>
                </a:endParaRPr>
              </a:p>
            </p:txBody>
          </p:sp>
          <p:sp>
            <p:nvSpPr>
              <p:cNvPr id="464904" name="AutoShape 8"/>
              <p:cNvSpPr>
                <a:spLocks noChangeArrowheads="1"/>
              </p:cNvSpPr>
              <p:nvPr/>
            </p:nvSpPr>
            <p:spPr bwMode="auto">
              <a:xfrm>
                <a:off x="3495" y="1811"/>
                <a:ext cx="187" cy="157"/>
              </a:xfrm>
              <a:prstGeom prst="triangle">
                <a:avLst>
                  <a:gd name="adj" fmla="val 50000"/>
                </a:avLst>
              </a:prstGeom>
              <a:solidFill>
                <a:schemeClr val="accent1"/>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Preeti" pitchFamily="2" charset="0"/>
                </a:endParaRPr>
              </a:p>
            </p:txBody>
          </p:sp>
        </p:grpSp>
        <p:sp>
          <p:nvSpPr>
            <p:cNvPr id="28680" name="Text Box 9"/>
            <p:cNvSpPr txBox="1">
              <a:spLocks noChangeArrowheads="1"/>
            </p:cNvSpPr>
            <p:nvPr/>
          </p:nvSpPr>
          <p:spPr bwMode="auto">
            <a:xfrm>
              <a:off x="912" y="2807"/>
              <a:ext cx="17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800">
                  <a:solidFill>
                    <a:schemeClr val="tx2"/>
                  </a:solidFill>
                  <a:latin typeface="Preeti" pitchFamily="2" charset="0"/>
                  <a:cs typeface="Arial" charset="0"/>
                </a:rPr>
                <a:t>ejg lgdf{0fdf ;+nUgtf</a:t>
              </a:r>
            </a:p>
          </p:txBody>
        </p:sp>
      </p:gr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13106006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defTabSz="762000">
              <a:defRPr/>
            </a:pPr>
            <a:fld id="{44E1A018-6B33-41B0-A07E-7F09D0A6CCA5}" type="slidenum">
              <a:rPr lang="en-US">
                <a:latin typeface="+mn-lt"/>
              </a:rPr>
              <a:pPr defTabSz="762000">
                <a:defRPr/>
              </a:pPr>
              <a:t>11</a:t>
            </a:fld>
            <a:endParaRPr lang="en-US">
              <a:latin typeface="+mn-lt"/>
            </a:endParaRPr>
          </a:p>
        </p:txBody>
      </p:sp>
      <p:sp>
        <p:nvSpPr>
          <p:cNvPr id="465922" name="Rectangle 2"/>
          <p:cNvSpPr>
            <a:spLocks noGrp="1" noChangeArrowheads="1"/>
          </p:cNvSpPr>
          <p:nvPr>
            <p:ph type="title"/>
          </p:nvPr>
        </p:nvSpPr>
        <p:spPr>
          <a:xfrm>
            <a:off x="0" y="0"/>
            <a:ext cx="9144000" cy="9906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AU" b="1" dirty="0" err="1">
                <a:effectLst>
                  <a:outerShdw blurRad="38100" dist="38100" dir="2700000" algn="tl">
                    <a:srgbClr val="000000">
                      <a:alpha val="43137"/>
                    </a:srgbClr>
                  </a:outerShdw>
                </a:effectLst>
                <a:latin typeface="Preeti" pitchFamily="2" charset="0"/>
              </a:rPr>
              <a:t>lzIffdf</a:t>
            </a:r>
            <a:r>
              <a:rPr lang="en-AU" b="1" dirty="0">
                <a:effectLst>
                  <a:outerShdw blurRad="38100" dist="38100" dir="2700000" algn="tl">
                    <a:srgbClr val="000000">
                      <a:alpha val="43137"/>
                    </a:srgbClr>
                  </a:outerShdw>
                </a:effectLst>
                <a:latin typeface="Preeti" pitchFamily="2" charset="0"/>
              </a:rPr>
              <a:t> </a:t>
            </a:r>
            <a:r>
              <a:rPr lang="en-AU" b="1" dirty="0" err="1">
                <a:effectLst>
                  <a:outerShdw blurRad="38100" dist="38100" dir="2700000" algn="tl">
                    <a:srgbClr val="000000">
                      <a:alpha val="43137"/>
                    </a:srgbClr>
                  </a:outerShdw>
                </a:effectLst>
                <a:latin typeface="Preeti" pitchFamily="2" charset="0"/>
              </a:rPr>
              <a:t>nufgL</a:t>
            </a:r>
            <a:endParaRPr lang="en-NZ" b="1" dirty="0">
              <a:effectLst>
                <a:outerShdw blurRad="38100" dist="38100" dir="2700000" algn="tl">
                  <a:srgbClr val="000000">
                    <a:alpha val="43137"/>
                  </a:srgbClr>
                </a:outerShdw>
              </a:effectLst>
              <a:latin typeface="Preeti" pitchFamily="2" charset="0"/>
            </a:endParaRPr>
          </a:p>
        </p:txBody>
      </p:sp>
      <p:sp>
        <p:nvSpPr>
          <p:cNvPr id="465925" name="Line 5"/>
          <p:cNvSpPr>
            <a:spLocks noChangeShapeType="1"/>
          </p:cNvSpPr>
          <p:nvPr/>
        </p:nvSpPr>
        <p:spPr bwMode="auto">
          <a:xfrm flipH="1">
            <a:off x="3052763" y="3976688"/>
            <a:ext cx="1195387" cy="0"/>
          </a:xfrm>
          <a:prstGeom prst="line">
            <a:avLst/>
          </a:prstGeom>
          <a:noFill/>
          <a:ln w="12700">
            <a:solidFill>
              <a:schemeClr val="tx1"/>
            </a:solidFill>
            <a:round/>
            <a:headEnd/>
            <a:tailEnd type="triangle" w="med" len="med"/>
          </a:ln>
          <a:effectLst/>
        </p:spPr>
        <p:txBody>
          <a:bodyPr/>
          <a:lstStyle/>
          <a:p>
            <a:pPr>
              <a:defRPr/>
            </a:pPr>
            <a:endParaRPr lang="en-US" sz="3600">
              <a:effectLst>
                <a:outerShdw blurRad="38100" dist="38100" dir="2700000" algn="tl">
                  <a:srgbClr val="000000">
                    <a:alpha val="43137"/>
                  </a:srgbClr>
                </a:outerShdw>
              </a:effectLst>
              <a:latin typeface="Preeti" pitchFamily="2" charset="0"/>
            </a:endParaRPr>
          </a:p>
        </p:txBody>
      </p:sp>
      <p:sp>
        <p:nvSpPr>
          <p:cNvPr id="465926" name="AutoShape 6"/>
          <p:cNvSpPr>
            <a:spLocks noChangeArrowheads="1"/>
          </p:cNvSpPr>
          <p:nvPr/>
        </p:nvSpPr>
        <p:spPr bwMode="auto">
          <a:xfrm>
            <a:off x="1692275" y="1690688"/>
            <a:ext cx="2735263" cy="2254250"/>
          </a:xfrm>
          <a:prstGeom prst="flowChartMerge">
            <a:avLst/>
          </a:prstGeom>
          <a:solidFill>
            <a:srgbClr val="00CC66"/>
          </a:solidFill>
          <a:ln w="38100">
            <a:solidFill>
              <a:schemeClr val="tx1"/>
            </a:solidFill>
            <a:miter lim="800000"/>
            <a:headEnd/>
            <a:tailEnd/>
          </a:ln>
          <a:effectLst/>
        </p:spPr>
        <p:txBody>
          <a:bodyPr wrap="none" anchor="ctr"/>
          <a:lstStyle/>
          <a:p>
            <a:pPr>
              <a:defRPr/>
            </a:pPr>
            <a:endParaRPr lang="en-US" sz="3600">
              <a:effectLst>
                <a:outerShdw blurRad="38100" dist="38100" dir="2700000" algn="tl">
                  <a:srgbClr val="000000">
                    <a:alpha val="43137"/>
                  </a:srgbClr>
                </a:outerShdw>
              </a:effectLst>
              <a:latin typeface="Preeti" pitchFamily="2" charset="0"/>
            </a:endParaRPr>
          </a:p>
        </p:txBody>
      </p:sp>
      <p:sp>
        <p:nvSpPr>
          <p:cNvPr id="29702" name="Text Box 7"/>
          <p:cNvSpPr txBox="1">
            <a:spLocks noChangeArrowheads="1"/>
          </p:cNvSpPr>
          <p:nvPr/>
        </p:nvSpPr>
        <p:spPr bwMode="auto">
          <a:xfrm>
            <a:off x="4686300" y="1782763"/>
            <a:ext cx="4152900" cy="1077912"/>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3200">
                <a:solidFill>
                  <a:schemeClr val="tx1"/>
                </a:solidFill>
                <a:latin typeface="Preeti" pitchFamily="2" charset="0"/>
                <a:cs typeface="Arial" charset="0"/>
              </a:rPr>
              <a:t>OlGhlgo/ – ;jf b'O{b]lv tLg nfv ?k}of+</a:t>
            </a:r>
            <a:endParaRPr lang="en-US" sz="2400" b="0">
              <a:solidFill>
                <a:schemeClr val="tx1"/>
              </a:solidFill>
              <a:latin typeface="Preeti" pitchFamily="2" charset="0"/>
              <a:cs typeface="Arial" charset="0"/>
            </a:endParaRPr>
          </a:p>
        </p:txBody>
      </p:sp>
      <p:sp>
        <p:nvSpPr>
          <p:cNvPr id="29703" name="Text Box 8"/>
          <p:cNvSpPr txBox="1">
            <a:spLocks noChangeArrowheads="1"/>
          </p:cNvSpPr>
          <p:nvPr/>
        </p:nvSpPr>
        <p:spPr bwMode="auto">
          <a:xfrm>
            <a:off x="4038600" y="2994025"/>
            <a:ext cx="4800600" cy="5842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3200">
                <a:solidFill>
                  <a:schemeClr val="tx1"/>
                </a:solidFill>
                <a:latin typeface="Preeti" pitchFamily="2" charset="0"/>
                <a:cs typeface="Arial" charset="0"/>
              </a:rPr>
              <a:t>;aOlGhlgo/ – Psb]lv 8]9 nfv</a:t>
            </a:r>
            <a:endParaRPr lang="en-US" sz="2400" b="0">
              <a:solidFill>
                <a:schemeClr val="tx1"/>
              </a:solidFill>
              <a:latin typeface="Preeti" pitchFamily="2" charset="0"/>
              <a:cs typeface="Arial" charset="0"/>
            </a:endParaRPr>
          </a:p>
        </p:txBody>
      </p:sp>
      <p:sp>
        <p:nvSpPr>
          <p:cNvPr id="29704" name="Text Box 9"/>
          <p:cNvSpPr txBox="1">
            <a:spLocks noChangeArrowheads="1"/>
          </p:cNvSpPr>
          <p:nvPr/>
        </p:nvSpPr>
        <p:spPr bwMode="auto">
          <a:xfrm>
            <a:off x="4510088" y="3646488"/>
            <a:ext cx="4252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4000">
                <a:solidFill>
                  <a:srgbClr val="CC3300"/>
                </a:solidFill>
                <a:latin typeface="Preeti" pitchFamily="2" charset="0"/>
                <a:cs typeface="Arial" charset="0"/>
              </a:rPr>
              <a:t>sflnu9 – )</a:t>
            </a:r>
            <a:endParaRPr lang="en-US" sz="3200">
              <a:solidFill>
                <a:srgbClr val="CC3300"/>
              </a:solidFill>
              <a:latin typeface="Preeti" pitchFamily="2" charset="0"/>
              <a:cs typeface="Arial" charset="0"/>
            </a:endParaRPr>
          </a:p>
        </p:txBody>
      </p:sp>
      <p:sp>
        <p:nvSpPr>
          <p:cNvPr id="29705" name="Rectangle 10"/>
          <p:cNvSpPr>
            <a:spLocks noChangeArrowheads="1"/>
          </p:cNvSpPr>
          <p:nvPr/>
        </p:nvSpPr>
        <p:spPr bwMode="auto">
          <a:xfrm>
            <a:off x="609600" y="4219575"/>
            <a:ext cx="49164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buClrTx/>
              <a:buFontTx/>
              <a:buNone/>
            </a:pPr>
            <a:r>
              <a:rPr lang="en-US" sz="4400">
                <a:solidFill>
                  <a:schemeClr val="tx2"/>
                </a:solidFill>
                <a:latin typeface="Preeti" pitchFamily="2" charset="0"/>
                <a:cs typeface="Times New Roman" pitchFamily="18" charset="0"/>
              </a:rPr>
              <a:t>nufgL -z'Ns dfq_</a:t>
            </a:r>
            <a:endParaRPr lang="en-NZ" sz="4400">
              <a:solidFill>
                <a:schemeClr val="tx2"/>
              </a:solidFill>
              <a:latin typeface="Preeti" pitchFamily="2" charset="0"/>
              <a:cs typeface="Times New Roman" pitchFamily="18" charset="0"/>
            </a:endParaRPr>
          </a:p>
        </p:txBody>
      </p:sp>
      <p:sp>
        <p:nvSpPr>
          <p:cNvPr id="465931" name="AutoShape 11"/>
          <p:cNvSpPr>
            <a:spLocks noChangeArrowheads="1"/>
          </p:cNvSpPr>
          <p:nvPr/>
        </p:nvSpPr>
        <p:spPr bwMode="auto">
          <a:xfrm rot="-10800000">
            <a:off x="2459038" y="2905125"/>
            <a:ext cx="1217612" cy="1033463"/>
          </a:xfrm>
          <a:prstGeom prst="triangle">
            <a:avLst>
              <a:gd name="adj" fmla="val 50000"/>
            </a:avLst>
          </a:prstGeom>
          <a:solidFill>
            <a:srgbClr val="FF99FF"/>
          </a:solidFill>
          <a:ln w="9525" algn="ctr">
            <a:solidFill>
              <a:srgbClr val="000000"/>
            </a:solidFill>
            <a:miter lim="800000"/>
            <a:headEnd/>
            <a:tailEnd/>
          </a:ln>
          <a:effectLst/>
        </p:spPr>
        <p:txBody>
          <a:bodyPr wrap="none" lIns="92075" tIns="46038" rIns="92075" bIns="46038" anchor="ctr"/>
          <a:lstStyle/>
          <a:p>
            <a:pPr>
              <a:defRPr/>
            </a:pPr>
            <a:endParaRPr lang="en-US" sz="3600">
              <a:effectLst>
                <a:outerShdw blurRad="38100" dist="38100" dir="2700000" algn="tl">
                  <a:srgbClr val="000000">
                    <a:alpha val="43137"/>
                  </a:srgbClr>
                </a:outerShdw>
              </a:effectLst>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0763500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pPr defTabSz="762000">
              <a:defRPr/>
            </a:pPr>
            <a:fld id="{5F5C1AAA-F0B4-4DD3-939B-0BA3D279DE16}" type="slidenum">
              <a:rPr lang="en-US">
                <a:latin typeface="+mn-lt"/>
              </a:rPr>
              <a:pPr defTabSz="762000">
                <a:defRPr/>
              </a:pPr>
              <a:t>12</a:t>
            </a:fld>
            <a:endParaRPr lang="en-US">
              <a:latin typeface="+mn-lt"/>
            </a:endParaRPr>
          </a:p>
        </p:txBody>
      </p:sp>
      <p:sp>
        <p:nvSpPr>
          <p:cNvPr id="468994" name="Rectangle 2"/>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AU" b="1" dirty="0" err="1">
                <a:effectLst>
                  <a:outerShdw blurRad="38100" dist="38100" dir="2700000" algn="tl">
                    <a:srgbClr val="000000">
                      <a:alpha val="43137"/>
                    </a:srgbClr>
                  </a:outerShdw>
                </a:effectLst>
                <a:latin typeface="Preeti" pitchFamily="2" charset="0"/>
              </a:rPr>
              <a:t>kl</a:t>
            </a:r>
            <a:r>
              <a:rPr lang="en-AU" b="1" dirty="0">
                <a:effectLst>
                  <a:outerShdw blurRad="38100" dist="38100" dir="2700000" algn="tl">
                    <a:srgbClr val="000000">
                      <a:alpha val="43137"/>
                    </a:srgbClr>
                  </a:outerShdw>
                </a:effectLst>
                <a:latin typeface="Preeti" pitchFamily="2" charset="0"/>
              </a:rPr>
              <a:t>/b[Zo</a:t>
            </a:r>
            <a:endParaRPr lang="en-NZ" b="1" dirty="0">
              <a:effectLst>
                <a:outerShdw blurRad="38100" dist="38100" dir="2700000" algn="tl">
                  <a:srgbClr val="000000">
                    <a:alpha val="43137"/>
                  </a:srgbClr>
                </a:outerShdw>
              </a:effectLst>
              <a:latin typeface="Preeti" pitchFamily="2" charset="0"/>
            </a:endParaRPr>
          </a:p>
        </p:txBody>
      </p:sp>
      <p:sp>
        <p:nvSpPr>
          <p:cNvPr id="30724" name="Rectangle 3"/>
          <p:cNvSpPr>
            <a:spLocks noChangeArrowheads="1"/>
          </p:cNvSpPr>
          <p:nvPr/>
        </p:nvSpPr>
        <p:spPr bwMode="auto">
          <a:xfrm>
            <a:off x="0" y="5334000"/>
            <a:ext cx="9144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buClrTx/>
              <a:buFont typeface="Wingdings" pitchFamily="2" charset="2"/>
              <a:buChar char="§"/>
            </a:pPr>
            <a:r>
              <a:rPr lang="en-AU" sz="2800">
                <a:solidFill>
                  <a:schemeClr val="tx2"/>
                </a:solidFill>
                <a:latin typeface="Preeti" pitchFamily="2" charset="0"/>
                <a:cs typeface="Times New Roman" pitchFamily="18" charset="0"/>
              </a:rPr>
              <a:t> k]zfsdL{sf] nflu sfdsf] aLrdf tflndsf] cefj</a:t>
            </a:r>
          </a:p>
          <a:p>
            <a:pPr algn="l" eaLnBrk="1" hangingPunct="1">
              <a:buClrTx/>
              <a:buFont typeface="Wingdings" pitchFamily="2" charset="2"/>
              <a:buChar char="§"/>
            </a:pPr>
            <a:r>
              <a:rPr lang="en-AU" sz="2800">
                <a:solidFill>
                  <a:schemeClr val="tx2"/>
                </a:solidFill>
                <a:latin typeface="Preeti" pitchFamily="2" charset="0"/>
                <a:cs typeface="Times New Roman" pitchFamily="18" charset="0"/>
              </a:rPr>
              <a:t> k/Dk/fut lgdf{0fdf :t/sf] cefj 5 jf ck]lIft k|of]ustf{ ;dIf k'u]sf] 5}g</a:t>
            </a:r>
          </a:p>
        </p:txBody>
      </p:sp>
      <p:grpSp>
        <p:nvGrpSpPr>
          <p:cNvPr id="30725" name="Group 4"/>
          <p:cNvGrpSpPr>
            <a:grpSpLocks/>
          </p:cNvGrpSpPr>
          <p:nvPr/>
        </p:nvGrpSpPr>
        <p:grpSpPr bwMode="auto">
          <a:xfrm>
            <a:off x="76200" y="1676400"/>
            <a:ext cx="3403600" cy="3433763"/>
            <a:chOff x="190" y="1104"/>
            <a:chExt cx="2453" cy="2163"/>
          </a:xfrm>
        </p:grpSpPr>
        <p:sp>
          <p:nvSpPr>
            <p:cNvPr id="30734" name="Text Box 5"/>
            <p:cNvSpPr txBox="1">
              <a:spLocks noChangeArrowheads="1"/>
            </p:cNvSpPr>
            <p:nvPr/>
          </p:nvSpPr>
          <p:spPr bwMode="auto">
            <a:xfrm>
              <a:off x="355" y="1104"/>
              <a:ext cx="1420" cy="523"/>
            </a:xfrm>
            <a:prstGeom prst="rect">
              <a:avLst/>
            </a:prstGeom>
            <a:solidFill>
              <a:srgbClr val="2AC26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400">
                  <a:solidFill>
                    <a:schemeClr val="tx1"/>
                  </a:solidFill>
                  <a:latin typeface="Preeti" pitchFamily="2" charset="0"/>
                  <a:cs typeface="Arial" charset="0"/>
                </a:rPr>
                <a:t>OlGhlgo/ – !) k|=z= eGbf sd</a:t>
              </a:r>
              <a:endParaRPr lang="en-US" sz="2400" b="0">
                <a:solidFill>
                  <a:schemeClr val="tx1"/>
                </a:solidFill>
                <a:latin typeface="Preeti" pitchFamily="2" charset="0"/>
                <a:cs typeface="Arial" charset="0"/>
              </a:endParaRPr>
            </a:p>
          </p:txBody>
        </p:sp>
        <p:grpSp>
          <p:nvGrpSpPr>
            <p:cNvPr id="30735" name="Group 6"/>
            <p:cNvGrpSpPr>
              <a:grpSpLocks/>
            </p:cNvGrpSpPr>
            <p:nvPr/>
          </p:nvGrpSpPr>
          <p:grpSpPr bwMode="auto">
            <a:xfrm>
              <a:off x="571" y="1474"/>
              <a:ext cx="2072" cy="1406"/>
              <a:chOff x="2995" y="1811"/>
              <a:chExt cx="1181" cy="973"/>
            </a:xfrm>
          </p:grpSpPr>
          <p:sp>
            <p:nvSpPr>
              <p:cNvPr id="468999" name="AutoShape 7"/>
              <p:cNvSpPr>
                <a:spLocks noChangeArrowheads="1"/>
              </p:cNvSpPr>
              <p:nvPr/>
            </p:nvSpPr>
            <p:spPr bwMode="auto">
              <a:xfrm>
                <a:off x="2995" y="1811"/>
                <a:ext cx="1181" cy="973"/>
              </a:xfrm>
              <a:prstGeom prst="triangle">
                <a:avLst>
                  <a:gd name="adj" fmla="val 50000"/>
                </a:avLst>
              </a:prstGeom>
              <a:solidFill>
                <a:srgbClr val="FF00FF"/>
              </a:solidFill>
              <a:ln w="12700">
                <a:solidFill>
                  <a:schemeClr val="tx1"/>
                </a:solidFill>
                <a:miter lim="800000"/>
                <a:headEnd/>
                <a:tailEnd/>
              </a:ln>
              <a:effectLst/>
            </p:spPr>
            <p:txBody>
              <a:bodyPr wrap="none"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69000" name="AutoShape 8"/>
              <p:cNvSpPr>
                <a:spLocks noChangeArrowheads="1"/>
              </p:cNvSpPr>
              <p:nvPr/>
            </p:nvSpPr>
            <p:spPr bwMode="auto">
              <a:xfrm>
                <a:off x="3495" y="1811"/>
                <a:ext cx="186" cy="157"/>
              </a:xfrm>
              <a:prstGeom prst="triangle">
                <a:avLst>
                  <a:gd name="adj" fmla="val 50000"/>
                </a:avLst>
              </a:prstGeom>
              <a:solidFill>
                <a:schemeClr val="accent1"/>
              </a:solidFill>
              <a:ln w="12700">
                <a:solidFill>
                  <a:schemeClr val="tx1"/>
                </a:solidFill>
                <a:miter lim="800000"/>
                <a:headEnd/>
                <a:tailEnd/>
              </a:ln>
              <a:effectLst/>
            </p:spPr>
            <p:txBody>
              <a:bodyPr wrap="none" anchor="ctr"/>
              <a:lstStyle/>
              <a:p>
                <a:pPr>
                  <a:defRPr/>
                </a:pPr>
                <a:endParaRPr lang="en-US" sz="3200">
                  <a:effectLst>
                    <a:outerShdw blurRad="38100" dist="38100" dir="2700000" algn="tl">
                      <a:srgbClr val="000000">
                        <a:alpha val="43137"/>
                      </a:srgbClr>
                    </a:outerShdw>
                  </a:effectLst>
                  <a:latin typeface="Preeti" pitchFamily="2" charset="0"/>
                </a:endParaRPr>
              </a:p>
            </p:txBody>
          </p:sp>
        </p:grpSp>
        <p:sp>
          <p:nvSpPr>
            <p:cNvPr id="30736" name="Text Box 9"/>
            <p:cNvSpPr txBox="1">
              <a:spLocks noChangeArrowheads="1"/>
            </p:cNvSpPr>
            <p:nvPr/>
          </p:nvSpPr>
          <p:spPr bwMode="auto">
            <a:xfrm>
              <a:off x="190" y="2976"/>
              <a:ext cx="171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400" i="1">
                  <a:solidFill>
                    <a:schemeClr val="tx1"/>
                  </a:solidFill>
                  <a:latin typeface="Preeti" pitchFamily="2" charset="0"/>
                  <a:cs typeface="Arial" charset="0"/>
                </a:rPr>
                <a:t>ejg lgdf{-fdf ;+nUgtf</a:t>
              </a:r>
            </a:p>
          </p:txBody>
        </p:sp>
        <p:sp>
          <p:nvSpPr>
            <p:cNvPr id="30737" name="Text Box 10"/>
            <p:cNvSpPr txBox="1">
              <a:spLocks noChangeArrowheads="1"/>
            </p:cNvSpPr>
            <p:nvPr/>
          </p:nvSpPr>
          <p:spPr bwMode="auto">
            <a:xfrm>
              <a:off x="849" y="2304"/>
              <a:ext cx="148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algn="l" eaLnBrk="1" hangingPunct="1">
                <a:spcBef>
                  <a:spcPct val="0"/>
                </a:spcBef>
                <a:buClrTx/>
                <a:buFontTx/>
                <a:buNone/>
              </a:pPr>
              <a:r>
                <a:rPr lang="en-US" sz="2400">
                  <a:solidFill>
                    <a:schemeClr val="tx1"/>
                  </a:solidFill>
                  <a:latin typeface="Preeti" pitchFamily="2" charset="0"/>
                  <a:cs typeface="Arial" charset="0"/>
                </a:rPr>
                <a:t>sflnu9 – () k|=z= eGbf a9L</a:t>
              </a:r>
            </a:p>
          </p:txBody>
        </p:sp>
      </p:grpSp>
      <p:grpSp>
        <p:nvGrpSpPr>
          <p:cNvPr id="30726" name="Group 19"/>
          <p:cNvGrpSpPr>
            <a:grpSpLocks/>
          </p:cNvGrpSpPr>
          <p:nvPr/>
        </p:nvGrpSpPr>
        <p:grpSpPr bwMode="auto">
          <a:xfrm>
            <a:off x="6172200" y="1676400"/>
            <a:ext cx="2714625" cy="2236788"/>
            <a:chOff x="3526" y="1056"/>
            <a:chExt cx="1710" cy="1409"/>
          </a:xfrm>
        </p:grpSpPr>
        <p:grpSp>
          <p:nvGrpSpPr>
            <p:cNvPr id="30730" name="Group 18"/>
            <p:cNvGrpSpPr>
              <a:grpSpLocks/>
            </p:cNvGrpSpPr>
            <p:nvPr/>
          </p:nvGrpSpPr>
          <p:grpSpPr bwMode="auto">
            <a:xfrm>
              <a:off x="3526" y="1056"/>
              <a:ext cx="1710" cy="1409"/>
              <a:chOff x="3526" y="1056"/>
              <a:chExt cx="1710" cy="1409"/>
            </a:xfrm>
          </p:grpSpPr>
          <p:sp>
            <p:nvSpPr>
              <p:cNvPr id="469004" name="AutoShape 12"/>
              <p:cNvSpPr>
                <a:spLocks noChangeArrowheads="1"/>
              </p:cNvSpPr>
              <p:nvPr/>
            </p:nvSpPr>
            <p:spPr bwMode="auto">
              <a:xfrm>
                <a:off x="3526" y="1056"/>
                <a:ext cx="1710" cy="1409"/>
              </a:xfrm>
              <a:prstGeom prst="flowChartMerge">
                <a:avLst/>
              </a:prstGeom>
              <a:solidFill>
                <a:srgbClr val="00CC66"/>
              </a:solidFill>
              <a:ln w="38100">
                <a:solidFill>
                  <a:schemeClr val="tx1"/>
                </a:solidFill>
                <a:miter lim="800000"/>
                <a:headEnd/>
                <a:tailEnd/>
              </a:ln>
              <a:effectLst/>
            </p:spPr>
            <p:txBody>
              <a:bodyPr wrap="none"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69009" name="AutoShape 17"/>
              <p:cNvSpPr>
                <a:spLocks noChangeArrowheads="1"/>
              </p:cNvSpPr>
              <p:nvPr/>
            </p:nvSpPr>
            <p:spPr bwMode="auto">
              <a:xfrm rot="-10800000">
                <a:off x="4005" y="1815"/>
                <a:ext cx="762" cy="646"/>
              </a:xfrm>
              <a:prstGeom prst="triangle">
                <a:avLst>
                  <a:gd name="adj" fmla="val 50000"/>
                </a:avLst>
              </a:prstGeom>
              <a:solidFill>
                <a:srgbClr val="FF99FF"/>
              </a:solidFill>
              <a:ln w="9525" algn="ctr">
                <a:solidFill>
                  <a:srgbClr val="000000"/>
                </a:solidFill>
                <a:miter lim="800000"/>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grpSp>
        <p:sp>
          <p:nvSpPr>
            <p:cNvPr id="29707" name="Text Box 13"/>
            <p:cNvSpPr txBox="1">
              <a:spLocks noChangeArrowheads="1"/>
            </p:cNvSpPr>
            <p:nvPr/>
          </p:nvSpPr>
          <p:spPr bwMode="auto">
            <a:xfrm>
              <a:off x="3855" y="1085"/>
              <a:ext cx="1048" cy="640"/>
            </a:xfrm>
            <a:prstGeom prst="rect">
              <a:avLst/>
            </a:prstGeom>
            <a:solidFill>
              <a:srgbClr val="00CC66"/>
            </a:solidFill>
            <a:ln w="9525">
              <a:noFill/>
              <a:miter lim="800000"/>
              <a:headEnd/>
              <a:tailEnd/>
            </a:ln>
          </p:spPr>
          <p:txBody>
            <a:bodyPr>
              <a:spAutoFit/>
            </a:bodyPr>
            <a:lstStyle/>
            <a:p>
              <a:pPr eaLnBrk="1" hangingPunct="1">
                <a:spcBef>
                  <a:spcPct val="0"/>
                </a:spcBef>
                <a:buClrTx/>
                <a:buFontTx/>
                <a:buNone/>
                <a:defRPr/>
              </a:pPr>
              <a:r>
                <a:rPr lang="en-US" sz="2400" dirty="0" err="1">
                  <a:solidFill>
                    <a:schemeClr val="tx1"/>
                  </a:solidFill>
                  <a:latin typeface="Preeti" pitchFamily="2" charset="0"/>
                  <a:cs typeface="Arial" charset="0"/>
                </a:rPr>
                <a:t>OlGhlgo</a:t>
              </a:r>
              <a:r>
                <a:rPr lang="en-US" sz="2400" dirty="0">
                  <a:solidFill>
                    <a:schemeClr val="tx1"/>
                  </a:solidFill>
                  <a:latin typeface="Preeti" pitchFamily="2" charset="0"/>
                  <a:cs typeface="Arial" charset="0"/>
                </a:rPr>
                <a:t>/ ?=</a:t>
              </a:r>
            </a:p>
            <a:p>
              <a:pPr eaLnBrk="1" hangingPunct="1">
                <a:spcBef>
                  <a:spcPct val="0"/>
                </a:spcBef>
                <a:buClrTx/>
                <a:buFontTx/>
                <a:buNone/>
                <a:defRPr/>
              </a:pPr>
              <a:r>
                <a:rPr lang="en-US" sz="1800" dirty="0">
                  <a:solidFill>
                    <a:schemeClr val="tx1"/>
                  </a:solidFill>
                  <a:latin typeface="+mn-lt"/>
                  <a:cs typeface="Arial" charset="0"/>
                </a:rPr>
                <a:t>225,000 -300,000</a:t>
              </a:r>
              <a:endParaRPr lang="en-US" sz="1400" b="0" dirty="0">
                <a:solidFill>
                  <a:schemeClr val="tx1"/>
                </a:solidFill>
                <a:latin typeface="+mn-lt"/>
                <a:cs typeface="Arial" charset="0"/>
              </a:endParaRPr>
            </a:p>
          </p:txBody>
        </p:sp>
      </p:grpSp>
      <p:sp>
        <p:nvSpPr>
          <p:cNvPr id="29703" name="Text Box 14"/>
          <p:cNvSpPr txBox="1">
            <a:spLocks noChangeArrowheads="1"/>
          </p:cNvSpPr>
          <p:nvPr/>
        </p:nvSpPr>
        <p:spPr bwMode="auto">
          <a:xfrm>
            <a:off x="4876800" y="2900363"/>
            <a:ext cx="1752600" cy="1077912"/>
          </a:xfrm>
          <a:prstGeom prst="rect">
            <a:avLst/>
          </a:prstGeom>
          <a:solidFill>
            <a:srgbClr val="FF99FF"/>
          </a:solidFill>
          <a:ln w="9525">
            <a:noFill/>
            <a:miter lim="800000"/>
            <a:headEnd/>
            <a:tailEnd/>
          </a:ln>
        </p:spPr>
        <p:txBody>
          <a:bodyPr>
            <a:spAutoFit/>
          </a:bodyPr>
          <a:lstStyle/>
          <a:p>
            <a:pPr eaLnBrk="1" hangingPunct="1">
              <a:spcBef>
                <a:spcPct val="0"/>
              </a:spcBef>
              <a:buClrTx/>
              <a:buFontTx/>
              <a:buNone/>
              <a:defRPr/>
            </a:pPr>
            <a:r>
              <a:rPr lang="en-US" sz="2400" dirty="0">
                <a:solidFill>
                  <a:schemeClr val="tx1"/>
                </a:solidFill>
                <a:latin typeface="Preeti" pitchFamily="2" charset="0"/>
                <a:cs typeface="Arial" charset="0"/>
              </a:rPr>
              <a:t>;a </a:t>
            </a:r>
            <a:r>
              <a:rPr lang="en-US" sz="2400" dirty="0" err="1">
                <a:solidFill>
                  <a:schemeClr val="tx1"/>
                </a:solidFill>
                <a:latin typeface="Preeti" pitchFamily="2" charset="0"/>
                <a:cs typeface="Arial" charset="0"/>
              </a:rPr>
              <a:t>OlGhlgo</a:t>
            </a:r>
            <a:r>
              <a:rPr lang="en-US" sz="2400" dirty="0">
                <a:solidFill>
                  <a:schemeClr val="tx1"/>
                </a:solidFill>
                <a:latin typeface="Preeti" pitchFamily="2" charset="0"/>
                <a:cs typeface="Arial" charset="0"/>
              </a:rPr>
              <a:t>/ ?= </a:t>
            </a:r>
            <a:r>
              <a:rPr lang="en-US" sz="1600" dirty="0">
                <a:solidFill>
                  <a:schemeClr val="tx1"/>
                </a:solidFill>
                <a:latin typeface="+mn-lt"/>
                <a:cs typeface="Arial" charset="0"/>
              </a:rPr>
              <a:t>100, 000 – 150, 000</a:t>
            </a:r>
            <a:endParaRPr lang="en-US" sz="1600" b="0" dirty="0">
              <a:solidFill>
                <a:schemeClr val="tx1"/>
              </a:solidFill>
              <a:latin typeface="+mn-lt"/>
              <a:cs typeface="Arial" charset="0"/>
            </a:endParaRPr>
          </a:p>
        </p:txBody>
      </p:sp>
      <p:sp>
        <p:nvSpPr>
          <p:cNvPr id="30728" name="Text Box 15"/>
          <p:cNvSpPr txBox="1">
            <a:spLocks noChangeArrowheads="1"/>
          </p:cNvSpPr>
          <p:nvPr/>
        </p:nvSpPr>
        <p:spPr bwMode="auto">
          <a:xfrm>
            <a:off x="5981700" y="3824288"/>
            <a:ext cx="300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eaLnBrk="1" hangingPunct="1">
              <a:spcBef>
                <a:spcPct val="0"/>
              </a:spcBef>
              <a:buClrTx/>
              <a:buFontTx/>
              <a:buNone/>
            </a:pPr>
            <a:r>
              <a:rPr lang="en-US" sz="2800">
                <a:solidFill>
                  <a:srgbClr val="CC3300"/>
                </a:solidFill>
                <a:latin typeface="Preeti" pitchFamily="2" charset="0"/>
                <a:cs typeface="Arial" charset="0"/>
              </a:rPr>
              <a:t>sflnu9 ?= z"Go</a:t>
            </a:r>
            <a:endParaRPr lang="en-US" sz="2000">
              <a:solidFill>
                <a:srgbClr val="CC3300"/>
              </a:solidFill>
              <a:latin typeface="Preeti" pitchFamily="2" charset="0"/>
              <a:cs typeface="Arial" charset="0"/>
            </a:endParaRPr>
          </a:p>
        </p:txBody>
      </p:sp>
      <p:sp>
        <p:nvSpPr>
          <p:cNvPr id="30729" name="Rectangle 16"/>
          <p:cNvSpPr>
            <a:spLocks noChangeArrowheads="1"/>
          </p:cNvSpPr>
          <p:nvPr/>
        </p:nvSpPr>
        <p:spPr bwMode="auto">
          <a:xfrm>
            <a:off x="5410200" y="4684713"/>
            <a:ext cx="306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buClrTx/>
              <a:buFontTx/>
              <a:buNone/>
            </a:pPr>
            <a:r>
              <a:rPr lang="en-US" sz="2400" i="1">
                <a:solidFill>
                  <a:schemeClr val="tx1"/>
                </a:solidFill>
                <a:latin typeface="Preeti" pitchFamily="2" charset="0"/>
                <a:cs typeface="Times New Roman" pitchFamily="18" charset="0"/>
              </a:rPr>
              <a:t>lzIf0f  z'Nssf] ?kdf nufgL</a:t>
            </a:r>
            <a:endParaRPr lang="en-NZ" sz="2400" i="1">
              <a:solidFill>
                <a:schemeClr val="tx1"/>
              </a:solidFill>
              <a:latin typeface="Preeti" pitchFamily="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5373932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5D1BF5B-BE16-4187-920F-A18B5103297C}" type="slidenum">
              <a:rPr lang="en-US">
                <a:latin typeface="+mn-lt"/>
              </a:rPr>
              <a:pPr defTabSz="762000">
                <a:defRPr/>
              </a:pPr>
              <a:t>13</a:t>
            </a:fld>
            <a:endParaRPr lang="en-US">
              <a:latin typeface="+mn-lt"/>
            </a:endParaRPr>
          </a:p>
        </p:txBody>
      </p:sp>
      <p:sp>
        <p:nvSpPr>
          <p:cNvPr id="471042" name="Rectangle 2"/>
          <p:cNvSpPr>
            <a:spLocks noGrp="1" noChangeArrowheads="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sflnu9sf ;</a:t>
            </a:r>
            <a:r>
              <a:rPr lang="en-NZ" b="1" dirty="0" err="1">
                <a:effectLst>
                  <a:outerShdw blurRad="38100" dist="38100" dir="2700000" algn="tl">
                    <a:srgbClr val="000000">
                      <a:alpha val="43137"/>
                    </a:srgbClr>
                  </a:outerShdw>
                </a:effectLst>
                <a:latin typeface="Preeti" pitchFamily="2" charset="0"/>
              </a:rPr>
              <a:t>Ldfx</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sp>
        <p:nvSpPr>
          <p:cNvPr id="471043" name="Rectangle 3"/>
          <p:cNvSpPr>
            <a:spLocks noGrp="1" noChangeArrowheads="1"/>
          </p:cNvSpPr>
          <p:nvPr>
            <p:ph type="body" idx="1"/>
          </p:nvPr>
        </p:nvSpPr>
        <p:spPr>
          <a:xfrm>
            <a:off x="457200" y="1143000"/>
            <a:ext cx="8291513" cy="5410200"/>
          </a:xfrm>
        </p:spPr>
        <p:txBody>
          <a:bodyPr/>
          <a:lstStyle/>
          <a:p>
            <a:pPr>
              <a:buFont typeface="Wingdings" pitchFamily="2" charset="2"/>
              <a:buChar char="§"/>
              <a:defRPr/>
            </a:pPr>
            <a:r>
              <a:rPr lang="en-NZ" dirty="0" smtClean="0">
                <a:solidFill>
                  <a:schemeClr val="accent2"/>
                </a:solidFill>
                <a:latin typeface="Preeti" pitchFamily="2" charset="0"/>
              </a:rPr>
              <a:t>w]/}</a:t>
            </a:r>
            <a:r>
              <a:rPr lang="en-NZ" dirty="0" err="1" smtClean="0">
                <a:solidFill>
                  <a:schemeClr val="accent2"/>
                </a:solidFill>
                <a:latin typeface="Preeti" pitchFamily="2" charset="0"/>
              </a:rPr>
              <a:t>h;f</a:t>
            </a:r>
            <a:r>
              <a:rPr lang="en-NZ" dirty="0" smtClean="0">
                <a:solidFill>
                  <a:schemeClr val="accent2"/>
                </a:solidFill>
                <a:latin typeface="Preeti" pitchFamily="2" charset="0"/>
              </a:rPr>
              <a:t>] sflnu9 </a:t>
            </a:r>
            <a:r>
              <a:rPr lang="en-NZ" dirty="0" err="1" smtClean="0">
                <a:solidFill>
                  <a:schemeClr val="accent2"/>
                </a:solidFill>
                <a:latin typeface="Preeti" pitchFamily="2" charset="0"/>
              </a:rPr>
              <a:t>clzlIft</a:t>
            </a:r>
            <a:r>
              <a:rPr lang="en-NZ" dirty="0" smtClean="0">
                <a:solidFill>
                  <a:schemeClr val="accent2"/>
                </a:solidFill>
                <a:latin typeface="Preeti" pitchFamily="2" charset="0"/>
              </a:rPr>
              <a:t> 5g\</a:t>
            </a:r>
          </a:p>
          <a:p>
            <a:pPr>
              <a:buFont typeface="Wingdings" pitchFamily="2" charset="2"/>
              <a:buChar char="§"/>
              <a:defRPr/>
            </a:pPr>
            <a:r>
              <a:rPr lang="en-NZ" dirty="0" err="1" smtClean="0">
                <a:solidFill>
                  <a:schemeClr val="tx1"/>
                </a:solidFill>
                <a:latin typeface="Preeti" pitchFamily="2" charset="0"/>
              </a:rPr>
              <a:t>clwsf+zn</a:t>
            </a:r>
            <a:r>
              <a:rPr lang="en-NZ" dirty="0" smtClean="0">
                <a:solidFill>
                  <a:schemeClr val="tx1"/>
                </a:solidFill>
                <a:latin typeface="Preeti" pitchFamily="2" charset="0"/>
              </a:rPr>
              <a:t>] </a:t>
            </a:r>
            <a:r>
              <a:rPr lang="en-NZ" dirty="0" err="1" smtClean="0">
                <a:solidFill>
                  <a:schemeClr val="tx1"/>
                </a:solidFill>
                <a:latin typeface="Preeti" pitchFamily="2" charset="0"/>
              </a:rPr>
              <a:t>gSzf</a:t>
            </a:r>
            <a:r>
              <a:rPr lang="en-NZ" dirty="0" smtClean="0">
                <a:solidFill>
                  <a:schemeClr val="tx1"/>
                </a:solidFill>
                <a:latin typeface="Preeti" pitchFamily="2" charset="0"/>
              </a:rPr>
              <a:t> </a:t>
            </a:r>
            <a:r>
              <a:rPr lang="en-NZ" dirty="0" err="1" smtClean="0">
                <a:solidFill>
                  <a:schemeClr val="tx1"/>
                </a:solidFill>
                <a:latin typeface="Preeti" pitchFamily="2" charset="0"/>
              </a:rPr>
              <a:t>a'em'g</a:t>
            </a:r>
            <a:r>
              <a:rPr lang="en-NZ" dirty="0" smtClean="0">
                <a:solidFill>
                  <a:schemeClr val="tx1"/>
                </a:solidFill>
                <a:latin typeface="Preeti" pitchFamily="2" charset="0"/>
              </a:rPr>
              <a:t> ;</a:t>
            </a:r>
            <a:r>
              <a:rPr lang="en-NZ" dirty="0" err="1" smtClean="0">
                <a:solidFill>
                  <a:schemeClr val="tx1"/>
                </a:solidFill>
                <a:latin typeface="Preeti" pitchFamily="2" charset="0"/>
              </a:rPr>
              <a:t>Sb</a:t>
            </a:r>
            <a:r>
              <a:rPr lang="en-NZ" dirty="0" smtClean="0">
                <a:solidFill>
                  <a:schemeClr val="tx1"/>
                </a:solidFill>
                <a:latin typeface="Preeti" pitchFamily="2" charset="0"/>
              </a:rPr>
              <a:t>}</a:t>
            </a:r>
            <a:r>
              <a:rPr lang="en-NZ" dirty="0" err="1" smtClean="0">
                <a:solidFill>
                  <a:schemeClr val="tx1"/>
                </a:solidFill>
                <a:latin typeface="Preeti" pitchFamily="2" charset="0"/>
              </a:rPr>
              <a:t>gg</a:t>
            </a:r>
            <a:r>
              <a:rPr lang="en-NZ" dirty="0" smtClean="0">
                <a:solidFill>
                  <a:schemeClr val="tx1"/>
                </a:solidFill>
                <a:latin typeface="Preeti" pitchFamily="2" charset="0"/>
              </a:rPr>
              <a:t>\</a:t>
            </a:r>
          </a:p>
          <a:p>
            <a:pPr>
              <a:buFont typeface="Wingdings" pitchFamily="2" charset="2"/>
              <a:buChar char="§"/>
              <a:defRPr/>
            </a:pPr>
            <a:r>
              <a:rPr lang="en-NZ" dirty="0" err="1" smtClean="0">
                <a:solidFill>
                  <a:schemeClr val="accent2"/>
                </a:solidFill>
                <a:latin typeface="Preeti" pitchFamily="2" charset="0"/>
              </a:rPr>
              <a:t>cfk</a:t>
            </a:r>
            <a:r>
              <a:rPr lang="en-NZ" dirty="0" smtClean="0">
                <a:solidFill>
                  <a:schemeClr val="accent2"/>
                </a:solidFill>
                <a:latin typeface="Preeti" pitchFamily="2" charset="0"/>
              </a:rPr>
              <a:t>\</a:t>
            </a:r>
            <a:r>
              <a:rPr lang="en-NZ" dirty="0" err="1" smtClean="0">
                <a:solidFill>
                  <a:schemeClr val="accent2"/>
                </a:solidFill>
                <a:latin typeface="Preeti" pitchFamily="2" charset="0"/>
              </a:rPr>
              <a:t>mgf</a:t>
            </a:r>
            <a:r>
              <a:rPr lang="en-NZ" dirty="0" smtClean="0">
                <a:solidFill>
                  <a:schemeClr val="accent2"/>
                </a:solidFill>
                <a:latin typeface="Preeti" pitchFamily="2" charset="0"/>
              </a:rPr>
              <a:t> cu|haf6 l;S5g\</a:t>
            </a:r>
          </a:p>
          <a:p>
            <a:pPr>
              <a:buFont typeface="Wingdings" pitchFamily="2" charset="2"/>
              <a:buChar char="§"/>
              <a:defRPr/>
            </a:pPr>
            <a:r>
              <a:rPr lang="en-NZ" dirty="0" err="1" smtClean="0">
                <a:solidFill>
                  <a:schemeClr val="tx1"/>
                </a:solidFill>
                <a:latin typeface="Preeti" pitchFamily="2" charset="0"/>
              </a:rPr>
              <a:t>cfw'lgs</a:t>
            </a:r>
            <a:r>
              <a:rPr lang="en-NZ" dirty="0" smtClean="0">
                <a:solidFill>
                  <a:schemeClr val="tx1"/>
                </a:solidFill>
                <a:latin typeface="Preeti" pitchFamily="2" charset="0"/>
              </a:rPr>
              <a:t> ;</a:t>
            </a:r>
            <a:r>
              <a:rPr lang="en-NZ" dirty="0" err="1" smtClean="0">
                <a:solidFill>
                  <a:schemeClr val="tx1"/>
                </a:solidFill>
                <a:latin typeface="Preeti" pitchFamily="2" charset="0"/>
              </a:rPr>
              <a:t>fdu|Lsf</a:t>
            </a:r>
            <a:r>
              <a:rPr lang="en-NZ" dirty="0" smtClean="0">
                <a:solidFill>
                  <a:schemeClr val="tx1"/>
                </a:solidFill>
                <a:latin typeface="Preeti" pitchFamily="2" charset="0"/>
              </a:rPr>
              <a:t>] u'0f, </a:t>
            </a:r>
            <a:r>
              <a:rPr lang="en-NZ" dirty="0" err="1" smtClean="0">
                <a:solidFill>
                  <a:schemeClr val="tx1"/>
                </a:solidFill>
                <a:latin typeface="Preeti" pitchFamily="2" charset="0"/>
              </a:rPr>
              <a:t>k|ljlw</a:t>
            </a:r>
            <a:r>
              <a:rPr lang="en-NZ" dirty="0" smtClean="0">
                <a:solidFill>
                  <a:schemeClr val="tx1"/>
                </a:solidFill>
                <a:latin typeface="Preeti" pitchFamily="2" charset="0"/>
              </a:rPr>
              <a:t> / oGqlj1fgaf/] </a:t>
            </a:r>
            <a:r>
              <a:rPr lang="en-NZ" dirty="0" err="1" smtClean="0">
                <a:solidFill>
                  <a:schemeClr val="tx1"/>
                </a:solidFill>
                <a:latin typeface="Preeti" pitchFamily="2" charset="0"/>
              </a:rPr>
              <a:t>a'e</a:t>
            </a:r>
            <a:r>
              <a:rPr lang="en-NZ" dirty="0" smtClean="0">
                <a:solidFill>
                  <a:schemeClr val="tx1"/>
                </a:solidFill>
                <a:latin typeface="Preeti" pitchFamily="2" charset="0"/>
              </a:rPr>
              <a:t>\mg ;</a:t>
            </a:r>
            <a:r>
              <a:rPr lang="en-NZ" dirty="0" err="1" smtClean="0">
                <a:solidFill>
                  <a:schemeClr val="tx1"/>
                </a:solidFill>
                <a:latin typeface="Preeti" pitchFamily="2" charset="0"/>
              </a:rPr>
              <a:t>Sb</a:t>
            </a:r>
            <a:r>
              <a:rPr lang="en-NZ" dirty="0" smtClean="0">
                <a:solidFill>
                  <a:schemeClr val="tx1"/>
                </a:solidFill>
                <a:latin typeface="Preeti" pitchFamily="2" charset="0"/>
              </a:rPr>
              <a:t>}</a:t>
            </a:r>
            <a:r>
              <a:rPr lang="en-NZ" dirty="0" err="1" smtClean="0">
                <a:solidFill>
                  <a:schemeClr val="tx1"/>
                </a:solidFill>
                <a:latin typeface="Preeti" pitchFamily="2" charset="0"/>
              </a:rPr>
              <a:t>gg</a:t>
            </a:r>
            <a:r>
              <a:rPr lang="en-NZ" dirty="0" smtClean="0">
                <a:solidFill>
                  <a:schemeClr val="tx1"/>
                </a:solidFill>
                <a:latin typeface="Preeti" pitchFamily="2" charset="0"/>
              </a:rPr>
              <a:t>\</a:t>
            </a:r>
            <a:r>
              <a:rPr lang="en-NZ" dirty="0" smtClean="0">
                <a:latin typeface="Preeti" pitchFamily="2" charset="0"/>
              </a:rPr>
              <a:t> </a:t>
            </a:r>
          </a:p>
          <a:p>
            <a:pPr>
              <a:buFont typeface="Wingdings" pitchFamily="2" charset="2"/>
              <a:buChar char="§"/>
              <a:defRPr/>
            </a:pPr>
            <a:r>
              <a:rPr lang="en-NZ" dirty="0" err="1" smtClean="0">
                <a:solidFill>
                  <a:schemeClr val="accent2"/>
                </a:solidFill>
                <a:latin typeface="Preeti" pitchFamily="2" charset="0"/>
              </a:rPr>
              <a:t>vf;u</a:t>
            </a:r>
            <a:r>
              <a:rPr lang="en-NZ" dirty="0" smtClean="0">
                <a:solidFill>
                  <a:schemeClr val="accent2"/>
                </a:solidFill>
                <a:latin typeface="Preeti" pitchFamily="2" charset="0"/>
              </a:rPr>
              <a:t>/L </a:t>
            </a:r>
            <a:r>
              <a:rPr lang="en-NZ" dirty="0" err="1" smtClean="0">
                <a:solidFill>
                  <a:schemeClr val="accent2"/>
                </a:solidFill>
                <a:latin typeface="Preeti" pitchFamily="2" charset="0"/>
              </a:rPr>
              <a:t>gjLg</a:t>
            </a:r>
            <a:r>
              <a:rPr lang="en-NZ" dirty="0" smtClean="0">
                <a:solidFill>
                  <a:schemeClr val="accent2"/>
                </a:solidFill>
                <a:latin typeface="Preeti" pitchFamily="2" charset="0"/>
              </a:rPr>
              <a:t> </a:t>
            </a:r>
            <a:r>
              <a:rPr lang="en-NZ" dirty="0" err="1" smtClean="0">
                <a:solidFill>
                  <a:schemeClr val="accent2"/>
                </a:solidFill>
                <a:latin typeface="Preeti" pitchFamily="2" charset="0"/>
              </a:rPr>
              <a:t>k|ljlw</a:t>
            </a:r>
            <a:r>
              <a:rPr lang="en-NZ" dirty="0" smtClean="0">
                <a:solidFill>
                  <a:schemeClr val="accent2"/>
                </a:solidFill>
                <a:latin typeface="Preeti" pitchFamily="2" charset="0"/>
              </a:rPr>
              <a:t>;+u ;</a:t>
            </a:r>
            <a:r>
              <a:rPr lang="en-NZ" dirty="0" err="1" smtClean="0">
                <a:solidFill>
                  <a:schemeClr val="accent2"/>
                </a:solidFill>
                <a:latin typeface="Preeti" pitchFamily="2" charset="0"/>
              </a:rPr>
              <a:t>DalGwt</a:t>
            </a:r>
            <a:r>
              <a:rPr lang="en-NZ" dirty="0" smtClean="0">
                <a:solidFill>
                  <a:schemeClr val="accent2"/>
                </a:solidFill>
                <a:latin typeface="Preeti" pitchFamily="2" charset="0"/>
              </a:rPr>
              <a:t> ;d:of / ;</a:t>
            </a:r>
            <a:r>
              <a:rPr lang="en-NZ" dirty="0" err="1" smtClean="0">
                <a:solidFill>
                  <a:schemeClr val="accent2"/>
                </a:solidFill>
                <a:latin typeface="Preeti" pitchFamily="2" charset="0"/>
              </a:rPr>
              <a:t>dfwfgaLr</a:t>
            </a:r>
            <a:r>
              <a:rPr lang="en-NZ" dirty="0" smtClean="0">
                <a:solidFill>
                  <a:schemeClr val="accent2"/>
                </a:solidFill>
                <a:latin typeface="Preeti" pitchFamily="2" charset="0"/>
              </a:rPr>
              <a:t> ;</a:t>
            </a:r>
            <a:r>
              <a:rPr lang="en-NZ" dirty="0" err="1" smtClean="0">
                <a:solidFill>
                  <a:schemeClr val="accent2"/>
                </a:solidFill>
                <a:latin typeface="Preeti" pitchFamily="2" charset="0"/>
              </a:rPr>
              <a:t>dGjo</a:t>
            </a:r>
            <a:r>
              <a:rPr lang="en-NZ" dirty="0" smtClean="0">
                <a:solidFill>
                  <a:schemeClr val="accent2"/>
                </a:solidFill>
                <a:latin typeface="Preeti" pitchFamily="2" charset="0"/>
              </a:rPr>
              <a:t> </a:t>
            </a:r>
            <a:r>
              <a:rPr lang="en-NZ" dirty="0" err="1" smtClean="0">
                <a:solidFill>
                  <a:schemeClr val="accent2"/>
                </a:solidFill>
                <a:latin typeface="Preeti" pitchFamily="2" charset="0"/>
              </a:rPr>
              <a:t>ug</a:t>
            </a:r>
            <a:r>
              <a:rPr lang="en-NZ" dirty="0" smtClean="0">
                <a:solidFill>
                  <a:schemeClr val="accent2"/>
                </a:solidFill>
                <a:latin typeface="Preeti" pitchFamily="2" charset="0"/>
              </a:rPr>
              <a:t>{ ;</a:t>
            </a:r>
            <a:r>
              <a:rPr lang="en-NZ" dirty="0" err="1" smtClean="0">
                <a:solidFill>
                  <a:schemeClr val="accent2"/>
                </a:solidFill>
                <a:latin typeface="Preeti" pitchFamily="2" charset="0"/>
              </a:rPr>
              <a:t>Sb</a:t>
            </a:r>
            <a:r>
              <a:rPr lang="en-NZ" dirty="0" smtClean="0">
                <a:solidFill>
                  <a:schemeClr val="accent2"/>
                </a:solidFill>
                <a:latin typeface="Preeti" pitchFamily="2" charset="0"/>
              </a:rPr>
              <a:t>}</a:t>
            </a:r>
            <a:r>
              <a:rPr lang="en-NZ" dirty="0" err="1" smtClean="0">
                <a:solidFill>
                  <a:schemeClr val="accent2"/>
                </a:solidFill>
                <a:latin typeface="Preeti" pitchFamily="2" charset="0"/>
              </a:rPr>
              <a:t>gg</a:t>
            </a:r>
            <a:r>
              <a:rPr lang="en-NZ" dirty="0" smtClean="0">
                <a:solidFill>
                  <a:schemeClr val="accent2"/>
                </a:solidFill>
                <a:latin typeface="Preeti" pitchFamily="2" charset="0"/>
              </a:rPr>
              <a:t>\</a:t>
            </a:r>
          </a:p>
          <a:p>
            <a:pPr>
              <a:buFont typeface="Wingdings" pitchFamily="2" charset="2"/>
              <a:buChar char="§"/>
              <a:defRPr/>
            </a:pPr>
            <a:r>
              <a:rPr lang="en-NZ" dirty="0" smtClean="0">
                <a:solidFill>
                  <a:schemeClr val="tx1"/>
                </a:solidFill>
                <a:latin typeface="Preeti" pitchFamily="2" charset="0"/>
              </a:rPr>
              <a:t>k9]/ </a:t>
            </a:r>
            <a:r>
              <a:rPr lang="en-NZ" dirty="0" err="1" smtClean="0">
                <a:solidFill>
                  <a:schemeClr val="tx1"/>
                </a:solidFill>
                <a:latin typeface="Preeti" pitchFamily="2" charset="0"/>
              </a:rPr>
              <a:t>eGbf</a:t>
            </a:r>
            <a:r>
              <a:rPr lang="en-NZ" dirty="0" smtClean="0">
                <a:solidFill>
                  <a:schemeClr val="tx1"/>
                </a:solidFill>
                <a:latin typeface="Preeti" pitchFamily="2" charset="0"/>
              </a:rPr>
              <a:t> k/]/ </a:t>
            </a:r>
            <a:r>
              <a:rPr lang="en-NZ" dirty="0" err="1" smtClean="0">
                <a:solidFill>
                  <a:schemeClr val="tx1"/>
                </a:solidFill>
                <a:latin typeface="Preeti" pitchFamily="2" charset="0"/>
              </a:rPr>
              <a:t>jf</a:t>
            </a:r>
            <a:r>
              <a:rPr lang="en-NZ" dirty="0" smtClean="0">
                <a:solidFill>
                  <a:schemeClr val="tx1"/>
                </a:solidFill>
                <a:latin typeface="Preeti" pitchFamily="2" charset="0"/>
              </a:rPr>
              <a:t> u/]/ l;S5g\</a:t>
            </a:r>
            <a:endParaRPr lang="en-US" dirty="0" smtClean="0">
              <a:solidFill>
                <a:schemeClr val="tx1"/>
              </a:solidFill>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4059137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762000">
              <a:defRPr/>
            </a:pPr>
            <a:fld id="{15B85522-1F43-4BA7-84F3-1C78EEA797A5}" type="slidenum">
              <a:rPr lang="en-US">
                <a:latin typeface="+mn-lt"/>
              </a:rPr>
              <a:pPr defTabSz="762000">
                <a:defRPr/>
              </a:pPr>
              <a:t>14</a:t>
            </a:fld>
            <a:endParaRPr lang="en-US">
              <a:latin typeface="+mn-lt"/>
            </a:endParaRPr>
          </a:p>
        </p:txBody>
      </p:sp>
      <p:sp>
        <p:nvSpPr>
          <p:cNvPr id="32771" name="Text Box 2"/>
          <p:cNvSpPr txBox="1">
            <a:spLocks noChangeArrowheads="1"/>
          </p:cNvSpPr>
          <p:nvPr/>
        </p:nvSpPr>
        <p:spPr bwMode="auto">
          <a:xfrm>
            <a:off x="152400" y="1844674"/>
            <a:ext cx="7543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marL="571500" indent="-571500" eaLnBrk="1" hangingPunct="1">
              <a:spcBef>
                <a:spcPct val="50000"/>
              </a:spcBef>
              <a:buClrTx/>
              <a:buFont typeface="Arial" pitchFamily="34" charset="0"/>
              <a:buChar char="•"/>
            </a:pPr>
            <a:r>
              <a:rPr lang="en-US" sz="3800" dirty="0" err="1">
                <a:solidFill>
                  <a:schemeClr val="tx2"/>
                </a:solidFill>
                <a:latin typeface="Preeti" pitchFamily="2" charset="0"/>
                <a:cs typeface="Times New Roman" pitchFamily="18" charset="0"/>
              </a:rPr>
              <a:t>OlGhlgo</a:t>
            </a:r>
            <a:r>
              <a:rPr lang="en-US" sz="3800" dirty="0">
                <a:solidFill>
                  <a:schemeClr val="tx2"/>
                </a:solidFill>
                <a:latin typeface="Preeti" pitchFamily="2" charset="0"/>
                <a:cs typeface="Times New Roman" pitchFamily="18" charset="0"/>
              </a:rPr>
              <a:t>/n] k9]</a:t>
            </a:r>
            <a:r>
              <a:rPr lang="en-US" sz="3800" dirty="0" err="1">
                <a:solidFill>
                  <a:schemeClr val="tx2"/>
                </a:solidFill>
                <a:latin typeface="Preeti" pitchFamily="2" charset="0"/>
                <a:cs typeface="Times New Roman" pitchFamily="18" charset="0"/>
              </a:rPr>
              <a:t>sf</a:t>
            </a:r>
            <a:r>
              <a:rPr lang="en-US" sz="3800" dirty="0">
                <a:solidFill>
                  <a:schemeClr val="tx2"/>
                </a:solidFill>
                <a:latin typeface="Preeti" pitchFamily="2" charset="0"/>
                <a:cs typeface="Times New Roman" pitchFamily="18" charset="0"/>
              </a:rPr>
              <a:t> s'/f sflnu9nfO{ </a:t>
            </a:r>
            <a:r>
              <a:rPr lang="en-US" sz="3800" dirty="0" err="1">
                <a:solidFill>
                  <a:schemeClr val="tx2"/>
                </a:solidFill>
                <a:latin typeface="Preeti" pitchFamily="2" charset="0"/>
                <a:cs typeface="Times New Roman" pitchFamily="18" charset="0"/>
              </a:rPr>
              <a:t>yfxf</a:t>
            </a:r>
            <a:r>
              <a:rPr lang="en-US" sz="3800" dirty="0">
                <a:solidFill>
                  <a:schemeClr val="tx2"/>
                </a:solidFill>
                <a:latin typeface="Preeti" pitchFamily="2" charset="0"/>
                <a:cs typeface="Times New Roman" pitchFamily="18" charset="0"/>
              </a:rPr>
              <a:t> </a:t>
            </a:r>
            <a:r>
              <a:rPr lang="en-US" sz="3800" dirty="0" err="1">
                <a:solidFill>
                  <a:schemeClr val="tx2"/>
                </a:solidFill>
                <a:latin typeface="Preeti" pitchFamily="2" charset="0"/>
                <a:cs typeface="Times New Roman" pitchFamily="18" charset="0"/>
              </a:rPr>
              <a:t>x'+b</a:t>
            </a:r>
            <a:r>
              <a:rPr lang="en-US" sz="3800" dirty="0">
                <a:solidFill>
                  <a:schemeClr val="tx2"/>
                </a:solidFill>
                <a:latin typeface="Preeti" pitchFamily="2" charset="0"/>
                <a:cs typeface="Times New Roman" pitchFamily="18" charset="0"/>
              </a:rPr>
              <a:t>}g</a:t>
            </a:r>
          </a:p>
        </p:txBody>
      </p:sp>
      <p:sp>
        <p:nvSpPr>
          <p:cNvPr id="32772" name="Text Box 3"/>
          <p:cNvSpPr txBox="1">
            <a:spLocks noChangeArrowheads="1"/>
          </p:cNvSpPr>
          <p:nvPr/>
        </p:nvSpPr>
        <p:spPr bwMode="auto">
          <a:xfrm>
            <a:off x="1161143" y="3276600"/>
            <a:ext cx="798285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pPr marL="571500" indent="-571500" eaLnBrk="1" hangingPunct="1">
              <a:spcBef>
                <a:spcPct val="50000"/>
              </a:spcBef>
              <a:buClrTx/>
              <a:buFont typeface="Arial" pitchFamily="34" charset="0"/>
              <a:buChar char="•"/>
            </a:pPr>
            <a:r>
              <a:rPr lang="en-US" sz="3800" dirty="0">
                <a:solidFill>
                  <a:schemeClr val="tx1"/>
                </a:solidFill>
                <a:latin typeface="Preeti" pitchFamily="2" charset="0"/>
                <a:cs typeface="Times New Roman" pitchFamily="18" charset="0"/>
              </a:rPr>
              <a:t>sflnu9n] </a:t>
            </a:r>
            <a:r>
              <a:rPr lang="en-US" sz="3800" dirty="0" err="1">
                <a:solidFill>
                  <a:schemeClr val="tx1"/>
                </a:solidFill>
                <a:latin typeface="Preeti" pitchFamily="2" charset="0"/>
                <a:cs typeface="Times New Roman" pitchFamily="18" charset="0"/>
              </a:rPr>
              <a:t>hfg</a:t>
            </a:r>
            <a:r>
              <a:rPr lang="en-US" sz="3800" dirty="0">
                <a:solidFill>
                  <a:schemeClr val="tx1"/>
                </a:solidFill>
                <a:latin typeface="Preeti" pitchFamily="2" charset="0"/>
                <a:cs typeface="Times New Roman" pitchFamily="18" charset="0"/>
              </a:rPr>
              <a:t>]</a:t>
            </a:r>
            <a:r>
              <a:rPr lang="en-US" sz="3800" dirty="0" err="1">
                <a:solidFill>
                  <a:schemeClr val="tx1"/>
                </a:solidFill>
                <a:latin typeface="Preeti" pitchFamily="2" charset="0"/>
                <a:cs typeface="Times New Roman" pitchFamily="18" charset="0"/>
              </a:rPr>
              <a:t>sf</a:t>
            </a:r>
            <a:r>
              <a:rPr lang="en-US" sz="3800" dirty="0">
                <a:solidFill>
                  <a:schemeClr val="tx1"/>
                </a:solidFill>
                <a:latin typeface="Preeti" pitchFamily="2" charset="0"/>
                <a:cs typeface="Times New Roman" pitchFamily="18" charset="0"/>
              </a:rPr>
              <a:t> s'/f </a:t>
            </a:r>
            <a:r>
              <a:rPr lang="en-US" sz="3800" dirty="0" err="1">
                <a:solidFill>
                  <a:schemeClr val="tx1"/>
                </a:solidFill>
                <a:latin typeface="Preeti" pitchFamily="2" charset="0"/>
                <a:cs typeface="Times New Roman" pitchFamily="18" charset="0"/>
              </a:rPr>
              <a:t>OlGhlgo</a:t>
            </a:r>
            <a:r>
              <a:rPr lang="en-US" sz="3800" dirty="0">
                <a:solidFill>
                  <a:schemeClr val="tx1"/>
                </a:solidFill>
                <a:latin typeface="Preeti" pitchFamily="2" charset="0"/>
                <a:cs typeface="Times New Roman" pitchFamily="18" charset="0"/>
              </a:rPr>
              <a:t>/n] k9]</a:t>
            </a:r>
            <a:r>
              <a:rPr lang="en-US" sz="3800" dirty="0" err="1">
                <a:solidFill>
                  <a:schemeClr val="tx1"/>
                </a:solidFill>
                <a:latin typeface="Preeti" pitchFamily="2" charset="0"/>
                <a:cs typeface="Times New Roman" pitchFamily="18" charset="0"/>
              </a:rPr>
              <a:t>sf</a:t>
            </a:r>
            <a:r>
              <a:rPr lang="en-US" sz="3800" dirty="0">
                <a:solidFill>
                  <a:schemeClr val="tx1"/>
                </a:solidFill>
                <a:latin typeface="Preeti" pitchFamily="2" charset="0"/>
                <a:cs typeface="Times New Roman" pitchFamily="18" charset="0"/>
              </a:rPr>
              <a:t>] 5}g</a:t>
            </a:r>
          </a:p>
        </p:txBody>
      </p:sp>
      <p:sp>
        <p:nvSpPr>
          <p:cNvPr id="32773" name="Rectangle 4"/>
          <p:cNvSpPr>
            <a:spLocks noGrp="1" noChangeArrowheads="1"/>
          </p:cNvSpPr>
          <p:nvPr>
            <p:ph type="title"/>
          </p:nvPr>
        </p:nvSpPr>
        <p:spPr>
          <a:xfrm>
            <a:off x="0" y="29029"/>
            <a:ext cx="8915400" cy="885371"/>
          </a:xfrm>
          <a:gradFill flip="none" rotWithShape="1">
            <a:gsLst>
              <a:gs pos="0">
                <a:srgbClr val="5E9EFF"/>
              </a:gs>
              <a:gs pos="39999">
                <a:srgbClr val="85C2FF"/>
              </a:gs>
              <a:gs pos="70000">
                <a:srgbClr val="C4D6EB"/>
              </a:gs>
              <a:gs pos="100000">
                <a:srgbClr val="FFEBFA"/>
              </a:gs>
            </a:gsLst>
            <a:lin ang="0" scaled="1"/>
            <a:tileRect/>
          </a:grad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kl/0ffd </a:t>
            </a:r>
            <a:r>
              <a:rPr lang="en-NZ" b="1" dirty="0">
                <a:effectLst>
                  <a:outerShdw blurRad="38100" dist="38100" dir="2700000" algn="tl">
                    <a:srgbClr val="000000">
                      <a:alpha val="43137"/>
                    </a:srgbClr>
                  </a:outerShdw>
                </a:effectLst>
                <a:latin typeface="Times New Roman" pitchFamily="18" charset="0"/>
                <a:cs typeface="Times New Roman" pitchFamily="18" charset="0"/>
              </a:rPr>
              <a: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756647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4957D877-0FEF-42D4-A6DB-74CA06BEC18D}" type="slidenum">
              <a:rPr lang="en-US">
                <a:latin typeface="+mn-lt"/>
              </a:rPr>
              <a:pPr defTabSz="762000">
                <a:defRPr/>
              </a:pPr>
              <a:t>15</a:t>
            </a:fld>
            <a:endParaRPr lang="en-US">
              <a:latin typeface="+mn-lt"/>
            </a:endParaRPr>
          </a:p>
        </p:txBody>
      </p:sp>
      <p:sp>
        <p:nvSpPr>
          <p:cNvPr id="475138" name="Rectangle 2"/>
          <p:cNvSpPr>
            <a:spLocks noGrp="1" noChangeArrowheads="1"/>
          </p:cNvSpPr>
          <p:nvPr>
            <p:ph type="title"/>
          </p:nvPr>
        </p:nvSpPr>
        <p:spPr>
          <a:xfrm>
            <a:off x="0" y="-15240"/>
            <a:ext cx="9144000" cy="77724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ltgnfO</a:t>
            </a:r>
            <a:r>
              <a:rPr lang="en-NZ" b="1" dirty="0">
                <a:effectLst>
                  <a:outerShdw blurRad="38100" dist="38100" dir="2700000" algn="tl">
                    <a:srgbClr val="000000">
                      <a:alpha val="43137"/>
                    </a:srgbClr>
                  </a:outerShdw>
                </a:effectLst>
                <a:latin typeface="Preeti" pitchFamily="2" charset="0"/>
              </a:rPr>
              <a:t>{ s] rflxG5 &lt;</a:t>
            </a:r>
            <a:endParaRPr lang="en-US" b="1" dirty="0">
              <a:effectLst>
                <a:outerShdw blurRad="38100" dist="38100" dir="2700000" algn="tl">
                  <a:srgbClr val="000000">
                    <a:alpha val="43137"/>
                  </a:srgbClr>
                </a:outerShdw>
              </a:effectLst>
              <a:latin typeface="Preeti" pitchFamily="2" charset="0"/>
            </a:endParaRPr>
          </a:p>
        </p:txBody>
      </p:sp>
      <p:sp>
        <p:nvSpPr>
          <p:cNvPr id="475139" name="Rectangle 3"/>
          <p:cNvSpPr>
            <a:spLocks noGrp="1" noChangeArrowheads="1"/>
          </p:cNvSpPr>
          <p:nvPr>
            <p:ph type="body" idx="1"/>
          </p:nvPr>
        </p:nvSpPr>
        <p:spPr>
          <a:xfrm>
            <a:off x="457200" y="1600200"/>
            <a:ext cx="8435975" cy="4525963"/>
          </a:xfrm>
        </p:spPr>
        <p:txBody>
          <a:bodyPr/>
          <a:lstStyle/>
          <a:p>
            <a:pPr>
              <a:lnSpc>
                <a:spcPct val="90000"/>
              </a:lnSpc>
              <a:buFont typeface="Wingdings" pitchFamily="2" charset="2"/>
              <a:buChar char="§"/>
              <a:defRPr/>
            </a:pPr>
            <a:r>
              <a:rPr lang="en-NZ" sz="3600" dirty="0" err="1" smtClean="0">
                <a:solidFill>
                  <a:schemeClr val="accent2"/>
                </a:solidFill>
                <a:latin typeface="Preeti" pitchFamily="2" charset="0"/>
              </a:rPr>
              <a:t>cfjZos</a:t>
            </a:r>
            <a:r>
              <a:rPr lang="en-NZ" sz="3600" dirty="0" smtClean="0">
                <a:solidFill>
                  <a:schemeClr val="accent2"/>
                </a:solidFill>
                <a:latin typeface="Preeti" pitchFamily="2" charset="0"/>
              </a:rPr>
              <a:t> 1fg / </a:t>
            </a:r>
            <a:r>
              <a:rPr lang="en-NZ" sz="3600" dirty="0" err="1" smtClean="0">
                <a:solidFill>
                  <a:schemeClr val="accent2"/>
                </a:solidFill>
                <a:latin typeface="Preeti" pitchFamily="2" charset="0"/>
              </a:rPr>
              <a:t>kof</a:t>
            </a:r>
            <a:r>
              <a:rPr lang="en-NZ" sz="3600" dirty="0" smtClean="0">
                <a:solidFill>
                  <a:schemeClr val="accent2"/>
                </a:solidFill>
                <a:latin typeface="Preeti" pitchFamily="2" charset="0"/>
              </a:rPr>
              <a:t>{Kt ;</a:t>
            </a:r>
            <a:r>
              <a:rPr lang="en-NZ" sz="3600" dirty="0" err="1" smtClean="0">
                <a:solidFill>
                  <a:schemeClr val="accent2"/>
                </a:solidFill>
                <a:latin typeface="Preeti" pitchFamily="2" charset="0"/>
              </a:rPr>
              <a:t>Lk</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clej</a:t>
            </a:r>
            <a:r>
              <a:rPr lang="en-NZ" sz="3600" dirty="0" smtClean="0">
                <a:solidFill>
                  <a:schemeClr val="accent2"/>
                </a:solidFill>
                <a:latin typeface="Preeti" pitchFamily="2" charset="0"/>
              </a:rPr>
              <a:t>[l4sf] </a:t>
            </a:r>
            <a:r>
              <a:rPr lang="en-NZ" sz="3600" dirty="0" err="1" smtClean="0">
                <a:solidFill>
                  <a:schemeClr val="accent2"/>
                </a:solidFill>
                <a:latin typeface="Preeti" pitchFamily="2" charset="0"/>
              </a:rPr>
              <a:t>nflu</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tflnd</a:t>
            </a:r>
            <a:r>
              <a:rPr lang="en-NZ" sz="3600" dirty="0" smtClean="0">
                <a:latin typeface="Preeti" pitchFamily="2" charset="0"/>
              </a:rPr>
              <a:t> </a:t>
            </a:r>
          </a:p>
          <a:p>
            <a:pPr lvl="2">
              <a:lnSpc>
                <a:spcPct val="90000"/>
              </a:lnSpc>
              <a:buFont typeface="Wingdings" pitchFamily="2" charset="2"/>
              <a:buChar char="§"/>
              <a:defRPr/>
            </a:pPr>
            <a:endParaRPr lang="en-NZ" sz="3200" dirty="0" smtClean="0">
              <a:latin typeface="Preeti" pitchFamily="2" charset="0"/>
            </a:endParaRPr>
          </a:p>
          <a:p>
            <a:pPr lvl="1">
              <a:lnSpc>
                <a:spcPct val="90000"/>
              </a:lnSpc>
              <a:defRPr/>
            </a:pPr>
            <a:r>
              <a:rPr lang="en-NZ" dirty="0" smtClean="0">
                <a:solidFill>
                  <a:schemeClr val="tx1"/>
                </a:solidFill>
                <a:latin typeface="Preeti" pitchFamily="2" charset="0"/>
              </a:rPr>
              <a:t>k/</a:t>
            </a:r>
            <a:r>
              <a:rPr lang="en-NZ" dirty="0" err="1" smtClean="0">
                <a:solidFill>
                  <a:schemeClr val="tx1"/>
                </a:solidFill>
                <a:latin typeface="Preeti" pitchFamily="2" charset="0"/>
              </a:rPr>
              <a:t>Dk</a:t>
            </a:r>
            <a:r>
              <a:rPr lang="en-NZ" dirty="0" smtClean="0">
                <a:solidFill>
                  <a:schemeClr val="tx1"/>
                </a:solidFill>
                <a:latin typeface="Preeti" pitchFamily="2" charset="0"/>
              </a:rPr>
              <a:t>/</a:t>
            </a:r>
            <a:r>
              <a:rPr lang="en-NZ" dirty="0" err="1" smtClean="0">
                <a:solidFill>
                  <a:schemeClr val="tx1"/>
                </a:solidFill>
                <a:latin typeface="Preeti" pitchFamily="2" charset="0"/>
              </a:rPr>
              <a:t>fut</a:t>
            </a:r>
            <a:r>
              <a:rPr lang="en-NZ" dirty="0" smtClean="0">
                <a:solidFill>
                  <a:schemeClr val="tx1"/>
                </a:solidFill>
                <a:latin typeface="Preeti" pitchFamily="2" charset="0"/>
              </a:rPr>
              <a:t> / </a:t>
            </a:r>
            <a:r>
              <a:rPr lang="en-NZ" dirty="0" err="1" smtClean="0">
                <a:solidFill>
                  <a:schemeClr val="tx1"/>
                </a:solidFill>
                <a:latin typeface="Preeti" pitchFamily="2" charset="0"/>
              </a:rPr>
              <a:t>gjLg</a:t>
            </a:r>
            <a:r>
              <a:rPr lang="en-NZ" dirty="0" smtClean="0">
                <a:solidFill>
                  <a:schemeClr val="tx1"/>
                </a:solidFill>
                <a:latin typeface="Preeti" pitchFamily="2" charset="0"/>
              </a:rPr>
              <a:t> ;</a:t>
            </a:r>
            <a:r>
              <a:rPr lang="en-NZ" dirty="0" err="1" smtClean="0">
                <a:solidFill>
                  <a:schemeClr val="tx1"/>
                </a:solidFill>
                <a:latin typeface="Preeti" pitchFamily="2" charset="0"/>
              </a:rPr>
              <a:t>fdu|Lsf</a:t>
            </a:r>
            <a:r>
              <a:rPr lang="en-NZ" dirty="0" smtClean="0">
                <a:solidFill>
                  <a:schemeClr val="tx1"/>
                </a:solidFill>
                <a:latin typeface="Preeti" pitchFamily="2" charset="0"/>
              </a:rPr>
              <a:t>] </a:t>
            </a:r>
            <a:r>
              <a:rPr lang="en-NZ" dirty="0" err="1" smtClean="0">
                <a:solidFill>
                  <a:schemeClr val="tx1"/>
                </a:solidFill>
                <a:latin typeface="Preeti" pitchFamily="2" charset="0"/>
              </a:rPr>
              <a:t>k|efjsf</a:t>
            </a:r>
            <a:r>
              <a:rPr lang="en-NZ" dirty="0" smtClean="0">
                <a:solidFill>
                  <a:schemeClr val="tx1"/>
                </a:solidFill>
                <a:latin typeface="Preeti" pitchFamily="2" charset="0"/>
              </a:rPr>
              <a:t>/L </a:t>
            </a:r>
            <a:r>
              <a:rPr lang="en-NZ" dirty="0" err="1" smtClean="0">
                <a:solidFill>
                  <a:schemeClr val="tx1"/>
                </a:solidFill>
                <a:latin typeface="Preeti" pitchFamily="2" charset="0"/>
              </a:rPr>
              <a:t>pkof</a:t>
            </a:r>
            <a:r>
              <a:rPr lang="en-NZ" dirty="0" smtClean="0">
                <a:solidFill>
                  <a:schemeClr val="tx1"/>
                </a:solidFill>
                <a:latin typeface="Preeti" pitchFamily="2" charset="0"/>
              </a:rPr>
              <a:t>]u </a:t>
            </a:r>
            <a:r>
              <a:rPr lang="en-NZ" dirty="0" err="1" smtClean="0">
                <a:solidFill>
                  <a:schemeClr val="tx1"/>
                </a:solidFill>
                <a:latin typeface="Preeti" pitchFamily="2" charset="0"/>
              </a:rPr>
              <a:t>ug</a:t>
            </a:r>
            <a:r>
              <a:rPr lang="en-NZ" dirty="0" smtClean="0">
                <a:solidFill>
                  <a:schemeClr val="tx1"/>
                </a:solidFill>
                <a:latin typeface="Preeti" pitchFamily="2" charset="0"/>
              </a:rPr>
              <a:t>{  </a:t>
            </a:r>
          </a:p>
          <a:p>
            <a:pPr lvl="1">
              <a:lnSpc>
                <a:spcPct val="90000"/>
              </a:lnSpc>
              <a:defRPr/>
            </a:pPr>
            <a:endParaRPr lang="en-NZ" dirty="0" smtClean="0">
              <a:solidFill>
                <a:schemeClr val="tx1"/>
              </a:solidFill>
              <a:latin typeface="Preeti" pitchFamily="2" charset="0"/>
            </a:endParaRPr>
          </a:p>
          <a:p>
            <a:pPr lvl="1">
              <a:lnSpc>
                <a:spcPct val="90000"/>
              </a:lnSpc>
              <a:defRPr/>
            </a:pPr>
            <a:r>
              <a:rPr lang="en-NZ" dirty="0" err="1" smtClean="0">
                <a:latin typeface="Preeti" pitchFamily="2" charset="0"/>
              </a:rPr>
              <a:t>e"sDk</a:t>
            </a:r>
            <a:r>
              <a:rPr lang="en-NZ" dirty="0" smtClean="0">
                <a:latin typeface="Preeti" pitchFamily="2" charset="0"/>
              </a:rPr>
              <a:t> </a:t>
            </a:r>
            <a:r>
              <a:rPr lang="en-NZ" dirty="0" err="1" smtClean="0">
                <a:latin typeface="Preeti" pitchFamily="2" charset="0"/>
              </a:rPr>
              <a:t>k|lt</a:t>
            </a:r>
            <a:r>
              <a:rPr lang="en-NZ" dirty="0" smtClean="0">
                <a:latin typeface="Preeti" pitchFamily="2" charset="0"/>
              </a:rPr>
              <a:t>/f]</a:t>
            </a:r>
            <a:r>
              <a:rPr lang="en-NZ" dirty="0" err="1" smtClean="0">
                <a:latin typeface="Preeti" pitchFamily="2" charset="0"/>
              </a:rPr>
              <a:t>wL</a:t>
            </a:r>
            <a:r>
              <a:rPr lang="en-NZ" dirty="0" smtClean="0">
                <a:latin typeface="Preeti" pitchFamily="2" charset="0"/>
              </a:rPr>
              <a:t> </a:t>
            </a:r>
            <a:r>
              <a:rPr lang="en-NZ" dirty="0" err="1" smtClean="0">
                <a:latin typeface="Preeti" pitchFamily="2" charset="0"/>
              </a:rPr>
              <a:t>tTjx</a:t>
            </a:r>
            <a:r>
              <a:rPr lang="en-NZ" dirty="0" smtClean="0">
                <a:latin typeface="Preeti" pitchFamily="2" charset="0"/>
              </a:rPr>
              <a:t>? ;</a:t>
            </a:r>
            <a:r>
              <a:rPr lang="en-NZ" dirty="0" err="1" smtClean="0">
                <a:latin typeface="Preeti" pitchFamily="2" charset="0"/>
              </a:rPr>
              <a:t>dfj</a:t>
            </a:r>
            <a:r>
              <a:rPr lang="en-NZ" dirty="0" smtClean="0">
                <a:latin typeface="Preeti" pitchFamily="2" charset="0"/>
              </a:rPr>
              <a:t>]z </a:t>
            </a:r>
            <a:r>
              <a:rPr lang="en-NZ" dirty="0" err="1" smtClean="0">
                <a:latin typeface="Preeti" pitchFamily="2" charset="0"/>
              </a:rPr>
              <a:t>ug</a:t>
            </a:r>
            <a:r>
              <a:rPr lang="en-NZ" dirty="0" smtClean="0">
                <a:latin typeface="Preeti" pitchFamily="2" charset="0"/>
              </a:rPr>
              <a:t>{</a:t>
            </a:r>
            <a:endParaRPr lang="en-US"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367856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513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751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5139">
                                            <p:txEl>
                                              <p:pRg st="2" end="2"/>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7513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513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E895EFE3-8082-4A84-BE9D-DC3EB8A4D749}" type="slidenum">
              <a:rPr lang="en-US">
                <a:latin typeface="+mn-lt"/>
              </a:rPr>
              <a:pPr defTabSz="762000">
                <a:defRPr/>
              </a:pPr>
              <a:t>16</a:t>
            </a:fld>
            <a:endParaRPr lang="en-US">
              <a:latin typeface="+mn-lt"/>
            </a:endParaRPr>
          </a:p>
        </p:txBody>
      </p:sp>
      <p:sp>
        <p:nvSpPr>
          <p:cNvPr id="477186" name="Rectangle 2"/>
          <p:cNvSpPr>
            <a:spLocks noGrp="1" noChangeArrowheads="1"/>
          </p:cNvSpPr>
          <p:nvPr>
            <p:ph type="title"/>
          </p:nvPr>
        </p:nvSpPr>
        <p:spPr>
          <a:xfrm>
            <a:off x="3628" y="0"/>
            <a:ext cx="9140371"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a'e</a:t>
            </a:r>
            <a:r>
              <a:rPr lang="en-NZ" b="1" dirty="0">
                <a:effectLst>
                  <a:outerShdw blurRad="38100" dist="38100" dir="2700000" algn="tl">
                    <a:srgbClr val="000000">
                      <a:alpha val="43137"/>
                    </a:srgbClr>
                  </a:outerShdw>
                </a:effectLst>
                <a:latin typeface="Preeti" pitchFamily="2" charset="0"/>
              </a:rPr>
              <a:t>\</a:t>
            </a:r>
            <a:r>
              <a:rPr lang="en-NZ" b="1" dirty="0" err="1">
                <a:effectLst>
                  <a:outerShdw blurRad="38100" dist="38100" dir="2700000" algn="tl">
                    <a:srgbClr val="000000">
                      <a:alpha val="43137"/>
                    </a:srgbClr>
                  </a:outerShdw>
                </a:effectLst>
                <a:latin typeface="Preeti" pitchFamily="2" charset="0"/>
              </a:rPr>
              <a:t>mg'kg</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sp>
        <p:nvSpPr>
          <p:cNvPr id="477187" name="Rectangle 3"/>
          <p:cNvSpPr>
            <a:spLocks noGrp="1" noChangeArrowheads="1"/>
          </p:cNvSpPr>
          <p:nvPr>
            <p:ph type="body" idx="1"/>
          </p:nvPr>
        </p:nvSpPr>
        <p:spPr>
          <a:xfrm>
            <a:off x="304800" y="1962150"/>
            <a:ext cx="8610600" cy="4008438"/>
          </a:xfrm>
        </p:spPr>
        <p:txBody>
          <a:bodyPr/>
          <a:lstStyle/>
          <a:p>
            <a:pPr>
              <a:buFont typeface="Wingdings" pitchFamily="2" charset="2"/>
              <a:buChar char="§"/>
              <a:defRPr/>
            </a:pPr>
            <a:r>
              <a:rPr lang="en-NZ" sz="3600" dirty="0" err="1" smtClean="0">
                <a:solidFill>
                  <a:schemeClr val="accent2"/>
                </a:solidFill>
                <a:latin typeface="Preeti" pitchFamily="2" charset="0"/>
              </a:rPr>
              <a:t>cfGtl</a:t>
            </a:r>
            <a:r>
              <a:rPr lang="en-NZ" sz="3600" dirty="0" smtClean="0">
                <a:solidFill>
                  <a:schemeClr val="accent2"/>
                </a:solidFill>
                <a:latin typeface="Preeti" pitchFamily="2" charset="0"/>
              </a:rPr>
              <a:t>/</a:t>
            </a:r>
            <a:r>
              <a:rPr lang="en-NZ" sz="3600" dirty="0" err="1" smtClean="0">
                <a:solidFill>
                  <a:schemeClr val="accent2"/>
                </a:solidFill>
                <a:latin typeface="Preeti" pitchFamily="2" charset="0"/>
              </a:rPr>
              <a:t>sLs</a:t>
            </a:r>
            <a:r>
              <a:rPr lang="en-NZ" sz="3600" dirty="0" smtClean="0">
                <a:solidFill>
                  <a:schemeClr val="accent2"/>
                </a:solidFill>
                <a:latin typeface="Preeti" pitchFamily="2" charset="0"/>
              </a:rPr>
              <a:t>/0fsf] </a:t>
            </a:r>
            <a:r>
              <a:rPr lang="en-NZ" sz="3600" dirty="0" err="1" smtClean="0">
                <a:solidFill>
                  <a:schemeClr val="accent2"/>
                </a:solidFill>
                <a:latin typeface="Preeti" pitchFamily="2" charset="0"/>
              </a:rPr>
              <a:t>k|lqmof</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dGb</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ultsf</a:t>
            </a:r>
            <a:r>
              <a:rPr lang="en-NZ" sz="3600" dirty="0" smtClean="0">
                <a:solidFill>
                  <a:schemeClr val="accent2"/>
                </a:solidFill>
                <a:latin typeface="Preeti" pitchFamily="2" charset="0"/>
              </a:rPr>
              <a:t>] x'G5</a:t>
            </a:r>
          </a:p>
          <a:p>
            <a:pPr>
              <a:buFont typeface="Wingdings" pitchFamily="2" charset="2"/>
              <a:buChar char="§"/>
              <a:defRPr/>
            </a:pPr>
            <a:endParaRPr lang="en-NZ" sz="3600" dirty="0" smtClean="0">
              <a:solidFill>
                <a:schemeClr val="accent2"/>
              </a:solidFill>
              <a:latin typeface="Preeti" pitchFamily="2" charset="0"/>
            </a:endParaRPr>
          </a:p>
          <a:p>
            <a:pPr algn="just">
              <a:buFont typeface="Wingdings" pitchFamily="2" charset="2"/>
              <a:buChar char="§"/>
              <a:defRPr/>
            </a:pPr>
            <a:r>
              <a:rPr lang="en-NZ" sz="3600" dirty="0" err="1" smtClean="0">
                <a:latin typeface="Preeti" pitchFamily="2" charset="0"/>
              </a:rPr>
              <a:t>e"sDk</a:t>
            </a:r>
            <a:r>
              <a:rPr lang="en-NZ" sz="3600" dirty="0" smtClean="0">
                <a:latin typeface="Preeti" pitchFamily="2" charset="0"/>
              </a:rPr>
              <a:t> </a:t>
            </a:r>
            <a:r>
              <a:rPr lang="en-NZ" sz="3600" dirty="0" err="1" smtClean="0">
                <a:latin typeface="Preeti" pitchFamily="2" charset="0"/>
              </a:rPr>
              <a:t>k|lt</a:t>
            </a:r>
            <a:r>
              <a:rPr lang="en-NZ" sz="3600" dirty="0" smtClean="0">
                <a:latin typeface="Preeti" pitchFamily="2" charset="0"/>
              </a:rPr>
              <a:t>/f]</a:t>
            </a:r>
            <a:r>
              <a:rPr lang="en-NZ" sz="3600" dirty="0" err="1" smtClean="0">
                <a:latin typeface="Preeti" pitchFamily="2" charset="0"/>
              </a:rPr>
              <a:t>wL</a:t>
            </a:r>
            <a:r>
              <a:rPr lang="en-NZ" sz="3600" dirty="0" smtClean="0">
                <a:latin typeface="Preeti" pitchFamily="2" charset="0"/>
              </a:rPr>
              <a:t> </a:t>
            </a:r>
            <a:r>
              <a:rPr lang="en-NZ" sz="3600" dirty="0" err="1" smtClean="0">
                <a:latin typeface="Preeti" pitchFamily="2" charset="0"/>
              </a:rPr>
              <a:t>k|ljlw</a:t>
            </a:r>
            <a:r>
              <a:rPr lang="en-NZ" sz="3600" dirty="0" smtClean="0">
                <a:latin typeface="Preeti" pitchFamily="2" charset="0"/>
              </a:rPr>
              <a:t> </a:t>
            </a:r>
            <a:r>
              <a:rPr lang="en-NZ" sz="3600" dirty="0" err="1" smtClean="0">
                <a:latin typeface="Preeti" pitchFamily="2" charset="0"/>
              </a:rPr>
              <a:t>s'g</a:t>
            </a:r>
            <a:r>
              <a:rPr lang="en-NZ" sz="3600" dirty="0" smtClean="0">
                <a:latin typeface="Preeti" pitchFamily="2" charset="0"/>
              </a:rPr>
              <a:t>} 7f]; </a:t>
            </a:r>
            <a:r>
              <a:rPr lang="en-NZ" sz="3600" dirty="0" err="1" smtClean="0">
                <a:latin typeface="Preeti" pitchFamily="2" charset="0"/>
              </a:rPr>
              <a:t>lgdf</a:t>
            </a:r>
            <a:r>
              <a:rPr lang="en-NZ" sz="3600" dirty="0" smtClean="0">
                <a:latin typeface="Preeti" pitchFamily="2" charset="0"/>
              </a:rPr>
              <a:t>{0f </a:t>
            </a:r>
            <a:r>
              <a:rPr lang="en-NZ" sz="3600" dirty="0" err="1" smtClean="0">
                <a:latin typeface="Preeti" pitchFamily="2" charset="0"/>
              </a:rPr>
              <a:t>Kofs</a:t>
            </a:r>
            <a:r>
              <a:rPr lang="en-NZ" sz="3600" dirty="0" smtClean="0">
                <a:latin typeface="Preeti" pitchFamily="2" charset="0"/>
              </a:rPr>
              <a:t>]h </a:t>
            </a:r>
            <a:r>
              <a:rPr lang="en-NZ" sz="3600" dirty="0" err="1" smtClean="0">
                <a:latin typeface="Preeti" pitchFamily="2" charset="0"/>
              </a:rPr>
              <a:t>xf</a:t>
            </a:r>
            <a:r>
              <a:rPr lang="en-NZ" sz="3600" dirty="0" smtClean="0">
                <a:latin typeface="Preeti" pitchFamily="2" charset="0"/>
              </a:rPr>
              <a:t>]</a:t>
            </a:r>
            <a:r>
              <a:rPr lang="en-NZ" sz="3600" dirty="0" err="1" smtClean="0">
                <a:latin typeface="Preeti" pitchFamily="2" charset="0"/>
              </a:rPr>
              <a:t>Og</a:t>
            </a:r>
            <a:r>
              <a:rPr lang="en-NZ" sz="3600" dirty="0" smtClean="0">
                <a:latin typeface="Preeti" pitchFamily="2" charset="0"/>
              </a:rPr>
              <a:t>, of] w]/} </a:t>
            </a:r>
            <a:r>
              <a:rPr lang="en-NZ" sz="3600" dirty="0" err="1" smtClean="0">
                <a:latin typeface="Preeti" pitchFamily="2" charset="0"/>
              </a:rPr>
              <a:t>xb;Dd</a:t>
            </a:r>
            <a:r>
              <a:rPr lang="en-NZ" sz="3600" dirty="0" smtClean="0">
                <a:latin typeface="Preeti" pitchFamily="2" charset="0"/>
              </a:rPr>
              <a:t> j:t'k/s </a:t>
            </a:r>
            <a:r>
              <a:rPr lang="en-NZ" sz="3600" dirty="0" err="1" smtClean="0">
                <a:latin typeface="Preeti" pitchFamily="2" charset="0"/>
              </a:rPr>
              <a:t>lrGtg</a:t>
            </a:r>
            <a:r>
              <a:rPr lang="en-NZ" sz="3600" dirty="0" smtClean="0">
                <a:latin typeface="Preeti" pitchFamily="2" charset="0"/>
              </a:rPr>
              <a:t> / </a:t>
            </a:r>
            <a:r>
              <a:rPr lang="en-NZ" sz="3600" dirty="0" err="1" smtClean="0">
                <a:latin typeface="Preeti" pitchFamily="2" charset="0"/>
              </a:rPr>
              <a:t>sfof</a:t>
            </a:r>
            <a:r>
              <a:rPr lang="en-NZ" sz="3600" dirty="0" smtClean="0">
                <a:latin typeface="Preeti" pitchFamily="2" charset="0"/>
              </a:rPr>
              <a:t>{</a:t>
            </a:r>
            <a:r>
              <a:rPr lang="en-NZ" sz="3600" dirty="0" err="1" smtClean="0">
                <a:latin typeface="Preeti" pitchFamily="2" charset="0"/>
              </a:rPr>
              <a:t>Gjog</a:t>
            </a:r>
            <a:r>
              <a:rPr lang="en-NZ" sz="3600" dirty="0" smtClean="0">
                <a:latin typeface="Preeti" pitchFamily="2" charset="0"/>
              </a:rPr>
              <a:t> </a:t>
            </a:r>
            <a:r>
              <a:rPr lang="en-NZ" sz="3600" dirty="0" err="1" smtClean="0">
                <a:latin typeface="Preeti" pitchFamily="2" charset="0"/>
              </a:rPr>
              <a:t>ug</a:t>
            </a:r>
            <a:r>
              <a:rPr lang="en-NZ" sz="3600" dirty="0" smtClean="0">
                <a:latin typeface="Preeti" pitchFamily="2" charset="0"/>
              </a:rPr>
              <a:t>]{ </a:t>
            </a:r>
            <a:r>
              <a:rPr lang="en-NZ" sz="3600" dirty="0" err="1" smtClean="0">
                <a:latin typeface="Preeti" pitchFamily="2" charset="0"/>
              </a:rPr>
              <a:t>ljifo</a:t>
            </a:r>
            <a:r>
              <a:rPr lang="en-NZ" sz="3600" dirty="0" smtClean="0">
                <a:latin typeface="Preeti" pitchFamily="2" charset="0"/>
              </a:rPr>
              <a:t> </a:t>
            </a:r>
            <a:r>
              <a:rPr lang="en-NZ" sz="3600" dirty="0" err="1" smtClean="0">
                <a:latin typeface="Preeti" pitchFamily="2" charset="0"/>
              </a:rPr>
              <a:t>xf</a:t>
            </a:r>
            <a:r>
              <a:rPr lang="en-NZ" sz="3600" dirty="0" smtClean="0">
                <a:latin typeface="Preeti" pitchFamily="2" charset="0"/>
              </a:rPr>
              <a:t>] </a:t>
            </a:r>
            <a:endParaRPr lang="en-US" sz="3600"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6323536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0F90552-A1FE-4C0F-9A4F-A4219391B4CD}" type="slidenum">
              <a:rPr lang="en-US">
                <a:latin typeface="+mn-lt"/>
              </a:rPr>
              <a:pPr defTabSz="762000">
                <a:defRPr/>
              </a:pPr>
              <a:t>17</a:t>
            </a:fld>
            <a:endParaRPr lang="en-US">
              <a:latin typeface="+mn-lt"/>
            </a:endParaRPr>
          </a:p>
        </p:txBody>
      </p:sp>
      <p:sp>
        <p:nvSpPr>
          <p:cNvPr id="479234" name="Rectangle 2"/>
          <p:cNvSpPr>
            <a:spLocks noGrp="1" noChangeArrowheads="1"/>
          </p:cNvSpPr>
          <p:nvPr>
            <p:ph type="title"/>
          </p:nvPr>
        </p:nvSpPr>
        <p:spPr>
          <a:xfrm>
            <a:off x="-32658" y="0"/>
            <a:ext cx="9176657"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;r]t /</a:t>
            </a:r>
            <a:r>
              <a:rPr lang="en-NZ" b="1" dirty="0" err="1">
                <a:effectLst>
                  <a:outerShdw blurRad="38100" dist="38100" dir="2700000" algn="tl">
                    <a:srgbClr val="000000">
                      <a:alpha val="43137"/>
                    </a:srgbClr>
                  </a:outerShdw>
                </a:effectLst>
                <a:latin typeface="Preeti" pitchFamily="2" charset="0"/>
              </a:rPr>
              <a:t>xf</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sp>
        <p:nvSpPr>
          <p:cNvPr id="479235" name="Rectangle 3"/>
          <p:cNvSpPr>
            <a:spLocks noGrp="1" noChangeArrowheads="1"/>
          </p:cNvSpPr>
          <p:nvPr>
            <p:ph type="body" idx="1"/>
          </p:nvPr>
        </p:nvSpPr>
        <p:spPr>
          <a:xfrm>
            <a:off x="827088" y="1600200"/>
            <a:ext cx="7921625" cy="4648200"/>
          </a:xfrm>
        </p:spPr>
        <p:txBody>
          <a:bodyPr>
            <a:normAutofit lnSpcReduction="10000"/>
          </a:bodyPr>
          <a:lstStyle/>
          <a:p>
            <a:pPr>
              <a:lnSpc>
                <a:spcPct val="90000"/>
              </a:lnSpc>
              <a:buFont typeface="Wingdings" pitchFamily="2" charset="2"/>
              <a:buChar char="§"/>
              <a:defRPr/>
            </a:pPr>
            <a:r>
              <a:rPr lang="en-NZ" sz="4000" dirty="0" err="1" smtClean="0">
                <a:solidFill>
                  <a:schemeClr val="accent2"/>
                </a:solidFill>
                <a:latin typeface="Preeti" pitchFamily="2" charset="0"/>
              </a:rPr>
              <a:t>ltgnfO</a:t>
            </a:r>
            <a:r>
              <a:rPr lang="en-NZ" sz="4000" dirty="0" smtClean="0">
                <a:solidFill>
                  <a:schemeClr val="accent2"/>
                </a:solidFill>
                <a:latin typeface="Preeti" pitchFamily="2" charset="0"/>
              </a:rPr>
              <a:t>{ /L; p7\g] </a:t>
            </a:r>
            <a:r>
              <a:rPr lang="en-NZ" sz="4000" dirty="0" err="1" smtClean="0">
                <a:solidFill>
                  <a:schemeClr val="accent2"/>
                </a:solidFill>
                <a:latin typeface="Preeti" pitchFamily="2" charset="0"/>
              </a:rPr>
              <a:t>sfd</a:t>
            </a:r>
            <a:r>
              <a:rPr lang="en-NZ" sz="4000" dirty="0" smtClean="0">
                <a:solidFill>
                  <a:schemeClr val="accent2"/>
                </a:solidFill>
                <a:latin typeface="Preeti" pitchFamily="2" charset="0"/>
              </a:rPr>
              <a:t> </a:t>
            </a:r>
            <a:r>
              <a:rPr lang="en-NZ" sz="4000" dirty="0" err="1" smtClean="0">
                <a:solidFill>
                  <a:schemeClr val="accent2"/>
                </a:solidFill>
                <a:latin typeface="Preeti" pitchFamily="2" charset="0"/>
              </a:rPr>
              <a:t>sbflk</a:t>
            </a:r>
            <a:r>
              <a:rPr lang="en-NZ" sz="4000" dirty="0" smtClean="0">
                <a:solidFill>
                  <a:schemeClr val="accent2"/>
                </a:solidFill>
                <a:latin typeface="Preeti" pitchFamily="2" charset="0"/>
              </a:rPr>
              <a:t> </a:t>
            </a:r>
            <a:r>
              <a:rPr lang="en-NZ" sz="4000" dirty="0" err="1" smtClean="0">
                <a:solidFill>
                  <a:schemeClr val="accent2"/>
                </a:solidFill>
                <a:latin typeface="Preeti" pitchFamily="2" charset="0"/>
              </a:rPr>
              <a:t>gu</a:t>
            </a:r>
            <a:r>
              <a:rPr lang="en-NZ" sz="4000" dirty="0" smtClean="0">
                <a:solidFill>
                  <a:schemeClr val="accent2"/>
                </a:solidFill>
                <a:latin typeface="Preeti" pitchFamily="2" charset="0"/>
              </a:rPr>
              <a:t>/f}+</a:t>
            </a:r>
          </a:p>
          <a:p>
            <a:pPr>
              <a:lnSpc>
                <a:spcPct val="90000"/>
              </a:lnSpc>
              <a:buFont typeface="Wingdings" pitchFamily="2" charset="2"/>
              <a:buChar char="§"/>
              <a:defRPr/>
            </a:pPr>
            <a:endParaRPr lang="en-NZ" sz="4000" dirty="0" smtClean="0">
              <a:latin typeface="Preeti" pitchFamily="2" charset="0"/>
            </a:endParaRPr>
          </a:p>
          <a:p>
            <a:pPr>
              <a:lnSpc>
                <a:spcPct val="90000"/>
              </a:lnSpc>
              <a:buFont typeface="Wingdings" pitchFamily="2" charset="2"/>
              <a:buChar char="§"/>
              <a:defRPr/>
            </a:pPr>
            <a:r>
              <a:rPr lang="en-NZ" sz="4000" dirty="0" err="1" smtClean="0">
                <a:latin typeface="Preeti" pitchFamily="2" charset="0"/>
              </a:rPr>
              <a:t>sbfkL</a:t>
            </a:r>
            <a:r>
              <a:rPr lang="en-NZ" sz="4000" dirty="0" smtClean="0">
                <a:latin typeface="Preeti" pitchFamily="2" charset="0"/>
              </a:rPr>
              <a:t> </a:t>
            </a:r>
            <a:r>
              <a:rPr lang="en-NZ" sz="4000" dirty="0" err="1" smtClean="0">
                <a:latin typeface="Preeti" pitchFamily="2" charset="0"/>
              </a:rPr>
              <a:t>cfnf</a:t>
            </a:r>
            <a:r>
              <a:rPr lang="en-NZ" sz="4000" dirty="0" smtClean="0">
                <a:latin typeface="Preeti" pitchFamily="2" charset="0"/>
              </a:rPr>
              <a:t>]</a:t>
            </a:r>
            <a:r>
              <a:rPr lang="en-NZ" sz="4000" dirty="0" err="1" smtClean="0">
                <a:latin typeface="Preeti" pitchFamily="2" charset="0"/>
              </a:rPr>
              <a:t>rgf</a:t>
            </a:r>
            <a:r>
              <a:rPr lang="en-NZ" sz="4000" dirty="0" smtClean="0">
                <a:latin typeface="Preeti" pitchFamily="2" charset="0"/>
              </a:rPr>
              <a:t> </a:t>
            </a:r>
            <a:r>
              <a:rPr lang="en-NZ" sz="4000" dirty="0" err="1" smtClean="0">
                <a:latin typeface="Preeti" pitchFamily="2" charset="0"/>
              </a:rPr>
              <a:t>gu</a:t>
            </a:r>
            <a:r>
              <a:rPr lang="en-NZ" sz="4000" dirty="0" smtClean="0">
                <a:latin typeface="Preeti" pitchFamily="2" charset="0"/>
              </a:rPr>
              <a:t>/f}+ </a:t>
            </a:r>
          </a:p>
          <a:p>
            <a:pPr>
              <a:lnSpc>
                <a:spcPct val="90000"/>
              </a:lnSpc>
              <a:buFont typeface="Wingdings" pitchFamily="2" charset="2"/>
              <a:buChar char="§"/>
              <a:defRPr/>
            </a:pPr>
            <a:endParaRPr lang="en-NZ" sz="4000" dirty="0" smtClean="0">
              <a:latin typeface="Preeti" pitchFamily="2" charset="0"/>
            </a:endParaRPr>
          </a:p>
          <a:p>
            <a:pPr>
              <a:lnSpc>
                <a:spcPct val="90000"/>
              </a:lnSpc>
              <a:buFont typeface="Wingdings" pitchFamily="2" charset="2"/>
              <a:buChar char="§"/>
              <a:defRPr/>
            </a:pPr>
            <a:r>
              <a:rPr lang="en-NZ" sz="4000" dirty="0" err="1" smtClean="0">
                <a:solidFill>
                  <a:schemeClr val="accent2"/>
                </a:solidFill>
                <a:latin typeface="Preeti" pitchFamily="2" charset="0"/>
              </a:rPr>
              <a:t>kb;f</a:t>
            </a:r>
            <a:r>
              <a:rPr lang="en-NZ" sz="4000" dirty="0" smtClean="0">
                <a:solidFill>
                  <a:schemeClr val="accent2"/>
                </a:solidFill>
                <a:latin typeface="Preeti" pitchFamily="2" charset="0"/>
              </a:rPr>
              <a:t>]</a:t>
            </a:r>
            <a:r>
              <a:rPr lang="en-NZ" sz="4000" dirty="0" err="1" smtClean="0">
                <a:solidFill>
                  <a:schemeClr val="accent2"/>
                </a:solidFill>
                <a:latin typeface="Preeti" pitchFamily="2" charset="0"/>
              </a:rPr>
              <a:t>kfgnfO</a:t>
            </a:r>
            <a:r>
              <a:rPr lang="en-NZ" sz="4000" dirty="0" smtClean="0">
                <a:solidFill>
                  <a:schemeClr val="accent2"/>
                </a:solidFill>
                <a:latin typeface="Preeti" pitchFamily="2" charset="0"/>
              </a:rPr>
              <a:t>{ ;</a:t>
            </a:r>
            <a:r>
              <a:rPr lang="en-NZ" sz="4000" dirty="0" err="1" smtClean="0">
                <a:solidFill>
                  <a:schemeClr val="accent2"/>
                </a:solidFill>
                <a:latin typeface="Preeti" pitchFamily="2" charset="0"/>
              </a:rPr>
              <a:t>Ddfg</a:t>
            </a:r>
            <a:r>
              <a:rPr lang="en-NZ" sz="4000" dirty="0" smtClean="0">
                <a:solidFill>
                  <a:schemeClr val="accent2"/>
                </a:solidFill>
                <a:latin typeface="Preeti" pitchFamily="2" charset="0"/>
              </a:rPr>
              <a:t> u/f}+</a:t>
            </a:r>
          </a:p>
          <a:p>
            <a:pPr>
              <a:lnSpc>
                <a:spcPct val="90000"/>
              </a:lnSpc>
              <a:buFont typeface="Wingdings" pitchFamily="2" charset="2"/>
              <a:buChar char="§"/>
              <a:defRPr/>
            </a:pPr>
            <a:endParaRPr lang="en-NZ" sz="4000" dirty="0" smtClean="0">
              <a:solidFill>
                <a:schemeClr val="accent2"/>
              </a:solidFill>
              <a:latin typeface="Preeti" pitchFamily="2" charset="0"/>
            </a:endParaRPr>
          </a:p>
          <a:p>
            <a:pPr>
              <a:lnSpc>
                <a:spcPct val="90000"/>
              </a:lnSpc>
              <a:buFont typeface="Wingdings" pitchFamily="2" charset="2"/>
              <a:buChar char="§"/>
              <a:defRPr/>
            </a:pPr>
            <a:r>
              <a:rPr lang="en-NZ" sz="4000" dirty="0" err="1" smtClean="0">
                <a:latin typeface="Preeti" pitchFamily="2" charset="0"/>
              </a:rPr>
              <a:t>ltgsf</a:t>
            </a:r>
            <a:r>
              <a:rPr lang="en-NZ" sz="4000" dirty="0" smtClean="0">
                <a:latin typeface="Preeti" pitchFamily="2" charset="0"/>
              </a:rPr>
              <a:t>] ;</a:t>
            </a:r>
            <a:r>
              <a:rPr lang="en-NZ" sz="4000" dirty="0" err="1" smtClean="0">
                <a:latin typeface="Preeti" pitchFamily="2" charset="0"/>
              </a:rPr>
              <a:t>LDffnfO</a:t>
            </a:r>
            <a:r>
              <a:rPr lang="en-NZ" sz="4000" dirty="0" smtClean="0">
                <a:latin typeface="Preeti" pitchFamily="2" charset="0"/>
              </a:rPr>
              <a:t>{ </a:t>
            </a:r>
            <a:r>
              <a:rPr lang="en-NZ" sz="4000" dirty="0" err="1" smtClean="0">
                <a:latin typeface="Preeti" pitchFamily="2" charset="0"/>
              </a:rPr>
              <a:t>a'emf</a:t>
            </a:r>
            <a:r>
              <a:rPr lang="en-NZ" sz="4000" dirty="0" smtClean="0">
                <a:latin typeface="Preeti" pitchFamily="2" charset="0"/>
              </a:rPr>
              <a:t>}+</a:t>
            </a:r>
            <a:endParaRPr lang="en-US" sz="4000"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17772362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4C362CD7-1578-4226-920D-757DEAA564C4}" type="slidenum">
              <a:rPr lang="en-US">
                <a:latin typeface="+mn-lt"/>
              </a:rPr>
              <a:pPr defTabSz="762000">
                <a:defRPr/>
              </a:pPr>
              <a:t>18</a:t>
            </a:fld>
            <a:endParaRPr lang="en-US">
              <a:latin typeface="+mn-lt"/>
            </a:endParaRPr>
          </a:p>
        </p:txBody>
      </p:sp>
      <p:sp>
        <p:nvSpPr>
          <p:cNvPr id="481282" name="Rectangle 2"/>
          <p:cNvSpPr>
            <a:spLocks noGrp="1" noChangeArrowheads="1"/>
          </p:cNvSpPr>
          <p:nvPr>
            <p:ph type="title"/>
          </p:nvPr>
        </p:nvSpPr>
        <p:spPr>
          <a:xfrm>
            <a:off x="-30480" y="0"/>
            <a:ext cx="917448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xfdLn</a:t>
            </a:r>
            <a:r>
              <a:rPr lang="en-NZ" b="1" dirty="0">
                <a:effectLst>
                  <a:outerShdw blurRad="38100" dist="38100" dir="2700000" algn="tl">
                    <a:srgbClr val="000000">
                      <a:alpha val="43137"/>
                    </a:srgbClr>
                  </a:outerShdw>
                </a:effectLst>
                <a:latin typeface="Preeti" pitchFamily="2" charset="0"/>
              </a:rPr>
              <a:t>] s] </a:t>
            </a:r>
            <a:r>
              <a:rPr lang="en-NZ" b="1" dirty="0" err="1">
                <a:effectLst>
                  <a:outerShdw blurRad="38100" dist="38100" dir="2700000" algn="tl">
                    <a:srgbClr val="000000">
                      <a:alpha val="43137"/>
                    </a:srgbClr>
                  </a:outerShdw>
                </a:effectLst>
                <a:latin typeface="Preeti" pitchFamily="2" charset="0"/>
              </a:rPr>
              <a:t>ug</a:t>
            </a:r>
            <a:r>
              <a:rPr lang="en-NZ" b="1" dirty="0">
                <a:effectLst>
                  <a:outerShdw blurRad="38100" dist="38100" dir="2700000" algn="tl">
                    <a:srgbClr val="000000">
                      <a:alpha val="43137"/>
                    </a:srgbClr>
                  </a:outerShdw>
                </a:effectLst>
                <a:latin typeface="Preeti" pitchFamily="2" charset="0"/>
              </a:rPr>
              <a:t>'{k5{ &lt;</a:t>
            </a:r>
            <a:endParaRPr lang="en-US" b="1" dirty="0">
              <a:effectLst>
                <a:outerShdw blurRad="38100" dist="38100" dir="2700000" algn="tl">
                  <a:srgbClr val="000000">
                    <a:alpha val="43137"/>
                  </a:srgbClr>
                </a:outerShdw>
              </a:effectLst>
              <a:latin typeface="Preeti" pitchFamily="2" charset="0"/>
            </a:endParaRPr>
          </a:p>
        </p:txBody>
      </p:sp>
      <p:sp>
        <p:nvSpPr>
          <p:cNvPr id="481283" name="Rectangle 3"/>
          <p:cNvSpPr>
            <a:spLocks noGrp="1" noChangeArrowheads="1"/>
          </p:cNvSpPr>
          <p:nvPr>
            <p:ph type="body" idx="1"/>
          </p:nvPr>
        </p:nvSpPr>
        <p:spPr>
          <a:xfrm>
            <a:off x="768350" y="1435100"/>
            <a:ext cx="7675563" cy="4340225"/>
          </a:xfrm>
        </p:spPr>
        <p:txBody>
          <a:bodyPr/>
          <a:lstStyle/>
          <a:p>
            <a:pPr>
              <a:buFont typeface="Wingdings" pitchFamily="2" charset="2"/>
              <a:buChar char="§"/>
              <a:defRPr/>
            </a:pPr>
            <a:endParaRPr lang="en-NZ" sz="3600" dirty="0" smtClean="0">
              <a:latin typeface="Preeti" pitchFamily="2" charset="0"/>
            </a:endParaRPr>
          </a:p>
          <a:p>
            <a:pPr>
              <a:buFont typeface="Wingdings" pitchFamily="2" charset="2"/>
              <a:buChar char="§"/>
              <a:defRPr/>
            </a:pPr>
            <a:r>
              <a:rPr lang="en-NZ" sz="3600" dirty="0" smtClean="0">
                <a:solidFill>
                  <a:schemeClr val="accent2"/>
                </a:solidFill>
                <a:latin typeface="Preeti" pitchFamily="2" charset="0"/>
              </a:rPr>
              <a:t>ck]</a:t>
            </a:r>
            <a:r>
              <a:rPr lang="en-NZ" sz="3600" dirty="0" err="1" smtClean="0">
                <a:solidFill>
                  <a:schemeClr val="accent2"/>
                </a:solidFill>
                <a:latin typeface="Preeti" pitchFamily="2" charset="0"/>
              </a:rPr>
              <a:t>lIft</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Ddfg</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lbg</a:t>
            </a:r>
            <a:r>
              <a:rPr lang="en-NZ" sz="3600" dirty="0" smtClean="0">
                <a:solidFill>
                  <a:schemeClr val="accent2"/>
                </a:solidFill>
                <a:latin typeface="Preeti" pitchFamily="2" charset="0"/>
              </a:rPr>
              <a:t>]</a:t>
            </a:r>
          </a:p>
          <a:p>
            <a:pPr>
              <a:buFont typeface="Wingdings" pitchFamily="2" charset="2"/>
              <a:buChar char="§"/>
              <a:defRPr/>
            </a:pPr>
            <a:endParaRPr lang="en-NZ" sz="3600" dirty="0" smtClean="0">
              <a:latin typeface="Preeti" pitchFamily="2" charset="0"/>
            </a:endParaRPr>
          </a:p>
          <a:p>
            <a:pPr>
              <a:buFont typeface="Wingdings" pitchFamily="2" charset="2"/>
              <a:buChar char="§"/>
              <a:defRPr/>
            </a:pPr>
            <a:r>
              <a:rPr lang="en-NZ" sz="3600" dirty="0" err="1" smtClean="0">
                <a:latin typeface="Preeti" pitchFamily="2" charset="0"/>
              </a:rPr>
              <a:t>ltgnfO</a:t>
            </a:r>
            <a:r>
              <a:rPr lang="en-NZ" sz="3600" dirty="0" smtClean="0">
                <a:latin typeface="Preeti" pitchFamily="2" charset="0"/>
              </a:rPr>
              <a:t>{ </a:t>
            </a:r>
            <a:r>
              <a:rPr lang="en-NZ" sz="3600" dirty="0" err="1" smtClean="0">
                <a:latin typeface="Preeti" pitchFamily="2" charset="0"/>
              </a:rPr>
              <a:t>ljZjf</a:t>
            </a:r>
            <a:r>
              <a:rPr lang="en-NZ" sz="3600" dirty="0" smtClean="0">
                <a:latin typeface="Preeti" pitchFamily="2" charset="0"/>
              </a:rPr>
              <a:t>; </a:t>
            </a:r>
            <a:r>
              <a:rPr lang="en-NZ" sz="3600" dirty="0" err="1" smtClean="0">
                <a:latin typeface="Preeti" pitchFamily="2" charset="0"/>
              </a:rPr>
              <a:t>ug</a:t>
            </a:r>
            <a:r>
              <a:rPr lang="en-NZ" sz="3600" dirty="0" smtClean="0">
                <a:latin typeface="Preeti" pitchFamily="2" charset="0"/>
              </a:rPr>
              <a:t>]{</a:t>
            </a:r>
          </a:p>
          <a:p>
            <a:pPr>
              <a:buFont typeface="Wingdings" pitchFamily="2" charset="2"/>
              <a:buChar char="§"/>
              <a:defRPr/>
            </a:pPr>
            <a:endParaRPr lang="en-NZ" sz="3600" dirty="0" smtClean="0">
              <a:latin typeface="Preeti" pitchFamily="2" charset="0"/>
            </a:endParaRPr>
          </a:p>
          <a:p>
            <a:pPr>
              <a:buFont typeface="Wingdings" pitchFamily="2" charset="2"/>
              <a:buChar char="§"/>
              <a:defRPr/>
            </a:pPr>
            <a:r>
              <a:rPr lang="en-NZ" sz="3600" dirty="0" err="1" smtClean="0">
                <a:solidFill>
                  <a:schemeClr val="accent2"/>
                </a:solidFill>
                <a:latin typeface="Preeti" pitchFamily="2" charset="0"/>
              </a:rPr>
              <a:t>cfTdljZjf</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hufpg</a:t>
            </a:r>
            <a:r>
              <a:rPr lang="en-NZ" sz="3600" dirty="0" smtClean="0">
                <a:solidFill>
                  <a:schemeClr val="accent2"/>
                </a:solidFill>
                <a:latin typeface="Preeti" pitchFamily="2" charset="0"/>
              </a:rPr>
              <a:t>]</a:t>
            </a:r>
            <a:endParaRPr lang="en-US" sz="3600" dirty="0" smtClean="0">
              <a:solidFill>
                <a:schemeClr val="accent2"/>
              </a:solidFill>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7304589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EDBC1046-5591-4982-A243-65ED5F7A675F}" type="slidenum">
              <a:rPr lang="en-US">
                <a:latin typeface="+mn-lt"/>
              </a:rPr>
              <a:pPr defTabSz="762000">
                <a:defRPr/>
              </a:pPr>
              <a:t>19</a:t>
            </a:fld>
            <a:endParaRPr lang="en-US">
              <a:latin typeface="+mn-lt"/>
            </a:endParaRPr>
          </a:p>
        </p:txBody>
      </p:sp>
      <p:sp>
        <p:nvSpPr>
          <p:cNvPr id="483330" name="Rectangle 2"/>
          <p:cNvSpPr>
            <a:spLocks noGrp="1" noChangeArrowheads="1"/>
          </p:cNvSpPr>
          <p:nvPr>
            <p:ph type="title"/>
          </p:nvPr>
        </p:nvSpPr>
        <p:spPr>
          <a:xfrm>
            <a:off x="-32658" y="-10886"/>
            <a:ext cx="9176657" cy="849086"/>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xfdLn</a:t>
            </a:r>
            <a:r>
              <a:rPr lang="en-NZ" b="1" dirty="0">
                <a:effectLst>
                  <a:outerShdw blurRad="38100" dist="38100" dir="2700000" algn="tl">
                    <a:srgbClr val="000000">
                      <a:alpha val="43137"/>
                    </a:srgbClr>
                  </a:outerShdw>
                </a:effectLst>
                <a:latin typeface="Preeti" pitchFamily="2" charset="0"/>
              </a:rPr>
              <a:t>] s] </a:t>
            </a:r>
            <a:r>
              <a:rPr lang="en-NZ" b="1" dirty="0" err="1">
                <a:effectLst>
                  <a:outerShdw blurRad="38100" dist="38100" dir="2700000" algn="tl">
                    <a:srgbClr val="000000">
                      <a:alpha val="43137"/>
                    </a:srgbClr>
                  </a:outerShdw>
                </a:effectLst>
                <a:latin typeface="Preeti" pitchFamily="2" charset="0"/>
              </a:rPr>
              <a:t>ug</a:t>
            </a:r>
            <a:r>
              <a:rPr lang="en-NZ" b="1" dirty="0">
                <a:effectLst>
                  <a:outerShdw blurRad="38100" dist="38100" dir="2700000" algn="tl">
                    <a:srgbClr val="000000">
                      <a:alpha val="43137"/>
                    </a:srgbClr>
                  </a:outerShdw>
                </a:effectLst>
                <a:latin typeface="Preeti" pitchFamily="2" charset="0"/>
              </a:rPr>
              <a:t>'{k5{ &lt;</a:t>
            </a:r>
            <a:endParaRPr lang="en-US" b="1" dirty="0">
              <a:effectLst>
                <a:outerShdw blurRad="38100" dist="38100" dir="2700000" algn="tl">
                  <a:srgbClr val="000000">
                    <a:alpha val="43137"/>
                  </a:srgbClr>
                </a:outerShdw>
              </a:effectLst>
              <a:latin typeface="Preeti" pitchFamily="2" charset="0"/>
            </a:endParaRPr>
          </a:p>
        </p:txBody>
      </p:sp>
      <p:sp>
        <p:nvSpPr>
          <p:cNvPr id="483331" name="Rectangle 3"/>
          <p:cNvSpPr>
            <a:spLocks noGrp="1" noChangeArrowheads="1"/>
          </p:cNvSpPr>
          <p:nvPr>
            <p:ph type="body" idx="1"/>
          </p:nvPr>
        </p:nvSpPr>
        <p:spPr>
          <a:xfrm>
            <a:off x="457200" y="1600200"/>
            <a:ext cx="8229600" cy="4953000"/>
          </a:xfrm>
        </p:spPr>
        <p:txBody>
          <a:bodyPr/>
          <a:lstStyle/>
          <a:p>
            <a:pPr algn="ctr">
              <a:buFontTx/>
              <a:buNone/>
              <a:defRPr/>
            </a:pPr>
            <a:r>
              <a:rPr lang="en-NZ" sz="3600" dirty="0" smtClean="0">
                <a:solidFill>
                  <a:srgbClr val="FF0000"/>
                </a:solidFill>
                <a:latin typeface="Preeti" pitchFamily="2" charset="0"/>
              </a:rPr>
              <a:t>;'</a:t>
            </a:r>
            <a:r>
              <a:rPr lang="en-NZ" sz="3600" dirty="0" err="1" smtClean="0">
                <a:solidFill>
                  <a:srgbClr val="FF0000"/>
                </a:solidFill>
                <a:latin typeface="Preeti" pitchFamily="2" charset="0"/>
              </a:rPr>
              <a:t>Gg</a:t>
            </a:r>
            <a:r>
              <a:rPr lang="en-NZ" sz="3600" dirty="0" smtClean="0">
                <a:solidFill>
                  <a:srgbClr val="FF0000"/>
                </a:solidFill>
                <a:latin typeface="Preeti" pitchFamily="2" charset="0"/>
              </a:rPr>
              <a:t>] – ;'</a:t>
            </a:r>
            <a:r>
              <a:rPr lang="en-NZ" sz="3600" dirty="0" err="1" smtClean="0">
                <a:solidFill>
                  <a:srgbClr val="FF0000"/>
                </a:solidFill>
                <a:latin typeface="Preeti" pitchFamily="2" charset="0"/>
              </a:rPr>
              <a:t>Gg</a:t>
            </a:r>
            <a:r>
              <a:rPr lang="en-NZ" sz="3600" dirty="0" smtClean="0">
                <a:solidFill>
                  <a:srgbClr val="FF0000"/>
                </a:solidFill>
                <a:latin typeface="Preeti" pitchFamily="2" charset="0"/>
              </a:rPr>
              <a:t>] – ;'</a:t>
            </a:r>
            <a:r>
              <a:rPr lang="en-NZ" sz="3600" dirty="0" err="1" smtClean="0">
                <a:solidFill>
                  <a:srgbClr val="FF0000"/>
                </a:solidFill>
                <a:latin typeface="Preeti" pitchFamily="2" charset="0"/>
              </a:rPr>
              <a:t>Gg</a:t>
            </a:r>
            <a:r>
              <a:rPr lang="en-NZ" sz="3600" dirty="0" smtClean="0">
                <a:solidFill>
                  <a:srgbClr val="FF0000"/>
                </a:solidFill>
                <a:latin typeface="Preeti" pitchFamily="2" charset="0"/>
              </a:rPr>
              <a:t>]</a:t>
            </a:r>
          </a:p>
          <a:p>
            <a:pPr>
              <a:buFont typeface="Wingdings" pitchFamily="2" charset="2"/>
              <a:buChar char="§"/>
              <a:defRPr/>
            </a:pPr>
            <a:r>
              <a:rPr lang="en-NZ" sz="3600" dirty="0" err="1" smtClean="0">
                <a:solidFill>
                  <a:schemeClr val="accent2"/>
                </a:solidFill>
                <a:latin typeface="Preeti" pitchFamily="2" charset="0"/>
              </a:rPr>
              <a:t>z'?d</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Nnfx</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lbg</a:t>
            </a:r>
            <a:r>
              <a:rPr lang="en-NZ" sz="3600" dirty="0" smtClean="0">
                <a:solidFill>
                  <a:schemeClr val="accent2"/>
                </a:solidFill>
                <a:latin typeface="Preeti" pitchFamily="2" charset="0"/>
              </a:rPr>
              <a:t> </a:t>
            </a:r>
            <a:r>
              <a:rPr lang="en-NZ" sz="3600" dirty="0" err="1" smtClean="0">
                <a:solidFill>
                  <a:schemeClr val="accent2"/>
                </a:solidFill>
                <a:latin typeface="Preeti" pitchFamily="2" charset="0"/>
              </a:rPr>
              <a:t>gyfnf</a:t>
            </a:r>
            <a:r>
              <a:rPr lang="en-NZ" sz="3600" dirty="0" smtClean="0">
                <a:solidFill>
                  <a:schemeClr val="accent2"/>
                </a:solidFill>
                <a:latin typeface="Preeti" pitchFamily="2" charset="0"/>
              </a:rPr>
              <a:t>}+</a:t>
            </a:r>
          </a:p>
          <a:p>
            <a:pPr>
              <a:buFont typeface="Wingdings" pitchFamily="2" charset="2"/>
              <a:buChar char="§"/>
              <a:defRPr/>
            </a:pPr>
            <a:endParaRPr lang="en-NZ" sz="1400" dirty="0" smtClean="0">
              <a:latin typeface="Preeti" pitchFamily="2" charset="0"/>
            </a:endParaRPr>
          </a:p>
          <a:p>
            <a:pPr>
              <a:buFont typeface="Wingdings" pitchFamily="2" charset="2"/>
              <a:buChar char="§"/>
              <a:defRPr/>
            </a:pPr>
            <a:r>
              <a:rPr lang="en-NZ" sz="3600" dirty="0" err="1" smtClean="0">
                <a:latin typeface="Preeti" pitchFamily="2" charset="0"/>
              </a:rPr>
              <a:t>sfdu</a:t>
            </a:r>
            <a:r>
              <a:rPr lang="en-NZ" sz="3600" dirty="0" smtClean="0">
                <a:latin typeface="Preeti" pitchFamily="2" charset="0"/>
              </a:rPr>
              <a:t>/</a:t>
            </a:r>
            <a:r>
              <a:rPr lang="en-NZ" sz="3600" dirty="0" err="1" smtClean="0">
                <a:latin typeface="Preeti" pitchFamily="2" charset="0"/>
              </a:rPr>
              <a:t>fO</a:t>
            </a:r>
            <a:r>
              <a:rPr lang="en-NZ" sz="3600" dirty="0" smtClean="0">
                <a:latin typeface="Preeti" pitchFamily="2" charset="0"/>
              </a:rPr>
              <a:t> x]/f}+</a:t>
            </a:r>
          </a:p>
          <a:p>
            <a:pPr>
              <a:buFont typeface="Wingdings" pitchFamily="2" charset="2"/>
              <a:buChar char="§"/>
              <a:defRPr/>
            </a:pPr>
            <a:endParaRPr lang="en-NZ" sz="1400" dirty="0" smtClean="0">
              <a:latin typeface="Preeti" pitchFamily="2" charset="0"/>
            </a:endParaRPr>
          </a:p>
          <a:p>
            <a:pPr>
              <a:buFont typeface="Wingdings" pitchFamily="2" charset="2"/>
              <a:buChar char="§"/>
              <a:defRPr/>
            </a:pPr>
            <a:r>
              <a:rPr lang="en-NZ" sz="3600" dirty="0" err="1" smtClean="0">
                <a:solidFill>
                  <a:schemeClr val="accent2"/>
                </a:solidFill>
                <a:latin typeface="Preeti" pitchFamily="2" charset="0"/>
              </a:rPr>
              <a:t>pgLx</a:t>
            </a:r>
            <a:r>
              <a:rPr lang="en-NZ" sz="3600" dirty="0" smtClean="0">
                <a:solidFill>
                  <a:schemeClr val="accent2"/>
                </a:solidFill>
                <a:latin typeface="Preeti" pitchFamily="2" charset="0"/>
              </a:rPr>
              <a:t>? s] </a:t>
            </a:r>
            <a:r>
              <a:rPr lang="en-NZ" sz="3600" dirty="0" err="1" smtClean="0">
                <a:solidFill>
                  <a:schemeClr val="accent2"/>
                </a:solidFill>
                <a:latin typeface="Preeti" pitchFamily="2" charset="0"/>
              </a:rPr>
              <a:t>ub</a:t>
            </a:r>
            <a:r>
              <a:rPr lang="en-NZ" sz="3600" dirty="0" smtClean="0">
                <a:solidFill>
                  <a:schemeClr val="accent2"/>
                </a:solidFill>
                <a:latin typeface="Preeti" pitchFamily="2" charset="0"/>
              </a:rPr>
              <a:t>}{5g\ ;f]</a:t>
            </a:r>
            <a:r>
              <a:rPr lang="en-NZ" sz="3600" dirty="0" err="1" smtClean="0">
                <a:solidFill>
                  <a:schemeClr val="accent2"/>
                </a:solidFill>
                <a:latin typeface="Preeti" pitchFamily="2" charset="0"/>
              </a:rPr>
              <a:t>wf</a:t>
            </a:r>
            <a:r>
              <a:rPr lang="en-NZ" sz="3600" dirty="0" smtClean="0">
                <a:solidFill>
                  <a:schemeClr val="accent2"/>
                </a:solidFill>
                <a:latin typeface="Preeti" pitchFamily="2" charset="0"/>
              </a:rPr>
              <a:t>}+ </a:t>
            </a:r>
          </a:p>
          <a:p>
            <a:pPr>
              <a:buFont typeface="Wingdings" pitchFamily="2" charset="2"/>
              <a:buChar char="§"/>
              <a:defRPr/>
            </a:pPr>
            <a:endParaRPr lang="en-NZ" sz="1050" dirty="0" smtClean="0">
              <a:solidFill>
                <a:schemeClr val="accent2"/>
              </a:solidFill>
              <a:latin typeface="Preeti" pitchFamily="2" charset="0"/>
            </a:endParaRPr>
          </a:p>
          <a:p>
            <a:pPr>
              <a:buFont typeface="Wingdings" pitchFamily="2" charset="2"/>
              <a:buChar char="§"/>
              <a:defRPr/>
            </a:pPr>
            <a:r>
              <a:rPr lang="en-NZ" sz="3600" dirty="0" smtClean="0">
                <a:latin typeface="Preeti" pitchFamily="2" charset="0"/>
              </a:rPr>
              <a:t>;f] </a:t>
            </a:r>
            <a:r>
              <a:rPr lang="en-NZ" sz="3600" dirty="0" err="1" smtClean="0">
                <a:latin typeface="Preeti" pitchFamily="2" charset="0"/>
              </a:rPr>
              <a:t>sfd</a:t>
            </a:r>
            <a:r>
              <a:rPr lang="en-NZ" sz="3600" dirty="0" smtClean="0">
                <a:latin typeface="Preeti" pitchFamily="2" charset="0"/>
              </a:rPr>
              <a:t> To;/L </a:t>
            </a:r>
            <a:r>
              <a:rPr lang="en-NZ" sz="3600" dirty="0" err="1" smtClean="0">
                <a:latin typeface="Preeti" pitchFamily="2" charset="0"/>
              </a:rPr>
              <a:t>lsg</a:t>
            </a:r>
            <a:r>
              <a:rPr lang="en-NZ" sz="3600" dirty="0" smtClean="0">
                <a:latin typeface="Preeti" pitchFamily="2" charset="0"/>
              </a:rPr>
              <a:t> </a:t>
            </a:r>
            <a:r>
              <a:rPr lang="en-NZ" sz="3600" dirty="0" err="1" smtClean="0">
                <a:latin typeface="Preeti" pitchFamily="2" charset="0"/>
              </a:rPr>
              <a:t>ul</a:t>
            </a:r>
            <a:r>
              <a:rPr lang="en-NZ" sz="3600" dirty="0" smtClean="0">
                <a:latin typeface="Preeti" pitchFamily="2" charset="0"/>
              </a:rPr>
              <a:t>/+b}5 ;f]</a:t>
            </a:r>
            <a:r>
              <a:rPr lang="en-NZ" sz="3600" dirty="0" err="1" smtClean="0">
                <a:latin typeface="Preeti" pitchFamily="2" charset="0"/>
              </a:rPr>
              <a:t>wf</a:t>
            </a:r>
            <a:r>
              <a:rPr lang="en-NZ" sz="3600" dirty="0" smtClean="0">
                <a:latin typeface="Preeti" pitchFamily="2" charset="0"/>
              </a:rPr>
              <a:t>}+</a:t>
            </a:r>
            <a:endParaRPr lang="en-NZ" sz="1050"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017918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blinds(horizontal)">
                                      <p:cBhvr>
                                        <p:cTn id="7" dur="500"/>
                                        <p:tgtEl>
                                          <p:spTgt spid="483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blinds(horizontal)">
                                      <p:cBhvr>
                                        <p:cTn id="12" dur="500"/>
                                        <p:tgtEl>
                                          <p:spTgt spid="483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83331">
                                            <p:txEl>
                                              <p:pRg st="3" end="3"/>
                                            </p:txEl>
                                          </p:spTgt>
                                        </p:tgtEl>
                                        <p:attrNameLst>
                                          <p:attrName>style.visibility</p:attrName>
                                        </p:attrNameLst>
                                      </p:cBhvr>
                                      <p:to>
                                        <p:strVal val="visible"/>
                                      </p:to>
                                    </p:set>
                                    <p:animEffect transition="in" filter="blinds(horizontal)">
                                      <p:cBhvr>
                                        <p:cTn id="17" dur="500"/>
                                        <p:tgtEl>
                                          <p:spTgt spid="4833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83331">
                                            <p:txEl>
                                              <p:pRg st="5" end="5"/>
                                            </p:txEl>
                                          </p:spTgt>
                                        </p:tgtEl>
                                        <p:attrNameLst>
                                          <p:attrName>style.visibility</p:attrName>
                                        </p:attrNameLst>
                                      </p:cBhvr>
                                      <p:to>
                                        <p:strVal val="visible"/>
                                      </p:to>
                                    </p:set>
                                    <p:animEffect transition="in" filter="blinds(horizontal)">
                                      <p:cBhvr>
                                        <p:cTn id="22" dur="500"/>
                                        <p:tgtEl>
                                          <p:spTgt spid="4833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83331">
                                            <p:txEl>
                                              <p:pRg st="7" end="7"/>
                                            </p:txEl>
                                          </p:spTgt>
                                        </p:tgtEl>
                                        <p:attrNameLst>
                                          <p:attrName>style.visibility</p:attrName>
                                        </p:attrNameLst>
                                      </p:cBhvr>
                                      <p:to>
                                        <p:strVal val="visible"/>
                                      </p:to>
                                    </p:set>
                                    <p:animEffect transition="in" filter="blinds(horizontal)">
                                      <p:cBhvr>
                                        <p:cTn id="27" dur="500"/>
                                        <p:tgtEl>
                                          <p:spTgt spid="483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3BC8BF1-E9DC-4A07-A8EA-D17A907157D5}" type="slidenum">
              <a:rPr lang="en-US">
                <a:latin typeface="+mn-lt"/>
              </a:rPr>
              <a:pPr defTabSz="762000">
                <a:defRPr/>
              </a:pPr>
              <a:t>2</a:t>
            </a:fld>
            <a:endParaRPr lang="en-US">
              <a:latin typeface="+mn-lt"/>
            </a:endParaRPr>
          </a:p>
        </p:txBody>
      </p:sp>
      <p:sp>
        <p:nvSpPr>
          <p:cNvPr id="441346" name="Rectangle 2"/>
          <p:cNvSpPr>
            <a:spLocks noGrp="1" noChangeArrowheads="1"/>
          </p:cNvSpPr>
          <p:nvPr>
            <p:ph type="title"/>
          </p:nvPr>
        </p:nvSpPr>
        <p:spPr>
          <a:xfrm>
            <a:off x="0" y="14514"/>
            <a:ext cx="9144000" cy="899886"/>
          </a:xfrm>
          <a:gradFill flip="none" rotWithShape="1">
            <a:gsLst>
              <a:gs pos="0">
                <a:srgbClr val="5E9EFF"/>
              </a:gs>
              <a:gs pos="39999">
                <a:srgbClr val="85C2FF"/>
              </a:gs>
              <a:gs pos="70000">
                <a:srgbClr val="C4D6EB"/>
              </a:gs>
              <a:gs pos="100000">
                <a:srgbClr val="FFEBFA"/>
              </a:gs>
            </a:gsLst>
            <a:lin ang="0" scaled="1"/>
            <a:tileRect/>
          </a:gradFill>
        </p:spPr>
        <p:txBody>
          <a:bodyPr/>
          <a:lstStyle/>
          <a:p>
            <a:pPr>
              <a:defRPr/>
            </a:pPr>
            <a:r>
              <a:rPr lang="en-US" b="1" dirty="0" smtClean="0">
                <a:effectLst>
                  <a:outerShdw blurRad="38100" dist="38100" dir="2700000" algn="tl">
                    <a:srgbClr val="000000">
                      <a:alpha val="43137"/>
                    </a:srgbClr>
                  </a:outerShdw>
                </a:effectLst>
                <a:latin typeface="Preeti" pitchFamily="2" charset="0"/>
              </a:rPr>
              <a:t>km/s </a:t>
            </a:r>
            <a:r>
              <a:rPr lang="en-US" b="1" dirty="0" err="1" smtClean="0">
                <a:effectLst>
                  <a:outerShdw blurRad="38100" dist="38100" dir="2700000" algn="tl">
                    <a:srgbClr val="000000">
                      <a:alpha val="43137"/>
                    </a:srgbClr>
                  </a:outerShdw>
                </a:effectLst>
                <a:latin typeface="Preeti" pitchFamily="2" charset="0"/>
              </a:rPr>
              <a:t>a'emfO</a:t>
            </a:r>
            <a:endParaRPr lang="en-US" b="1" dirty="0" smtClean="0">
              <a:effectLst>
                <a:outerShdw blurRad="38100" dist="38100" dir="2700000" algn="tl">
                  <a:srgbClr val="000000">
                    <a:alpha val="43137"/>
                  </a:srgbClr>
                </a:outerShdw>
              </a:effectLst>
              <a:latin typeface="Preeti" pitchFamily="2"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066800"/>
            <a:ext cx="35718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5198372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95D40679-5F50-4F14-9E56-5DE8D21F39E5}" type="slidenum">
              <a:rPr lang="en-US">
                <a:latin typeface="+mn-lt"/>
              </a:rPr>
              <a:pPr defTabSz="762000">
                <a:defRPr/>
              </a:pPr>
              <a:t>20</a:t>
            </a:fld>
            <a:endParaRPr lang="en-US">
              <a:latin typeface="+mn-lt"/>
            </a:endParaRPr>
          </a:p>
        </p:txBody>
      </p:sp>
      <p:sp>
        <p:nvSpPr>
          <p:cNvPr id="485378" name="Rectangle 2"/>
          <p:cNvSpPr>
            <a:spLocks noGrp="1" noChangeArrowheads="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dx</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ug</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xof</a:t>
            </a:r>
            <a:r>
              <a:rPr lang="en-NZ" b="1" dirty="0">
                <a:effectLst>
                  <a:outerShdw blurRad="38100" dist="38100" dir="2700000" algn="tl">
                    <a:srgbClr val="000000">
                      <a:alpha val="43137"/>
                    </a:srgbClr>
                  </a:outerShdw>
                </a:effectLst>
                <a:latin typeface="Preeti" pitchFamily="2" charset="0"/>
              </a:rPr>
              <a:t>]u </a:t>
            </a:r>
            <a:r>
              <a:rPr lang="en-NZ" b="1" dirty="0" err="1">
                <a:effectLst>
                  <a:outerShdw blurRad="38100" dist="38100" dir="2700000" algn="tl">
                    <a:srgbClr val="000000">
                      <a:alpha val="43137"/>
                    </a:srgbClr>
                  </a:outerShdw>
                </a:effectLst>
                <a:latin typeface="Preeti" pitchFamily="2" charset="0"/>
              </a:rPr>
              <a:t>u</a:t>
            </a:r>
            <a:r>
              <a:rPr lang="en-NZ" b="1" dirty="0">
                <a:effectLst>
                  <a:outerShdw blurRad="38100" dist="38100" dir="2700000" algn="tl">
                    <a:srgbClr val="000000">
                      <a:alpha val="43137"/>
                    </a:srgbClr>
                  </a:outerShdw>
                </a:effectLst>
                <a:latin typeface="Preeti" pitchFamily="2" charset="0"/>
              </a:rPr>
              <a:t>/f}+</a:t>
            </a:r>
            <a:endParaRPr lang="en-US" b="1" dirty="0">
              <a:effectLst>
                <a:outerShdw blurRad="38100" dist="38100" dir="2700000" algn="tl">
                  <a:srgbClr val="000000">
                    <a:alpha val="43137"/>
                  </a:srgbClr>
                </a:outerShdw>
              </a:effectLst>
              <a:latin typeface="Preeti" pitchFamily="2" charset="0"/>
            </a:endParaRPr>
          </a:p>
        </p:txBody>
      </p:sp>
      <p:sp>
        <p:nvSpPr>
          <p:cNvPr id="485379" name="Rectangle 3"/>
          <p:cNvSpPr>
            <a:spLocks noGrp="1" noChangeArrowheads="1"/>
          </p:cNvSpPr>
          <p:nvPr>
            <p:ph type="body" idx="1"/>
          </p:nvPr>
        </p:nvSpPr>
        <p:spPr>
          <a:xfrm>
            <a:off x="457200" y="1524000"/>
            <a:ext cx="8229600" cy="4525963"/>
          </a:xfrm>
        </p:spPr>
        <p:txBody>
          <a:bodyPr/>
          <a:lstStyle/>
          <a:p>
            <a:pPr>
              <a:buFont typeface="Wingdings" pitchFamily="2" charset="2"/>
              <a:buChar char="§"/>
              <a:defRPr/>
            </a:pPr>
            <a:r>
              <a:rPr lang="en-NZ" sz="4400" dirty="0" err="1" smtClean="0">
                <a:solidFill>
                  <a:schemeClr val="tx2"/>
                </a:solidFill>
                <a:latin typeface="Preeti" pitchFamily="2" charset="0"/>
              </a:rPr>
              <a:t>k|ltkmn</a:t>
            </a:r>
            <a:r>
              <a:rPr lang="en-NZ" sz="4400" dirty="0" smtClean="0">
                <a:solidFill>
                  <a:schemeClr val="tx2"/>
                </a:solidFill>
                <a:latin typeface="Preeti" pitchFamily="2" charset="0"/>
              </a:rPr>
              <a:t> s] </a:t>
            </a:r>
            <a:r>
              <a:rPr lang="en-NZ" sz="4400" dirty="0" err="1" smtClean="0">
                <a:solidFill>
                  <a:schemeClr val="tx2"/>
                </a:solidFill>
                <a:latin typeface="Preeti" pitchFamily="2" charset="0"/>
              </a:rPr>
              <a:t>x'g</a:t>
            </a:r>
            <a:r>
              <a:rPr lang="en-NZ" sz="4400" dirty="0" smtClean="0">
                <a:solidFill>
                  <a:schemeClr val="tx2"/>
                </a:solidFill>
                <a:latin typeface="Preeti" pitchFamily="2" charset="0"/>
              </a:rPr>
              <a:t> ;Sb5</a:t>
            </a:r>
          </a:p>
          <a:p>
            <a:pPr>
              <a:buFont typeface="Wingdings" pitchFamily="2" charset="2"/>
              <a:buChar char="§"/>
              <a:defRPr/>
            </a:pPr>
            <a:endParaRPr lang="en-NZ" sz="4400" dirty="0" smtClean="0">
              <a:latin typeface="Preeti" pitchFamily="2" charset="0"/>
            </a:endParaRPr>
          </a:p>
          <a:p>
            <a:pPr>
              <a:buFont typeface="Wingdings" pitchFamily="2" charset="2"/>
              <a:buChar char="§"/>
              <a:defRPr/>
            </a:pPr>
            <a:r>
              <a:rPr lang="en-NZ" sz="4400" dirty="0" err="1" smtClean="0">
                <a:latin typeface="Preeti" pitchFamily="2" charset="0"/>
              </a:rPr>
              <a:t>pgLx</a:t>
            </a:r>
            <a:r>
              <a:rPr lang="en-NZ" sz="4400" dirty="0" smtClean="0">
                <a:latin typeface="Preeti" pitchFamily="2" charset="0"/>
              </a:rPr>
              <a:t>? ;</a:t>
            </a:r>
            <a:r>
              <a:rPr lang="en-NZ" sz="4400" dirty="0" err="1" smtClean="0">
                <a:latin typeface="Preeti" pitchFamily="2" charset="0"/>
              </a:rPr>
              <a:t>xL</a:t>
            </a:r>
            <a:r>
              <a:rPr lang="en-NZ" sz="4400" dirty="0" smtClean="0">
                <a:latin typeface="Preeti" pitchFamily="2" charset="0"/>
              </a:rPr>
              <a:t> </a:t>
            </a:r>
            <a:r>
              <a:rPr lang="en-NZ" sz="4400" dirty="0" err="1" smtClean="0">
                <a:latin typeface="Preeti" pitchFamily="2" charset="0"/>
              </a:rPr>
              <a:t>jf</a:t>
            </a:r>
            <a:r>
              <a:rPr lang="en-NZ" sz="4400" dirty="0" smtClean="0">
                <a:latin typeface="Preeti" pitchFamily="2" charset="0"/>
              </a:rPr>
              <a:t> </a:t>
            </a:r>
            <a:r>
              <a:rPr lang="en-NZ" sz="4400" dirty="0" err="1" smtClean="0">
                <a:latin typeface="Preeti" pitchFamily="2" charset="0"/>
              </a:rPr>
              <a:t>unt</a:t>
            </a:r>
            <a:r>
              <a:rPr lang="en-NZ" sz="4400" dirty="0" smtClean="0">
                <a:latin typeface="Preeti" pitchFamily="2" charset="0"/>
              </a:rPr>
              <a:t> s] </a:t>
            </a:r>
            <a:r>
              <a:rPr lang="en-NZ" sz="4400" dirty="0" err="1" smtClean="0">
                <a:latin typeface="Preeti" pitchFamily="2" charset="0"/>
              </a:rPr>
              <a:t>ub</a:t>
            </a:r>
            <a:r>
              <a:rPr lang="en-NZ" sz="4400" dirty="0" smtClean="0">
                <a:latin typeface="Preeti" pitchFamily="2" charset="0"/>
              </a:rPr>
              <a:t>}{5g\  </a:t>
            </a:r>
          </a:p>
          <a:p>
            <a:pPr>
              <a:buFont typeface="Wingdings" pitchFamily="2" charset="2"/>
              <a:buChar char="§"/>
              <a:defRPr/>
            </a:pPr>
            <a:endParaRPr lang="en-NZ" sz="4400" dirty="0" smtClean="0">
              <a:latin typeface="Preeti" pitchFamily="2" charset="0"/>
            </a:endParaRPr>
          </a:p>
          <a:p>
            <a:pPr>
              <a:buFont typeface="Wingdings" pitchFamily="2" charset="2"/>
              <a:buChar char="§"/>
              <a:defRPr/>
            </a:pPr>
            <a:r>
              <a:rPr lang="en-NZ" sz="4400" dirty="0" smtClean="0">
                <a:solidFill>
                  <a:schemeClr val="tx2"/>
                </a:solidFill>
                <a:latin typeface="Preeti" pitchFamily="2" charset="0"/>
              </a:rPr>
              <a:t>;'</a:t>
            </a:r>
            <a:r>
              <a:rPr lang="en-NZ" sz="4400" dirty="0" err="1" smtClean="0">
                <a:solidFill>
                  <a:schemeClr val="tx2"/>
                </a:solidFill>
                <a:latin typeface="Preeti" pitchFamily="2" charset="0"/>
              </a:rPr>
              <a:t>wf</a:t>
            </a:r>
            <a:r>
              <a:rPr lang="en-NZ" sz="4400" dirty="0" smtClean="0">
                <a:solidFill>
                  <a:schemeClr val="tx2"/>
                </a:solidFill>
                <a:latin typeface="Preeti" pitchFamily="2" charset="0"/>
              </a:rPr>
              <a:t>/</a:t>
            </a:r>
            <a:r>
              <a:rPr lang="en-NZ" sz="4400" dirty="0" err="1" smtClean="0">
                <a:solidFill>
                  <a:schemeClr val="tx2"/>
                </a:solidFill>
                <a:latin typeface="Preeti" pitchFamily="2" charset="0"/>
              </a:rPr>
              <a:t>sf</a:t>
            </a:r>
            <a:r>
              <a:rPr lang="en-NZ" sz="4400" dirty="0" smtClean="0">
                <a:solidFill>
                  <a:schemeClr val="tx2"/>
                </a:solidFill>
                <a:latin typeface="Preeti" pitchFamily="2" charset="0"/>
              </a:rPr>
              <a:t>] </a:t>
            </a:r>
            <a:r>
              <a:rPr lang="en-NZ" sz="4400" dirty="0" err="1" smtClean="0">
                <a:solidFill>
                  <a:schemeClr val="tx2"/>
                </a:solidFill>
                <a:latin typeface="Preeti" pitchFamily="2" charset="0"/>
              </a:rPr>
              <a:t>cj</a:t>
            </a:r>
            <a:r>
              <a:rPr lang="en-NZ" sz="4400" dirty="0" smtClean="0">
                <a:solidFill>
                  <a:schemeClr val="tx2"/>
                </a:solidFill>
                <a:latin typeface="Preeti" pitchFamily="2" charset="0"/>
              </a:rPr>
              <a:t>;/ 5</a:t>
            </a:r>
            <a:endParaRPr lang="en-US" sz="4000" dirty="0" smtClean="0">
              <a:solidFill>
                <a:schemeClr val="tx2"/>
              </a:solidFill>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8682611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01144B3D-FFC9-4B92-9111-071CAC30E651}" type="slidenum">
              <a:rPr lang="en-US">
                <a:latin typeface="+mn-lt"/>
              </a:rPr>
              <a:pPr defTabSz="762000">
                <a:defRPr/>
              </a:pPr>
              <a:t>21</a:t>
            </a:fld>
            <a:endParaRPr lang="en-US">
              <a:latin typeface="+mn-lt"/>
            </a:endParaRPr>
          </a:p>
        </p:txBody>
      </p:sp>
      <p:sp>
        <p:nvSpPr>
          <p:cNvPr id="487426" name="Rectangle 2"/>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tflndsf</a:t>
            </a:r>
            <a:r>
              <a:rPr lang="en-US" b="1" dirty="0">
                <a:effectLst>
                  <a:outerShdw blurRad="38100" dist="38100" dir="2700000" algn="tl">
                    <a:srgbClr val="000000">
                      <a:alpha val="43137"/>
                    </a:srgbClr>
                  </a:outerShdw>
                </a:effectLst>
                <a:latin typeface="Preeti" pitchFamily="2" charset="0"/>
              </a:rPr>
              <a:t>] /0fgLlt</a:t>
            </a:r>
          </a:p>
        </p:txBody>
      </p:sp>
      <p:sp>
        <p:nvSpPr>
          <p:cNvPr id="487427" name="Rectangle 3"/>
          <p:cNvSpPr>
            <a:spLocks noGrp="1" noChangeArrowheads="1"/>
          </p:cNvSpPr>
          <p:nvPr>
            <p:ph type="body" idx="1"/>
          </p:nvPr>
        </p:nvSpPr>
        <p:spPr/>
        <p:txBody>
          <a:bodyPr/>
          <a:lstStyle/>
          <a:p>
            <a:pPr>
              <a:lnSpc>
                <a:spcPct val="125000"/>
              </a:lnSpc>
              <a:buFont typeface="Wingdings" pitchFamily="2" charset="2"/>
              <a:buChar char="§"/>
              <a:defRPr/>
            </a:pPr>
            <a:r>
              <a:rPr lang="en-NZ" sz="3600" dirty="0" err="1" smtClean="0">
                <a:latin typeface="Preeti" pitchFamily="2" charset="0"/>
              </a:rPr>
              <a:t>l;sfO</a:t>
            </a:r>
            <a:r>
              <a:rPr lang="en-NZ" sz="3600" dirty="0" smtClean="0">
                <a:latin typeface="Preeti" pitchFamily="2" charset="0"/>
              </a:rPr>
              <a:t> </a:t>
            </a:r>
            <a:r>
              <a:rPr lang="en-NZ" sz="3600" dirty="0" err="1" smtClean="0">
                <a:latin typeface="Preeti" pitchFamily="2" charset="0"/>
              </a:rPr>
              <a:t>b'OtkmL</a:t>
            </a:r>
            <a:r>
              <a:rPr lang="en-NZ" sz="3600" dirty="0" smtClean="0">
                <a:latin typeface="Preeti" pitchFamily="2" charset="0"/>
              </a:rPr>
              <a:t>{ x'G5</a:t>
            </a:r>
          </a:p>
          <a:p>
            <a:pPr lvl="1">
              <a:lnSpc>
                <a:spcPct val="125000"/>
              </a:lnSpc>
              <a:spcBef>
                <a:spcPct val="100000"/>
              </a:spcBef>
              <a:defRPr/>
            </a:pPr>
            <a:r>
              <a:rPr lang="en-NZ" sz="3200" dirty="0" err="1" smtClean="0">
                <a:latin typeface="Preeti" pitchFamily="2" charset="0"/>
              </a:rPr>
              <a:t>unt</a:t>
            </a:r>
            <a:r>
              <a:rPr lang="en-NZ" sz="3200" dirty="0" smtClean="0">
                <a:latin typeface="Preeti" pitchFamily="2" charset="0"/>
              </a:rPr>
              <a:t> </a:t>
            </a:r>
            <a:r>
              <a:rPr lang="en-NZ" sz="3200" dirty="0" err="1" smtClean="0">
                <a:latin typeface="Preeti" pitchFamily="2" charset="0"/>
              </a:rPr>
              <a:t>l;sfOnfO</a:t>
            </a:r>
            <a:r>
              <a:rPr lang="en-NZ" sz="3200" dirty="0" smtClean="0">
                <a:latin typeface="Preeti" pitchFamily="2" charset="0"/>
              </a:rPr>
              <a:t>{ la;{g]</a:t>
            </a:r>
          </a:p>
          <a:p>
            <a:pPr lvl="1">
              <a:lnSpc>
                <a:spcPct val="125000"/>
              </a:lnSpc>
              <a:spcBef>
                <a:spcPct val="100000"/>
              </a:spcBef>
              <a:defRPr/>
            </a:pPr>
            <a:r>
              <a:rPr lang="en-NZ" sz="3200" dirty="0" smtClean="0">
                <a:solidFill>
                  <a:schemeClr val="tx1"/>
                </a:solidFill>
                <a:latin typeface="Preeti" pitchFamily="2" charset="0"/>
              </a:rPr>
              <a:t>c1ftnfO{ 1ft M ;</a:t>
            </a:r>
            <a:r>
              <a:rPr lang="en-NZ" sz="3200" dirty="0" err="1" smtClean="0">
                <a:solidFill>
                  <a:schemeClr val="tx1"/>
                </a:solidFill>
                <a:latin typeface="Preeti" pitchFamily="2" charset="0"/>
              </a:rPr>
              <a:t>dGjo</a:t>
            </a:r>
            <a:r>
              <a:rPr lang="en-NZ" sz="3200" dirty="0" smtClean="0">
                <a:solidFill>
                  <a:schemeClr val="tx1"/>
                </a:solidFill>
                <a:latin typeface="Preeti" pitchFamily="2" charset="0"/>
              </a:rPr>
              <a:t> </a:t>
            </a:r>
            <a:r>
              <a:rPr lang="en-NZ" sz="3200" dirty="0" err="1" smtClean="0">
                <a:solidFill>
                  <a:schemeClr val="tx1"/>
                </a:solidFill>
                <a:latin typeface="Preeti" pitchFamily="2" charset="0"/>
              </a:rPr>
              <a:t>ug</a:t>
            </a:r>
            <a:r>
              <a:rPr lang="en-NZ" sz="3200" dirty="0" smtClean="0">
                <a:solidFill>
                  <a:schemeClr val="tx1"/>
                </a:solidFill>
                <a:latin typeface="Preeti" pitchFamily="2" charset="0"/>
              </a:rPr>
              <a:t>]{</a:t>
            </a:r>
          </a:p>
          <a:p>
            <a:pPr lvl="1">
              <a:lnSpc>
                <a:spcPct val="125000"/>
              </a:lnSpc>
              <a:spcBef>
                <a:spcPct val="100000"/>
              </a:spcBef>
              <a:defRPr/>
            </a:pPr>
            <a:r>
              <a:rPr lang="en-NZ" sz="3200" dirty="0" smtClean="0">
                <a:latin typeface="Preeti" pitchFamily="2" charset="0"/>
              </a:rPr>
              <a:t>1ftnfO{ c1ft M ;se/ kG5fpg]</a:t>
            </a:r>
            <a:endParaRPr lang="en-US" sz="3200"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5367586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D30A02E-E1FE-4AEF-9455-665CAB401661}" type="slidenum">
              <a:rPr lang="en-US">
                <a:latin typeface="+mn-lt"/>
              </a:rPr>
              <a:pPr defTabSz="762000">
                <a:defRPr/>
              </a:pPr>
              <a:t>22</a:t>
            </a:fld>
            <a:endParaRPr lang="en-US">
              <a:latin typeface="+mn-lt"/>
            </a:endParaRPr>
          </a:p>
        </p:txBody>
      </p:sp>
      <p:sp>
        <p:nvSpPr>
          <p:cNvPr id="489474" name="Rectangle 2"/>
          <p:cNvSpPr>
            <a:spLocks noGrp="1" noChangeArrowheads="1"/>
          </p:cNvSpPr>
          <p:nvPr>
            <p:ph type="title"/>
          </p:nvPr>
        </p:nvSpPr>
        <p:spPr>
          <a:xfrm>
            <a:off x="10886" y="0"/>
            <a:ext cx="9133114" cy="80645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tflndsf</a:t>
            </a:r>
            <a:r>
              <a:rPr lang="en-NZ" b="1" dirty="0">
                <a:effectLst>
                  <a:outerShdw blurRad="38100" dist="38100" dir="2700000" algn="tl">
                    <a:srgbClr val="000000">
                      <a:alpha val="43137"/>
                    </a:srgbClr>
                  </a:outerShdw>
                </a:effectLst>
                <a:latin typeface="Preeti" pitchFamily="2" charset="0"/>
              </a:rPr>
              <a:t>] v08x?</a:t>
            </a:r>
            <a:endParaRPr lang="en-US" b="1" dirty="0">
              <a:effectLst>
                <a:outerShdw blurRad="38100" dist="38100" dir="2700000" algn="tl">
                  <a:srgbClr val="000000">
                    <a:alpha val="43137"/>
                  </a:srgbClr>
                </a:outerShdw>
              </a:effectLst>
              <a:latin typeface="Preeti" pitchFamily="2" charset="0"/>
            </a:endParaRPr>
          </a:p>
        </p:txBody>
      </p:sp>
      <p:pic>
        <p:nvPicPr>
          <p:cNvPr id="40964" name="Picture 3" descr="training module"/>
          <p:cNvPicPr>
            <a:picLocks noChangeAspect="1" noChangeArrowheads="1"/>
          </p:cNvPicPr>
          <p:nvPr>
            <p:ph idx="1"/>
          </p:nvPr>
        </p:nvPicPr>
        <p:blipFill>
          <a:blip r:embed="rId3">
            <a:extLst>
              <a:ext uri="{28A0092B-C50C-407E-A947-70E740481C1C}">
                <a14:useLocalDpi xmlns:a14="http://schemas.microsoft.com/office/drawing/2010/main" val="0"/>
              </a:ext>
            </a:extLst>
          </a:blip>
          <a:srcRect l="1431" t="7170" r="1178" b="7141"/>
          <a:stretch>
            <a:fillRect/>
          </a:stretch>
        </p:blipFill>
        <p:spPr>
          <a:xfrm>
            <a:off x="0" y="1219200"/>
            <a:ext cx="9067800" cy="4857750"/>
          </a:xfrm>
          <a:solidFill>
            <a:srgbClr val="FF0000">
              <a:alpha val="0"/>
            </a:srgbClr>
          </a:solidFill>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5331199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4EAAE424-0294-42A7-8CA7-DC33CCE838E2}" type="slidenum">
              <a:rPr lang="en-US">
                <a:latin typeface="+mn-lt"/>
              </a:rPr>
              <a:pPr defTabSz="762000">
                <a:defRPr/>
              </a:pPr>
              <a:t>23</a:t>
            </a:fld>
            <a:endParaRPr lang="en-US">
              <a:latin typeface="+mn-lt"/>
            </a:endParaRPr>
          </a:p>
        </p:txBody>
      </p:sp>
      <p:sp>
        <p:nvSpPr>
          <p:cNvPr id="419842" name="Rectangle 2"/>
          <p:cNvSpPr>
            <a:spLocks noGrp="1" noChangeArrowheads="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k|ljlw</a:t>
            </a:r>
            <a:r>
              <a:rPr lang="en-US" b="1" dirty="0">
                <a:effectLst>
                  <a:outerShdw blurRad="38100" dist="38100" dir="2700000" algn="tl">
                    <a:srgbClr val="000000">
                      <a:alpha val="43137"/>
                    </a:srgbClr>
                  </a:outerShdw>
                </a:effectLst>
                <a:latin typeface="Preeti" pitchFamily="2" charset="0"/>
              </a:rPr>
              <a:t> x:tfGt/0fsf </a:t>
            </a:r>
            <a:r>
              <a:rPr lang="en-US" b="1" dirty="0" err="1">
                <a:effectLst>
                  <a:outerShdw blurRad="38100" dist="38100" dir="2700000" algn="tl">
                    <a:srgbClr val="000000">
                      <a:alpha val="43137"/>
                    </a:srgbClr>
                  </a:outerShdw>
                </a:effectLst>
                <a:latin typeface="Preeti" pitchFamily="2" charset="0"/>
              </a:rPr>
              <a:t>pkfo</a:t>
            </a:r>
            <a:endParaRPr lang="en-US" b="1" dirty="0">
              <a:effectLst>
                <a:outerShdw blurRad="38100" dist="38100" dir="2700000" algn="tl">
                  <a:srgbClr val="000000">
                    <a:alpha val="43137"/>
                  </a:srgbClr>
                </a:outerShdw>
              </a:effectLst>
              <a:latin typeface="Preeti" pitchFamily="2" charset="0"/>
            </a:endParaRPr>
          </a:p>
        </p:txBody>
      </p:sp>
      <p:sp>
        <p:nvSpPr>
          <p:cNvPr id="419843" name="Rectangle 3"/>
          <p:cNvSpPr>
            <a:spLocks noGrp="1" noChangeArrowheads="1"/>
          </p:cNvSpPr>
          <p:nvPr>
            <p:ph type="body" idx="1"/>
          </p:nvPr>
        </p:nvSpPr>
        <p:spPr>
          <a:xfrm>
            <a:off x="1219200" y="1524000"/>
            <a:ext cx="6324600" cy="4495800"/>
          </a:xfrm>
        </p:spPr>
        <p:txBody>
          <a:bodyPr/>
          <a:lstStyle/>
          <a:p>
            <a:pPr>
              <a:spcBef>
                <a:spcPts val="600"/>
              </a:spcBef>
              <a:buFont typeface="Wingdings" pitchFamily="2" charset="2"/>
              <a:buChar char="§"/>
              <a:defRPr/>
            </a:pPr>
            <a:r>
              <a:rPr lang="en-US" sz="3600" dirty="0" err="1" smtClean="0">
                <a:solidFill>
                  <a:schemeClr val="accent2"/>
                </a:solidFill>
                <a:latin typeface="Preeti" pitchFamily="2" charset="0"/>
              </a:rPr>
              <a:t>hfu</a:t>
            </a:r>
            <a:r>
              <a:rPr lang="en-US" sz="3600" dirty="0" smtClean="0">
                <a:solidFill>
                  <a:schemeClr val="accent2"/>
                </a:solidFill>
                <a:latin typeface="Preeti" pitchFamily="2" charset="0"/>
              </a:rPr>
              <a:t>/0f / k|lzIf0f</a:t>
            </a:r>
          </a:p>
          <a:p>
            <a:pPr>
              <a:spcBef>
                <a:spcPts val="600"/>
              </a:spcBef>
              <a:buFont typeface="Wingdings" pitchFamily="2" charset="2"/>
              <a:buChar char="§"/>
              <a:defRPr/>
            </a:pPr>
            <a:endParaRPr lang="en-US" sz="3600" dirty="0" smtClean="0">
              <a:solidFill>
                <a:schemeClr val="accent2"/>
              </a:solidFill>
              <a:latin typeface="Preeti" pitchFamily="2" charset="0"/>
            </a:endParaRPr>
          </a:p>
          <a:p>
            <a:pPr>
              <a:spcBef>
                <a:spcPts val="600"/>
              </a:spcBef>
              <a:buFont typeface="Wingdings" pitchFamily="2" charset="2"/>
              <a:buChar char="§"/>
              <a:defRPr/>
            </a:pPr>
            <a:r>
              <a:rPr lang="en-US" sz="3600" dirty="0" err="1" smtClean="0">
                <a:latin typeface="Preeti" pitchFamily="2" charset="0"/>
              </a:rPr>
              <a:t>tflns</a:t>
            </a:r>
            <a:r>
              <a:rPr lang="en-US" sz="3600" dirty="0" smtClean="0">
                <a:latin typeface="Preeti" pitchFamily="2" charset="0"/>
              </a:rPr>
              <a:t> </a:t>
            </a:r>
            <a:r>
              <a:rPr lang="en-US" sz="3600" dirty="0" err="1" smtClean="0">
                <a:latin typeface="Preeti" pitchFamily="2" charset="0"/>
              </a:rPr>
              <a:t>sfo</a:t>
            </a:r>
            <a:r>
              <a:rPr lang="en-US" sz="3600" dirty="0" smtClean="0">
                <a:latin typeface="Preeti" pitchFamily="2" charset="0"/>
              </a:rPr>
              <a:t>{</a:t>
            </a:r>
            <a:r>
              <a:rPr lang="en-US" sz="3600" dirty="0" err="1" smtClean="0">
                <a:latin typeface="Preeti" pitchFamily="2" charset="0"/>
              </a:rPr>
              <a:t>qmdx</a:t>
            </a:r>
            <a:r>
              <a:rPr lang="en-US" sz="3600" dirty="0" smtClean="0">
                <a:latin typeface="Preeti" pitchFamily="2" charset="0"/>
              </a:rPr>
              <a:t>?</a:t>
            </a:r>
          </a:p>
          <a:p>
            <a:pPr>
              <a:spcBef>
                <a:spcPts val="600"/>
              </a:spcBef>
              <a:buFont typeface="Wingdings" pitchFamily="2" charset="2"/>
              <a:buChar char="§"/>
              <a:defRPr/>
            </a:pPr>
            <a:endParaRPr lang="en-US" sz="3600" dirty="0" smtClean="0">
              <a:latin typeface="Preeti" pitchFamily="2" charset="0"/>
            </a:endParaRPr>
          </a:p>
          <a:p>
            <a:pPr>
              <a:spcBef>
                <a:spcPts val="600"/>
              </a:spcBef>
              <a:buFont typeface="Wingdings" pitchFamily="2" charset="2"/>
              <a:buChar char="§"/>
              <a:defRPr/>
            </a:pPr>
            <a:r>
              <a:rPr lang="en-US" sz="3600" dirty="0" err="1" smtClean="0">
                <a:solidFill>
                  <a:schemeClr val="accent2"/>
                </a:solidFill>
                <a:latin typeface="Preeti" pitchFamily="2" charset="0"/>
              </a:rPr>
              <a:t>e"sDkLo</a:t>
            </a:r>
            <a:r>
              <a:rPr lang="en-US" sz="3600" dirty="0" smtClean="0">
                <a:solidFill>
                  <a:schemeClr val="accent2"/>
                </a:solidFill>
                <a:latin typeface="Preeti" pitchFamily="2" charset="0"/>
              </a:rPr>
              <a:t> </a:t>
            </a:r>
            <a:r>
              <a:rPr lang="en-US" sz="3600" dirty="0" err="1" smtClean="0">
                <a:solidFill>
                  <a:schemeClr val="accent2"/>
                </a:solidFill>
                <a:latin typeface="Preeti" pitchFamily="2" charset="0"/>
              </a:rPr>
              <a:t>pkrf</a:t>
            </a:r>
            <a:r>
              <a:rPr lang="en-US" sz="3600" dirty="0" smtClean="0">
                <a:solidFill>
                  <a:schemeClr val="accent2"/>
                </a:solidFill>
                <a:latin typeface="Preeti" pitchFamily="2" charset="0"/>
              </a:rPr>
              <a:t>/</a:t>
            </a:r>
            <a:r>
              <a:rPr lang="en-US" sz="3600" dirty="0" err="1" smtClean="0">
                <a:solidFill>
                  <a:schemeClr val="accent2"/>
                </a:solidFill>
                <a:latin typeface="Preeti" pitchFamily="2" charset="0"/>
              </a:rPr>
              <a:t>sIf</a:t>
            </a:r>
            <a:endParaRPr lang="en-US" sz="3600" dirty="0" smtClean="0">
              <a:solidFill>
                <a:schemeClr val="accent2"/>
              </a:solidFill>
              <a:latin typeface="Preeti" pitchFamily="2" charset="0"/>
            </a:endParaRPr>
          </a:p>
          <a:p>
            <a:pPr>
              <a:spcBef>
                <a:spcPts val="600"/>
              </a:spcBef>
              <a:buFont typeface="Wingdings" pitchFamily="2" charset="2"/>
              <a:buChar char="§"/>
              <a:defRPr/>
            </a:pPr>
            <a:endParaRPr lang="en-US" sz="3600" dirty="0" smtClean="0">
              <a:solidFill>
                <a:schemeClr val="accent2"/>
              </a:solidFill>
              <a:latin typeface="Preeti" pitchFamily="2" charset="0"/>
            </a:endParaRPr>
          </a:p>
          <a:p>
            <a:pPr>
              <a:spcBef>
                <a:spcPts val="600"/>
              </a:spcBef>
              <a:buFont typeface="Wingdings" pitchFamily="2" charset="2"/>
              <a:buChar char="§"/>
              <a:defRPr/>
            </a:pPr>
            <a:r>
              <a:rPr lang="en-US" sz="3600" dirty="0" err="1" smtClean="0">
                <a:latin typeface="Preeti" pitchFamily="2" charset="0"/>
              </a:rPr>
              <a:t>hf</a:t>
            </a:r>
            <a:r>
              <a:rPr lang="en-US" sz="3600" dirty="0" smtClean="0">
                <a:latin typeface="Preeti" pitchFamily="2" charset="0"/>
              </a:rPr>
              <a:t>]</a:t>
            </a:r>
            <a:r>
              <a:rPr lang="en-US" sz="3600" dirty="0" err="1" smtClean="0">
                <a:latin typeface="Preeti" pitchFamily="2" charset="0"/>
              </a:rPr>
              <a:t>lvd</a:t>
            </a:r>
            <a:r>
              <a:rPr lang="en-US" sz="3600" dirty="0" smtClean="0">
                <a:latin typeface="Preeti" pitchFamily="2" charset="0"/>
              </a:rPr>
              <a:t> </a:t>
            </a:r>
            <a:r>
              <a:rPr lang="en-US" sz="3600" dirty="0" err="1" smtClean="0">
                <a:latin typeface="Preeti" pitchFamily="2" charset="0"/>
              </a:rPr>
              <a:t>d"NofÍg</a:t>
            </a:r>
            <a:r>
              <a:rPr lang="en-US" sz="3600" dirty="0" smtClean="0">
                <a:latin typeface="Preeti" pitchFamily="2" charset="0"/>
              </a:rPr>
              <a:t> e|d0f</a:t>
            </a: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783832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0"/>
          </p:nvPr>
        </p:nvSpPr>
        <p:spPr/>
        <p:txBody>
          <a:bodyPr/>
          <a:lstStyle/>
          <a:p>
            <a:pPr defTabSz="762000">
              <a:defRPr/>
            </a:pPr>
            <a:fld id="{A6C9B6FC-1528-46E5-9972-C33D99C8B9B6}" type="slidenum">
              <a:rPr lang="en-US">
                <a:latin typeface="+mn-lt"/>
              </a:rPr>
              <a:pPr defTabSz="762000">
                <a:defRPr/>
              </a:pPr>
              <a:t>24</a:t>
            </a:fld>
            <a:endParaRPr lang="en-US">
              <a:latin typeface="+mn-lt"/>
            </a:endParaRPr>
          </a:p>
        </p:txBody>
      </p:sp>
      <p:pic>
        <p:nvPicPr>
          <p:cNvPr id="43011" name="Picture 9" descr="DSC0162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66750" y="1143000"/>
            <a:ext cx="3505200" cy="2628900"/>
          </a:xfrm>
          <a:noFill/>
          <a:extLst>
            <a:ext uri="{909E8E84-426E-40DD-AFC4-6F175D3DCCD1}">
              <a14:hiddenFill xmlns:a14="http://schemas.microsoft.com/office/drawing/2010/main">
                <a:solidFill>
                  <a:srgbClr val="FFFFFF"/>
                </a:solidFill>
              </a14:hiddenFill>
            </a:ext>
          </a:extLst>
        </p:spPr>
      </p:pic>
      <p:pic>
        <p:nvPicPr>
          <p:cNvPr id="43012" name="Picture 10" descr="DSC02156"/>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29200" y="1143000"/>
            <a:ext cx="3505200" cy="2628900"/>
          </a:xfrm>
          <a:noFill/>
          <a:extLst>
            <a:ext uri="{909E8E84-426E-40DD-AFC4-6F175D3DCCD1}">
              <a14:hiddenFill xmlns:a14="http://schemas.microsoft.com/office/drawing/2010/main">
                <a:solidFill>
                  <a:srgbClr val="FFFFFF"/>
                </a:solidFill>
              </a14:hiddenFill>
            </a:ext>
          </a:extLst>
        </p:spPr>
      </p:pic>
      <p:pic>
        <p:nvPicPr>
          <p:cNvPr id="43013" name="Picture 11" descr="DSC01849"/>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85800" y="3810000"/>
            <a:ext cx="3505200" cy="2628900"/>
          </a:xfrm>
          <a:noFill/>
          <a:extLst>
            <a:ext uri="{909E8E84-426E-40DD-AFC4-6F175D3DCCD1}">
              <a14:hiddenFill xmlns:a14="http://schemas.microsoft.com/office/drawing/2010/main">
                <a:solidFill>
                  <a:srgbClr val="FFFFFF"/>
                </a:solidFill>
              </a14:hiddenFill>
            </a:ext>
          </a:extLst>
        </p:spPr>
      </p:pic>
      <p:sp>
        <p:nvSpPr>
          <p:cNvPr id="510988" name="Text Box 12"/>
          <p:cNvSpPr txBox="1">
            <a:spLocks noChangeArrowheads="1"/>
          </p:cNvSpPr>
          <p:nvPr/>
        </p:nvSpPr>
        <p:spPr bwMode="auto">
          <a:xfrm>
            <a:off x="4953000" y="4038600"/>
            <a:ext cx="3581400" cy="488950"/>
          </a:xfrm>
          <a:prstGeom prst="rect">
            <a:avLst/>
          </a:prstGeom>
          <a:noFill/>
          <a:ln w="9525" algn="ctr">
            <a:noFill/>
            <a:miter lim="800000"/>
            <a:headEnd/>
            <a:tailEnd/>
          </a:ln>
          <a:effectLst/>
        </p:spPr>
        <p:txBody>
          <a:bodyPr lIns="92075" tIns="46038" rIns="92075" bIns="46038">
            <a:spAutoFit/>
          </a:bodyPr>
          <a:lstStyle/>
          <a:p>
            <a:pPr algn="l">
              <a:spcBef>
                <a:spcPct val="50000"/>
              </a:spcBef>
              <a:buFontTx/>
              <a:buNone/>
              <a:defRPr/>
            </a:pPr>
            <a:endParaRPr lang="en-US">
              <a:effectLst>
                <a:outerShdw blurRad="38100" dist="38100" dir="2700000" algn="tl">
                  <a:srgbClr val="C0C0C0"/>
                </a:outerShdw>
              </a:effectLst>
            </a:endParaRPr>
          </a:p>
        </p:txBody>
      </p:sp>
      <p:sp>
        <p:nvSpPr>
          <p:cNvPr id="510989" name="Text Box 13"/>
          <p:cNvSpPr txBox="1">
            <a:spLocks noChangeArrowheads="1"/>
          </p:cNvSpPr>
          <p:nvPr/>
        </p:nvSpPr>
        <p:spPr bwMode="auto">
          <a:xfrm>
            <a:off x="5029200" y="4038600"/>
            <a:ext cx="3657600" cy="488950"/>
          </a:xfrm>
          <a:prstGeom prst="rect">
            <a:avLst/>
          </a:prstGeom>
          <a:noFill/>
          <a:ln w="9525" algn="ctr">
            <a:noFill/>
            <a:miter lim="800000"/>
            <a:headEnd/>
            <a:tailEnd/>
          </a:ln>
          <a:effectLst/>
        </p:spPr>
        <p:txBody>
          <a:bodyPr lIns="92075" tIns="46038" rIns="92075" bIns="46038">
            <a:spAutoFit/>
          </a:bodyPr>
          <a:lstStyle/>
          <a:p>
            <a:pPr>
              <a:spcBef>
                <a:spcPct val="50000"/>
              </a:spcBef>
              <a:buFontTx/>
              <a:buNone/>
              <a:defRPr/>
            </a:pPr>
            <a:endParaRPr lang="en-US">
              <a:effectLst>
                <a:outerShdw blurRad="38100" dist="38100" dir="2700000" algn="tl">
                  <a:srgbClr val="C0C0C0"/>
                </a:outerShdw>
              </a:effectLst>
            </a:endParaRPr>
          </a:p>
        </p:txBody>
      </p:sp>
      <p:sp>
        <p:nvSpPr>
          <p:cNvPr id="510991" name="Text Box 15"/>
          <p:cNvSpPr txBox="1">
            <a:spLocks noChangeArrowheads="1"/>
          </p:cNvSpPr>
          <p:nvPr/>
        </p:nvSpPr>
        <p:spPr bwMode="auto">
          <a:xfrm>
            <a:off x="4876800" y="4114800"/>
            <a:ext cx="3962400" cy="1570038"/>
          </a:xfrm>
          <a:prstGeom prst="rect">
            <a:avLst/>
          </a:prstGeom>
          <a:solidFill>
            <a:srgbClr val="CCFFFF"/>
          </a:solidFill>
          <a:ln w="9525" algn="ctr">
            <a:noFill/>
            <a:miter lim="800000"/>
            <a:headEnd/>
            <a:tailEnd/>
          </a:ln>
          <a:effectLst/>
        </p:spPr>
        <p:txBody>
          <a:bodyPr lIns="92075" tIns="46038" rIns="92075" bIns="46038">
            <a:spAutoFit/>
          </a:bodyPr>
          <a:lstStyle/>
          <a:p>
            <a:pPr algn="l">
              <a:buClr>
                <a:schemeClr val="tx2"/>
              </a:buClr>
              <a:buFont typeface="Wingdings" pitchFamily="2" charset="2"/>
              <a:buNone/>
              <a:defRPr/>
            </a:pPr>
            <a:r>
              <a:rPr lang="en-US" sz="3200" dirty="0">
                <a:solidFill>
                  <a:schemeClr val="tx2"/>
                </a:solidFill>
                <a:effectLst>
                  <a:outerShdw blurRad="38100" dist="38100" dir="2700000" algn="tl">
                    <a:srgbClr val="000000"/>
                  </a:outerShdw>
                </a:effectLst>
                <a:latin typeface="Preeti" pitchFamily="2" charset="0"/>
                <a:cs typeface="Times New Roman" pitchFamily="18" charset="0"/>
              </a:rPr>
              <a:t>c;+ul7t If]qaf6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lgdf</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{0ffwLg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ejgdf</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lIft</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lgdf</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{0faf/]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ynut</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kdf</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hfgsf</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/L </a:t>
            </a:r>
            <a:r>
              <a:rPr lang="en-US" sz="3200" dirty="0" err="1">
                <a:solidFill>
                  <a:schemeClr val="tx2"/>
                </a:solidFill>
                <a:effectLst>
                  <a:outerShdw blurRad="38100" dist="38100" dir="2700000" algn="tl">
                    <a:srgbClr val="000000"/>
                  </a:outerShdw>
                </a:effectLst>
                <a:latin typeface="Preeti" pitchFamily="2" charset="0"/>
                <a:cs typeface="Times New Roman" pitchFamily="18" charset="0"/>
              </a:rPr>
              <a:t>lbg</a:t>
            </a:r>
            <a:r>
              <a:rPr lang="en-US" sz="3200" dirty="0">
                <a:solidFill>
                  <a:schemeClr val="tx2"/>
                </a:solidFill>
                <a:effectLst>
                  <a:outerShdw blurRad="38100" dist="38100" dir="2700000" algn="tl">
                    <a:srgbClr val="000000"/>
                  </a:outerShdw>
                </a:effectLst>
                <a:latin typeface="Preeti" pitchFamily="2" charset="0"/>
                <a:cs typeface="Times New Roman" pitchFamily="18" charset="0"/>
              </a:rPr>
              <a:t>]</a:t>
            </a:r>
          </a:p>
        </p:txBody>
      </p:sp>
      <p:sp>
        <p:nvSpPr>
          <p:cNvPr id="510992" name="Rectangle 16"/>
          <p:cNvSpPr>
            <a:spLocks noGrp="1" noChangeArrowheads="1"/>
          </p:cNvSpPr>
          <p:nvPr>
            <p:ph type="title" sz="quarter"/>
          </p:nvPr>
        </p:nvSpPr>
        <p:spPr>
          <a:xfrm>
            <a:off x="18142" y="18142"/>
            <a:ext cx="9125857" cy="896257"/>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e"sDkLo</a:t>
            </a:r>
            <a:r>
              <a:rPr lang="en-US" b="1" dirty="0">
                <a:effectLst>
                  <a:outerShdw blurRad="38100" dist="38100" dir="2700000" algn="tl">
                    <a:srgbClr val="000000">
                      <a:alpha val="43137"/>
                    </a:srgbClr>
                  </a:outerShdw>
                </a:effectLst>
                <a:latin typeface="Preeti" pitchFamily="2" charset="0"/>
              </a:rPr>
              <a:t> 3'DtL </a:t>
            </a:r>
            <a:r>
              <a:rPr lang="en-US" b="1" dirty="0" err="1">
                <a:effectLst>
                  <a:outerShdw blurRad="38100" dist="38100" dir="2700000" algn="tl">
                    <a:srgbClr val="000000">
                      <a:alpha val="43137"/>
                    </a:srgbClr>
                  </a:outerShdw>
                </a:effectLst>
                <a:latin typeface="Preeti" pitchFamily="2" charset="0"/>
              </a:rPr>
              <a:t>pkrf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sIf</a:t>
            </a:r>
            <a:endParaRPr lang="en-US" b="1" dirty="0">
              <a:effectLst>
                <a:outerShdw blurRad="38100" dist="38100" dir="2700000" algn="tl">
                  <a:srgbClr val="000000">
                    <a:alpha val="43137"/>
                  </a:srgbClr>
                </a:outerShdw>
              </a:effectLst>
              <a:latin typeface="Preeti" pitchFamily="2" charset="0"/>
            </a:endParaRPr>
          </a:p>
        </p:txBody>
      </p:sp>
    </p:spTree>
    <p:extLst>
      <p:ext uri="{BB962C8B-B14F-4D97-AF65-F5344CB8AC3E}">
        <p14:creationId xmlns:p14="http://schemas.microsoft.com/office/powerpoint/2010/main" val="856196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defTabSz="762000">
              <a:defRPr/>
            </a:pPr>
            <a:fld id="{F859152D-EC0F-4023-ABB4-19AACE8C4771}" type="slidenum">
              <a:rPr lang="en-US">
                <a:latin typeface="+mn-lt"/>
              </a:rPr>
              <a:pPr defTabSz="762000">
                <a:defRPr/>
              </a:pPr>
              <a:t>25</a:t>
            </a:fld>
            <a:endParaRPr lang="en-US">
              <a:latin typeface="+mn-lt"/>
            </a:endParaRPr>
          </a:p>
        </p:txBody>
      </p:sp>
      <p:sp>
        <p:nvSpPr>
          <p:cNvPr id="514053" name="Rectangle 5"/>
          <p:cNvSpPr>
            <a:spLocks noGrp="1" noChangeArrowheads="1"/>
          </p:cNvSpPr>
          <p:nvPr>
            <p:ph type="body" sz="half" idx="1"/>
          </p:nvPr>
        </p:nvSpPr>
        <p:spPr/>
        <p:txBody>
          <a:bodyPr/>
          <a:lstStyle/>
          <a:p>
            <a:pPr>
              <a:lnSpc>
                <a:spcPct val="130000"/>
              </a:lnSpc>
              <a:buFont typeface="Wingdings" pitchFamily="2" charset="2"/>
              <a:buChar char="§"/>
              <a:defRPr/>
            </a:pPr>
            <a:r>
              <a:rPr lang="en-US" dirty="0" err="1" smtClean="0">
                <a:solidFill>
                  <a:schemeClr val="accent2"/>
                </a:solidFill>
                <a:latin typeface="Preeti" pitchFamily="2" charset="0"/>
              </a:rPr>
              <a:t>s'g</a:t>
            </a:r>
            <a:r>
              <a:rPr lang="en-US" dirty="0" smtClean="0">
                <a:solidFill>
                  <a:schemeClr val="accent2"/>
                </a:solidFill>
                <a:latin typeface="Preeti" pitchFamily="2" charset="0"/>
              </a:rPr>
              <a:t>} Ps If]q 5fGg]</a:t>
            </a:r>
          </a:p>
          <a:p>
            <a:pPr>
              <a:lnSpc>
                <a:spcPct val="130000"/>
              </a:lnSpc>
              <a:buFont typeface="Wingdings" pitchFamily="2" charset="2"/>
              <a:buChar char="§"/>
              <a:defRPr/>
            </a:pPr>
            <a:r>
              <a:rPr lang="en-US" dirty="0" err="1" smtClean="0">
                <a:latin typeface="Preeti" pitchFamily="2" charset="0"/>
              </a:rPr>
              <a:t>lgdf</a:t>
            </a:r>
            <a:r>
              <a:rPr lang="en-US" dirty="0" smtClean="0">
                <a:latin typeface="Preeti" pitchFamily="2" charset="0"/>
              </a:rPr>
              <a:t>{0ffwLg </a:t>
            </a:r>
            <a:r>
              <a:rPr lang="en-US" dirty="0" err="1" smtClean="0">
                <a:latin typeface="Preeti" pitchFamily="2" charset="0"/>
              </a:rPr>
              <a:t>s'g</a:t>
            </a:r>
            <a:r>
              <a:rPr lang="en-US" dirty="0" smtClean="0">
                <a:latin typeface="Preeti" pitchFamily="2" charset="0"/>
              </a:rPr>
              <a:t>} 3/ /f]Hg]</a:t>
            </a:r>
          </a:p>
          <a:p>
            <a:pPr>
              <a:lnSpc>
                <a:spcPct val="130000"/>
              </a:lnSpc>
              <a:buFont typeface="Wingdings" pitchFamily="2" charset="2"/>
              <a:buChar char="§"/>
              <a:defRPr/>
            </a:pPr>
            <a:r>
              <a:rPr lang="en-US" dirty="0" err="1" smtClean="0">
                <a:solidFill>
                  <a:schemeClr val="accent2"/>
                </a:solidFill>
                <a:latin typeface="Preeti" pitchFamily="2" charset="0"/>
              </a:rPr>
              <a:t>kl</a:t>
            </a:r>
            <a:r>
              <a:rPr lang="en-US" dirty="0" smtClean="0">
                <a:solidFill>
                  <a:schemeClr val="accent2"/>
                </a:solidFill>
                <a:latin typeface="Preeti" pitchFamily="2" charset="0"/>
              </a:rPr>
              <a:t>/</a:t>
            </a:r>
            <a:r>
              <a:rPr lang="en-US" dirty="0" err="1" smtClean="0">
                <a:solidFill>
                  <a:schemeClr val="accent2"/>
                </a:solidFill>
                <a:latin typeface="Preeti" pitchFamily="2" charset="0"/>
              </a:rPr>
              <a:t>ro</a:t>
            </a:r>
            <a:r>
              <a:rPr lang="en-US" dirty="0" smtClean="0">
                <a:solidFill>
                  <a:schemeClr val="accent2"/>
                </a:solidFill>
                <a:latin typeface="Preeti" pitchFamily="2" charset="0"/>
              </a:rPr>
              <a:t> u/L </a:t>
            </a:r>
            <a:r>
              <a:rPr lang="en-US" dirty="0" err="1" smtClean="0">
                <a:solidFill>
                  <a:schemeClr val="accent2"/>
                </a:solidFill>
                <a:latin typeface="Preeti" pitchFamily="2" charset="0"/>
              </a:rPr>
              <a:t>cleofgaf</a:t>
            </a:r>
            <a:r>
              <a:rPr lang="en-US" dirty="0" smtClean="0">
                <a:solidFill>
                  <a:schemeClr val="accent2"/>
                </a:solidFill>
                <a:latin typeface="Preeti" pitchFamily="2" charset="0"/>
              </a:rPr>
              <a:t>/] </a:t>
            </a:r>
            <a:r>
              <a:rPr lang="en-US" dirty="0" err="1" smtClean="0">
                <a:solidFill>
                  <a:schemeClr val="accent2"/>
                </a:solidFill>
                <a:latin typeface="Preeti" pitchFamily="2" charset="0"/>
              </a:rPr>
              <a:t>hfgsf</a:t>
            </a:r>
            <a:r>
              <a:rPr lang="en-US" dirty="0" smtClean="0">
                <a:solidFill>
                  <a:schemeClr val="accent2"/>
                </a:solidFill>
                <a:latin typeface="Preeti" pitchFamily="2" charset="0"/>
              </a:rPr>
              <a:t>/L </a:t>
            </a:r>
            <a:r>
              <a:rPr lang="en-US" dirty="0" err="1" smtClean="0">
                <a:solidFill>
                  <a:schemeClr val="accent2"/>
                </a:solidFill>
                <a:latin typeface="Preeti" pitchFamily="2" charset="0"/>
              </a:rPr>
              <a:t>lbg</a:t>
            </a:r>
            <a:r>
              <a:rPr lang="en-US" dirty="0" smtClean="0">
                <a:solidFill>
                  <a:schemeClr val="accent2"/>
                </a:solidFill>
                <a:latin typeface="Preeti" pitchFamily="2" charset="0"/>
              </a:rPr>
              <a:t>]</a:t>
            </a:r>
          </a:p>
          <a:p>
            <a:pPr>
              <a:lnSpc>
                <a:spcPct val="130000"/>
              </a:lnSpc>
              <a:buFont typeface="Wingdings" pitchFamily="2" charset="2"/>
              <a:buChar char="§"/>
              <a:defRPr/>
            </a:pPr>
            <a:r>
              <a:rPr lang="en-US" dirty="0" smtClean="0">
                <a:latin typeface="Preeti" pitchFamily="2" charset="0"/>
              </a:rPr>
              <a:t>3/</a:t>
            </a:r>
            <a:r>
              <a:rPr lang="en-US" dirty="0" err="1" smtClean="0">
                <a:latin typeface="Preeti" pitchFamily="2" charset="0"/>
              </a:rPr>
              <a:t>wgL</a:t>
            </a:r>
            <a:r>
              <a:rPr lang="en-US" dirty="0" smtClean="0">
                <a:latin typeface="Preeti" pitchFamily="2" charset="0"/>
              </a:rPr>
              <a:t> clgR5's </a:t>
            </a:r>
            <a:r>
              <a:rPr lang="en-US" dirty="0" err="1" smtClean="0">
                <a:latin typeface="Preeti" pitchFamily="2" charset="0"/>
              </a:rPr>
              <a:t>ePdf</a:t>
            </a:r>
            <a:r>
              <a:rPr lang="en-US" dirty="0" smtClean="0">
                <a:latin typeface="Preeti" pitchFamily="2" charset="0"/>
              </a:rPr>
              <a:t> </a:t>
            </a:r>
            <a:r>
              <a:rPr lang="en-US" dirty="0" err="1" smtClean="0">
                <a:latin typeface="Preeti" pitchFamily="2" charset="0"/>
              </a:rPr>
              <a:t>wGojfb</a:t>
            </a:r>
            <a:r>
              <a:rPr lang="en-US" dirty="0" smtClean="0">
                <a:latin typeface="Preeti" pitchFamily="2" charset="0"/>
              </a:rPr>
              <a:t> 1fkg u/L </a:t>
            </a:r>
            <a:r>
              <a:rPr lang="en-US" dirty="0" err="1" smtClean="0">
                <a:latin typeface="Preeti" pitchFamily="2" charset="0"/>
              </a:rPr>
              <a:t>csf</a:t>
            </a:r>
            <a:r>
              <a:rPr lang="en-US" dirty="0" smtClean="0">
                <a:latin typeface="Preeti" pitchFamily="2" charset="0"/>
              </a:rPr>
              <a:t>]{  </a:t>
            </a:r>
            <a:r>
              <a:rPr lang="en-US" dirty="0" err="1" smtClean="0">
                <a:latin typeface="Preeti" pitchFamily="2" charset="0"/>
              </a:rPr>
              <a:t>lgdf</a:t>
            </a:r>
            <a:r>
              <a:rPr lang="en-US" dirty="0" smtClean="0">
                <a:latin typeface="Preeti" pitchFamily="2" charset="0"/>
              </a:rPr>
              <a:t>{0ffwLg </a:t>
            </a:r>
            <a:r>
              <a:rPr lang="en-US" dirty="0" err="1" smtClean="0">
                <a:latin typeface="Preeti" pitchFamily="2" charset="0"/>
              </a:rPr>
              <a:t>ejgdf</a:t>
            </a:r>
            <a:r>
              <a:rPr lang="en-US" dirty="0" smtClean="0">
                <a:latin typeface="Preeti" pitchFamily="2" charset="0"/>
              </a:rPr>
              <a:t> </a:t>
            </a:r>
            <a:r>
              <a:rPr lang="en-US" dirty="0" err="1" smtClean="0">
                <a:latin typeface="Preeti" pitchFamily="2" charset="0"/>
              </a:rPr>
              <a:t>hfg</a:t>
            </a:r>
            <a:r>
              <a:rPr lang="en-US" dirty="0" smtClean="0">
                <a:latin typeface="Preeti" pitchFamily="2" charset="0"/>
              </a:rPr>
              <a:t>]</a:t>
            </a:r>
          </a:p>
        </p:txBody>
      </p:sp>
      <p:sp>
        <p:nvSpPr>
          <p:cNvPr id="514055" name="Rectangle 7"/>
          <p:cNvSpPr>
            <a:spLocks noGrp="1" noChangeArrowheads="1"/>
          </p:cNvSpPr>
          <p:nvPr>
            <p:ph sz="quarter" idx="3"/>
          </p:nvPr>
        </p:nvSpPr>
        <p:spPr/>
        <p:txBody>
          <a:bodyPr/>
          <a:lstStyle/>
          <a:p>
            <a:pPr>
              <a:buFontTx/>
              <a:buNone/>
              <a:defRPr/>
            </a:pPr>
            <a:r>
              <a:rPr lang="en-US" sz="2800" dirty="0" err="1" smtClean="0">
                <a:latin typeface="Preeti" pitchFamily="2" charset="0"/>
              </a:rPr>
              <a:t>cfjZos</a:t>
            </a:r>
            <a:r>
              <a:rPr lang="en-US" sz="2800" dirty="0" smtClean="0">
                <a:latin typeface="Preeti" pitchFamily="2" charset="0"/>
              </a:rPr>
              <a:t> ;|f]</a:t>
            </a:r>
            <a:r>
              <a:rPr lang="en-US" sz="2800" dirty="0" err="1" smtClean="0">
                <a:latin typeface="Preeti" pitchFamily="2" charset="0"/>
              </a:rPr>
              <a:t>t;fwg</a:t>
            </a:r>
            <a:r>
              <a:rPr lang="en-US" sz="2800" dirty="0" smtClean="0">
                <a:latin typeface="Preeti" pitchFamily="2" charset="0"/>
              </a:rPr>
              <a:t> M</a:t>
            </a:r>
          </a:p>
          <a:p>
            <a:pPr lvl="1">
              <a:defRPr/>
            </a:pPr>
            <a:r>
              <a:rPr lang="en-US" dirty="0" err="1" smtClean="0">
                <a:latin typeface="Preeti" pitchFamily="2" charset="0"/>
              </a:rPr>
              <a:t>k|fljlwsx</a:t>
            </a:r>
            <a:r>
              <a:rPr lang="en-US" dirty="0" smtClean="0">
                <a:latin typeface="Preeti" pitchFamily="2" charset="0"/>
              </a:rPr>
              <a:t>?</a:t>
            </a:r>
          </a:p>
          <a:p>
            <a:pPr lvl="1">
              <a:defRPr/>
            </a:pPr>
            <a:r>
              <a:rPr lang="en-US" dirty="0" err="1" smtClean="0">
                <a:latin typeface="Preeti" pitchFamily="2" charset="0"/>
              </a:rPr>
              <a:t>lh</a:t>
            </a:r>
            <a:r>
              <a:rPr lang="en-US" dirty="0" smtClean="0">
                <a:latin typeface="Preeti" pitchFamily="2" charset="0"/>
              </a:rPr>
              <a:t>=</a:t>
            </a:r>
            <a:r>
              <a:rPr lang="en-US" dirty="0" err="1" smtClean="0">
                <a:latin typeface="Preeti" pitchFamily="2" charset="0"/>
              </a:rPr>
              <a:t>lk</a:t>
            </a:r>
            <a:r>
              <a:rPr lang="en-US" dirty="0" smtClean="0">
                <a:latin typeface="Preeti" pitchFamily="2" charset="0"/>
              </a:rPr>
              <a:t>=P;= / l8lh6n </a:t>
            </a:r>
            <a:r>
              <a:rPr lang="en-US" dirty="0" err="1" smtClean="0">
                <a:latin typeface="Preeti" pitchFamily="2" charset="0"/>
              </a:rPr>
              <a:t>Sofd</a:t>
            </a:r>
            <a:r>
              <a:rPr lang="en-US" dirty="0" smtClean="0">
                <a:latin typeface="Preeti" pitchFamily="2" charset="0"/>
              </a:rPr>
              <a:t>]/f</a:t>
            </a:r>
          </a:p>
          <a:p>
            <a:pPr lvl="1">
              <a:defRPr/>
            </a:pPr>
            <a:r>
              <a:rPr lang="en-US" dirty="0" err="1" smtClean="0">
                <a:latin typeface="Preeti" pitchFamily="2" charset="0"/>
              </a:rPr>
              <a:t>kf</a:t>
            </a:r>
            <a:r>
              <a:rPr lang="en-US" dirty="0" smtClean="0">
                <a:latin typeface="Preeti" pitchFamily="2" charset="0"/>
              </a:rPr>
              <a:t>]i6/, </a:t>
            </a:r>
            <a:r>
              <a:rPr lang="en-US" dirty="0" err="1" smtClean="0">
                <a:latin typeface="Preeti" pitchFamily="2" charset="0"/>
              </a:rPr>
              <a:t>lgb</a:t>
            </a:r>
            <a:r>
              <a:rPr lang="en-US" dirty="0" smtClean="0">
                <a:latin typeface="Preeti" pitchFamily="2" charset="0"/>
              </a:rPr>
              <a:t>]{</a:t>
            </a:r>
            <a:r>
              <a:rPr lang="en-US" dirty="0" err="1" smtClean="0">
                <a:latin typeface="Preeti" pitchFamily="2" charset="0"/>
              </a:rPr>
              <a:t>lzsf</a:t>
            </a:r>
            <a:r>
              <a:rPr lang="en-US" dirty="0" smtClean="0">
                <a:latin typeface="Preeti" pitchFamily="2" charset="0"/>
              </a:rPr>
              <a:t> </a:t>
            </a:r>
            <a:r>
              <a:rPr lang="en-US" dirty="0" err="1" smtClean="0">
                <a:latin typeface="Preeti" pitchFamily="2" charset="0"/>
              </a:rPr>
              <a:t>cflb</a:t>
            </a:r>
            <a:endParaRPr lang="en-US" dirty="0" smtClean="0">
              <a:latin typeface="Preeti" pitchFamily="2" charset="0"/>
            </a:endParaRPr>
          </a:p>
          <a:p>
            <a:pPr lvl="1">
              <a:defRPr/>
            </a:pPr>
            <a:r>
              <a:rPr lang="en-US" dirty="0" err="1" smtClean="0">
                <a:latin typeface="Preeti" pitchFamily="2" charset="0"/>
              </a:rPr>
              <a:t>Ifltu</a:t>
            </a:r>
            <a:r>
              <a:rPr lang="en-US" dirty="0" smtClean="0">
                <a:latin typeface="Preeti" pitchFamily="2" charset="0"/>
              </a:rPr>
              <a:t>|:t 3/</a:t>
            </a:r>
            <a:r>
              <a:rPr lang="en-US" dirty="0" err="1" smtClean="0">
                <a:latin typeface="Preeti" pitchFamily="2" charset="0"/>
              </a:rPr>
              <a:t>sf</a:t>
            </a:r>
            <a:r>
              <a:rPr lang="en-US" dirty="0" smtClean="0">
                <a:latin typeface="Preeti" pitchFamily="2" charset="0"/>
              </a:rPr>
              <a:t> s]</a:t>
            </a:r>
            <a:r>
              <a:rPr lang="en-US" dirty="0" err="1" smtClean="0">
                <a:latin typeface="Preeti" pitchFamily="2" charset="0"/>
              </a:rPr>
              <a:t>xL</a:t>
            </a:r>
            <a:r>
              <a:rPr lang="en-US" dirty="0" smtClean="0">
                <a:latin typeface="Preeti" pitchFamily="2" charset="0"/>
              </a:rPr>
              <a:t> </a:t>
            </a:r>
            <a:r>
              <a:rPr lang="en-US" dirty="0" err="1" smtClean="0">
                <a:latin typeface="Preeti" pitchFamily="2" charset="0"/>
              </a:rPr>
              <a:t>kmf</a:t>
            </a:r>
            <a:r>
              <a:rPr lang="en-US" dirty="0" smtClean="0">
                <a:latin typeface="Preeti" pitchFamily="2" charset="0"/>
              </a:rPr>
              <a:t>]6f]x?</a:t>
            </a:r>
          </a:p>
        </p:txBody>
      </p:sp>
      <p:pic>
        <p:nvPicPr>
          <p:cNvPr id="44037" name="Picture 8" descr="DSC0169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48250" y="1143000"/>
            <a:ext cx="3505200" cy="2628900"/>
          </a:xfrm>
          <a:noFill/>
          <a:extLst>
            <a:ext uri="{909E8E84-426E-40DD-AFC4-6F175D3DCCD1}">
              <a14:hiddenFill xmlns:a14="http://schemas.microsoft.com/office/drawing/2010/main">
                <a:solidFill>
                  <a:srgbClr val="FFFFFF"/>
                </a:solidFill>
              </a14:hiddenFill>
            </a:ext>
          </a:extLst>
        </p:spPr>
      </p:pic>
      <p:sp>
        <p:nvSpPr>
          <p:cNvPr id="514057" name="Rectangle 9"/>
          <p:cNvSpPr>
            <a:spLocks noGrp="1" noChangeArrowheads="1"/>
          </p:cNvSpPr>
          <p:nvPr>
            <p:ph type="title"/>
          </p:nvPr>
        </p:nvSpPr>
        <p:spPr>
          <a:xfrm>
            <a:off x="36286" y="0"/>
            <a:ext cx="9107714"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pkrf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sIfdf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sfd</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ug</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tl</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endParaRPr lang="en-US" b="1" dirty="0">
              <a:effectLst>
                <a:outerShdw blurRad="38100" dist="38100" dir="2700000" algn="tl">
                  <a:srgbClr val="000000">
                    <a:alpha val="43137"/>
                  </a:srgbClr>
                </a:outerShdw>
              </a:effectLst>
              <a:latin typeface="Preeti" pitchFamily="2" charset="0"/>
            </a:endParaRPr>
          </a:p>
        </p:txBody>
      </p:sp>
    </p:spTree>
    <p:extLst>
      <p:ext uri="{BB962C8B-B14F-4D97-AF65-F5344CB8AC3E}">
        <p14:creationId xmlns:p14="http://schemas.microsoft.com/office/powerpoint/2010/main" val="559305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40A2DFE3-E2DB-4B86-BF78-43DAF5E4B463}" type="slidenum">
              <a:rPr lang="en-US">
                <a:latin typeface="+mn-lt"/>
              </a:rPr>
              <a:pPr defTabSz="762000">
                <a:defRPr/>
              </a:pPr>
              <a:t>26</a:t>
            </a:fld>
            <a:endParaRPr lang="en-US">
              <a:latin typeface="+mn-lt"/>
            </a:endParaRPr>
          </a:p>
        </p:txBody>
      </p:sp>
      <p:sp>
        <p:nvSpPr>
          <p:cNvPr id="516099" name="Rectangle 3"/>
          <p:cNvSpPr>
            <a:spLocks noGrp="1" noChangeArrowheads="1"/>
          </p:cNvSpPr>
          <p:nvPr>
            <p:ph type="body" idx="1"/>
          </p:nvPr>
        </p:nvSpPr>
        <p:spPr/>
        <p:txBody>
          <a:bodyPr>
            <a:normAutofit fontScale="92500" lnSpcReduction="20000"/>
          </a:bodyPr>
          <a:lstStyle/>
          <a:p>
            <a:pPr>
              <a:buFont typeface="Wingdings" pitchFamily="2" charset="2"/>
              <a:buChar char="§"/>
              <a:defRPr/>
            </a:pPr>
            <a:r>
              <a:rPr lang="en-US" dirty="0" smtClean="0">
                <a:latin typeface="Preeti" pitchFamily="2" charset="0"/>
              </a:rPr>
              <a:t>3/</a:t>
            </a:r>
            <a:r>
              <a:rPr lang="en-US" dirty="0" err="1" smtClean="0">
                <a:latin typeface="Preeti" pitchFamily="2" charset="0"/>
              </a:rPr>
              <a:t>wgL</a:t>
            </a:r>
            <a:r>
              <a:rPr lang="en-US" dirty="0" smtClean="0">
                <a:latin typeface="Preeti" pitchFamily="2" charset="0"/>
              </a:rPr>
              <a:t> ;</a:t>
            </a:r>
            <a:r>
              <a:rPr lang="en-US" dirty="0" err="1" smtClean="0">
                <a:latin typeface="Preeti" pitchFamily="2" charset="0"/>
              </a:rPr>
              <a:t>xdt</a:t>
            </a:r>
            <a:r>
              <a:rPr lang="en-US" dirty="0" smtClean="0">
                <a:latin typeface="Preeti" pitchFamily="2" charset="0"/>
              </a:rPr>
              <a:t> </a:t>
            </a:r>
            <a:r>
              <a:rPr lang="en-US" dirty="0" err="1" smtClean="0">
                <a:latin typeface="Preeti" pitchFamily="2" charset="0"/>
              </a:rPr>
              <a:t>ePdf</a:t>
            </a:r>
            <a:r>
              <a:rPr lang="en-US" dirty="0" smtClean="0">
                <a:latin typeface="Preeti" pitchFamily="2" charset="0"/>
              </a:rPr>
              <a:t> M</a:t>
            </a:r>
          </a:p>
          <a:p>
            <a:pPr lvl="1">
              <a:defRPr/>
            </a:pPr>
            <a:r>
              <a:rPr lang="en-US" sz="3200" dirty="0" smtClean="0">
                <a:latin typeface="Preeti" pitchFamily="2" charset="0"/>
              </a:rPr>
              <a:t>	</a:t>
            </a:r>
            <a:r>
              <a:rPr lang="en-US" sz="3200" dirty="0" err="1" smtClean="0">
                <a:latin typeface="Preeti" pitchFamily="2" charset="0"/>
              </a:rPr>
              <a:t>e"sDkLo</a:t>
            </a:r>
            <a:r>
              <a:rPr lang="en-US" sz="3200" dirty="0" smtClean="0">
                <a:latin typeface="Preeti" pitchFamily="2" charset="0"/>
              </a:rPr>
              <a:t> </a:t>
            </a:r>
            <a:r>
              <a:rPr lang="en-US" sz="3200" dirty="0" err="1" smtClean="0">
                <a:latin typeface="Preeti" pitchFamily="2" charset="0"/>
              </a:rPr>
              <a:t>hf</a:t>
            </a:r>
            <a:r>
              <a:rPr lang="en-US" sz="3200" dirty="0" smtClean="0">
                <a:latin typeface="Preeti" pitchFamily="2" charset="0"/>
              </a:rPr>
              <a:t>]</a:t>
            </a:r>
            <a:r>
              <a:rPr lang="en-US" sz="3200" dirty="0" err="1" smtClean="0">
                <a:latin typeface="Preeti" pitchFamily="2" charset="0"/>
              </a:rPr>
              <a:t>lvdaf</a:t>
            </a:r>
            <a:r>
              <a:rPr lang="en-US" sz="3200" dirty="0" smtClean="0">
                <a:latin typeface="Preeti" pitchFamily="2" charset="0"/>
              </a:rPr>
              <a:t>/] 5f]6f] </a:t>
            </a:r>
            <a:r>
              <a:rPr lang="en-US" sz="3200" dirty="0" err="1" smtClean="0">
                <a:latin typeface="Preeti" pitchFamily="2" charset="0"/>
              </a:rPr>
              <a:t>hfgsf</a:t>
            </a:r>
            <a:r>
              <a:rPr lang="en-US" sz="3200" dirty="0" smtClean="0">
                <a:latin typeface="Preeti" pitchFamily="2" charset="0"/>
              </a:rPr>
              <a:t>/L </a:t>
            </a:r>
            <a:r>
              <a:rPr lang="en-US" sz="3200" dirty="0" err="1" smtClean="0">
                <a:latin typeface="Preeti" pitchFamily="2" charset="0"/>
              </a:rPr>
              <a:t>lbg</a:t>
            </a:r>
            <a:r>
              <a:rPr lang="en-US" sz="3200" dirty="0" smtClean="0">
                <a:latin typeface="Preeti" pitchFamily="2" charset="0"/>
              </a:rPr>
              <a:t>]</a:t>
            </a:r>
          </a:p>
          <a:p>
            <a:pPr lvl="1">
              <a:defRPr/>
            </a:pPr>
            <a:r>
              <a:rPr lang="en-US" sz="3200" dirty="0" smtClean="0">
                <a:latin typeface="Preeti" pitchFamily="2" charset="0"/>
              </a:rPr>
              <a:t>	</a:t>
            </a:r>
            <a:r>
              <a:rPr lang="en-US" sz="3200" dirty="0" err="1" smtClean="0">
                <a:solidFill>
                  <a:schemeClr val="tx1"/>
                </a:solidFill>
                <a:latin typeface="Preeti" pitchFamily="2" charset="0"/>
              </a:rPr>
              <a:t>ejgsf</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cjnf</a:t>
            </a:r>
            <a:r>
              <a:rPr lang="en-US" sz="3200" dirty="0" smtClean="0">
                <a:solidFill>
                  <a:schemeClr val="tx1"/>
                </a:solidFill>
                <a:latin typeface="Preeti" pitchFamily="2" charset="0"/>
              </a:rPr>
              <a:t>]</a:t>
            </a:r>
            <a:r>
              <a:rPr lang="en-US" sz="3200" dirty="0" err="1" smtClean="0">
                <a:solidFill>
                  <a:schemeClr val="tx1"/>
                </a:solidFill>
                <a:latin typeface="Preeti" pitchFamily="2" charset="0"/>
              </a:rPr>
              <a:t>sg</a:t>
            </a:r>
            <a:r>
              <a:rPr lang="en-US" sz="3200" dirty="0" smtClean="0">
                <a:solidFill>
                  <a:schemeClr val="tx1"/>
                </a:solidFill>
                <a:latin typeface="Preeti" pitchFamily="2" charset="0"/>
              </a:rPr>
              <a:t> u/L </a:t>
            </a:r>
            <a:r>
              <a:rPr lang="en-US" sz="3200" dirty="0" err="1" smtClean="0">
                <a:solidFill>
                  <a:schemeClr val="tx1"/>
                </a:solidFill>
                <a:latin typeface="Preeti" pitchFamily="2" charset="0"/>
              </a:rPr>
              <a:t>sdLx?sf</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klxrfg</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ug</a:t>
            </a:r>
            <a:r>
              <a:rPr lang="en-US" sz="3200" dirty="0" smtClean="0">
                <a:solidFill>
                  <a:schemeClr val="tx1"/>
                </a:solidFill>
                <a:latin typeface="Preeti" pitchFamily="2" charset="0"/>
              </a:rPr>
              <a:t>]{</a:t>
            </a:r>
          </a:p>
          <a:p>
            <a:pPr lvl="1">
              <a:defRPr/>
            </a:pPr>
            <a:r>
              <a:rPr lang="en-US" sz="3200" dirty="0" smtClean="0">
                <a:latin typeface="Preeti" pitchFamily="2" charset="0"/>
              </a:rPr>
              <a:t>	</a:t>
            </a:r>
            <a:r>
              <a:rPr lang="en-US" sz="3200" dirty="0" err="1" smtClean="0">
                <a:latin typeface="Preeti" pitchFamily="2" charset="0"/>
              </a:rPr>
              <a:t>sdhf</a:t>
            </a:r>
            <a:r>
              <a:rPr lang="en-US" sz="3200" dirty="0" smtClean="0">
                <a:latin typeface="Preeti" pitchFamily="2" charset="0"/>
              </a:rPr>
              <a:t>]/</a:t>
            </a:r>
            <a:r>
              <a:rPr lang="en-US" sz="3200" dirty="0" err="1" smtClean="0">
                <a:latin typeface="Preeti" pitchFamily="2" charset="0"/>
              </a:rPr>
              <a:t>Laf</a:t>
            </a:r>
            <a:r>
              <a:rPr lang="en-US" sz="3200" dirty="0" smtClean="0">
                <a:latin typeface="Preeti" pitchFamily="2" charset="0"/>
              </a:rPr>
              <a:t>/] ;</a:t>
            </a:r>
            <a:r>
              <a:rPr lang="en-US" sz="3200" dirty="0" err="1" smtClean="0">
                <a:latin typeface="Preeti" pitchFamily="2" charset="0"/>
              </a:rPr>
              <a:t>ts</a:t>
            </a:r>
            <a:r>
              <a:rPr lang="en-US" sz="3200" dirty="0" smtClean="0">
                <a:latin typeface="Preeti" pitchFamily="2" charset="0"/>
              </a:rPr>
              <a:t>{ u/</a:t>
            </a:r>
            <a:r>
              <a:rPr lang="en-US" sz="3200" dirty="0" err="1" smtClean="0">
                <a:latin typeface="Preeti" pitchFamily="2" charset="0"/>
              </a:rPr>
              <a:t>fpg</a:t>
            </a:r>
            <a:r>
              <a:rPr lang="en-US" sz="3200" dirty="0" smtClean="0">
                <a:latin typeface="Preeti" pitchFamily="2" charset="0"/>
              </a:rPr>
              <a:t>] </a:t>
            </a:r>
          </a:p>
          <a:p>
            <a:pPr lvl="1">
              <a:defRPr/>
            </a:pPr>
            <a:r>
              <a:rPr lang="en-US" sz="3200" dirty="0" smtClean="0">
                <a:latin typeface="Preeti" pitchFamily="2" charset="0"/>
              </a:rPr>
              <a:t>	</a:t>
            </a:r>
            <a:r>
              <a:rPr lang="en-US" sz="3200" dirty="0" smtClean="0">
                <a:solidFill>
                  <a:schemeClr val="tx1"/>
                </a:solidFill>
                <a:latin typeface="Preeti" pitchFamily="2" charset="0"/>
              </a:rPr>
              <a:t>;'</a:t>
            </a:r>
            <a:r>
              <a:rPr lang="en-US" sz="3200" dirty="0" err="1" smtClean="0">
                <a:solidFill>
                  <a:schemeClr val="tx1"/>
                </a:solidFill>
                <a:latin typeface="Preeti" pitchFamily="2" charset="0"/>
              </a:rPr>
              <a:t>wf</a:t>
            </a:r>
            <a:r>
              <a:rPr lang="en-US" sz="3200" dirty="0" smtClean="0">
                <a:solidFill>
                  <a:schemeClr val="tx1"/>
                </a:solidFill>
                <a:latin typeface="Preeti" pitchFamily="2" charset="0"/>
              </a:rPr>
              <a:t>/</a:t>
            </a:r>
            <a:r>
              <a:rPr lang="en-US" sz="3200" dirty="0" err="1" smtClean="0">
                <a:solidFill>
                  <a:schemeClr val="tx1"/>
                </a:solidFill>
                <a:latin typeface="Preeti" pitchFamily="2" charset="0"/>
              </a:rPr>
              <a:t>sf</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pkfo</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atfpg</a:t>
            </a:r>
            <a:r>
              <a:rPr lang="en-US" sz="3200" dirty="0" smtClean="0">
                <a:solidFill>
                  <a:schemeClr val="tx1"/>
                </a:solidFill>
                <a:latin typeface="Preeti" pitchFamily="2" charset="0"/>
              </a:rPr>
              <a:t>]</a:t>
            </a:r>
          </a:p>
          <a:p>
            <a:pPr lvl="1">
              <a:defRPr/>
            </a:pPr>
            <a:r>
              <a:rPr lang="en-US" sz="3200" dirty="0" smtClean="0">
                <a:latin typeface="Preeti" pitchFamily="2" charset="0"/>
              </a:rPr>
              <a:t>	</a:t>
            </a:r>
            <a:r>
              <a:rPr lang="en-US" sz="3200" dirty="0" err="1" smtClean="0">
                <a:latin typeface="Preeti" pitchFamily="2" charset="0"/>
              </a:rPr>
              <a:t>s'g</a:t>
            </a:r>
            <a:r>
              <a:rPr lang="en-US" sz="3200" dirty="0" smtClean="0">
                <a:latin typeface="Preeti" pitchFamily="2" charset="0"/>
              </a:rPr>
              <a:t>} c:ki6tf </a:t>
            </a:r>
            <a:r>
              <a:rPr lang="en-US" sz="3200" dirty="0" err="1" smtClean="0">
                <a:latin typeface="Preeti" pitchFamily="2" charset="0"/>
              </a:rPr>
              <a:t>eP</a:t>
            </a:r>
            <a:r>
              <a:rPr lang="en-US" sz="3200" dirty="0" smtClean="0">
                <a:latin typeface="Preeti" pitchFamily="2" charset="0"/>
              </a:rPr>
              <a:t> ;f]</a:t>
            </a:r>
            <a:r>
              <a:rPr lang="en-US" sz="3200" dirty="0" err="1" smtClean="0">
                <a:latin typeface="Preeti" pitchFamily="2" charset="0"/>
              </a:rPr>
              <a:t>Wg</a:t>
            </a:r>
            <a:r>
              <a:rPr lang="en-US" sz="3200" dirty="0" smtClean="0">
                <a:latin typeface="Preeti" pitchFamily="2" charset="0"/>
              </a:rPr>
              <a:t>]</a:t>
            </a:r>
          </a:p>
          <a:p>
            <a:pPr lvl="1">
              <a:defRPr/>
            </a:pPr>
            <a:r>
              <a:rPr lang="en-US" sz="3200" dirty="0" smtClean="0">
                <a:solidFill>
                  <a:schemeClr val="tx1"/>
                </a:solidFill>
                <a:latin typeface="Preeti" pitchFamily="2" charset="0"/>
              </a:rPr>
              <a:t>	</a:t>
            </a:r>
            <a:r>
              <a:rPr lang="en-US" sz="3200" dirty="0" err="1" smtClean="0">
                <a:solidFill>
                  <a:schemeClr val="tx1"/>
                </a:solidFill>
                <a:latin typeface="Preeti" pitchFamily="2" charset="0"/>
              </a:rPr>
              <a:t>kf</a:t>
            </a:r>
            <a:r>
              <a:rPr lang="en-US" sz="3200" dirty="0" smtClean="0">
                <a:solidFill>
                  <a:schemeClr val="tx1"/>
                </a:solidFill>
                <a:latin typeface="Preeti" pitchFamily="2" charset="0"/>
              </a:rPr>
              <a:t>]i6/, </a:t>
            </a:r>
            <a:r>
              <a:rPr lang="en-US" sz="3200" dirty="0" err="1" smtClean="0">
                <a:solidFill>
                  <a:schemeClr val="tx1"/>
                </a:solidFill>
                <a:latin typeface="Preeti" pitchFamily="2" charset="0"/>
              </a:rPr>
              <a:t>lgb</a:t>
            </a:r>
            <a:r>
              <a:rPr lang="en-US" sz="3200" dirty="0" smtClean="0">
                <a:solidFill>
                  <a:schemeClr val="tx1"/>
                </a:solidFill>
                <a:latin typeface="Preeti" pitchFamily="2" charset="0"/>
              </a:rPr>
              <a:t>]{</a:t>
            </a:r>
            <a:r>
              <a:rPr lang="en-US" sz="3200" dirty="0" err="1" smtClean="0">
                <a:solidFill>
                  <a:schemeClr val="tx1"/>
                </a:solidFill>
                <a:latin typeface="Preeti" pitchFamily="2" charset="0"/>
              </a:rPr>
              <a:t>zsfx</a:t>
            </a:r>
            <a:r>
              <a:rPr lang="en-US" sz="3200" dirty="0" smtClean="0">
                <a:solidFill>
                  <a:schemeClr val="tx1"/>
                </a:solidFill>
                <a:latin typeface="Preeti" pitchFamily="2" charset="0"/>
              </a:rPr>
              <a:t>? </a:t>
            </a:r>
            <a:r>
              <a:rPr lang="en-US" sz="3200" dirty="0" err="1" smtClean="0">
                <a:solidFill>
                  <a:schemeClr val="tx1"/>
                </a:solidFill>
                <a:latin typeface="Preeti" pitchFamily="2" charset="0"/>
              </a:rPr>
              <a:t>ljt</a:t>
            </a:r>
            <a:r>
              <a:rPr lang="en-US" sz="3200" dirty="0" smtClean="0">
                <a:solidFill>
                  <a:schemeClr val="tx1"/>
                </a:solidFill>
                <a:latin typeface="Preeti" pitchFamily="2" charset="0"/>
              </a:rPr>
              <a:t>/0f </a:t>
            </a:r>
            <a:r>
              <a:rPr lang="en-US" sz="3200" dirty="0" err="1" smtClean="0">
                <a:solidFill>
                  <a:schemeClr val="tx1"/>
                </a:solidFill>
                <a:latin typeface="Preeti" pitchFamily="2" charset="0"/>
              </a:rPr>
              <a:t>ug</a:t>
            </a:r>
            <a:r>
              <a:rPr lang="en-US" sz="3200" dirty="0" smtClean="0">
                <a:solidFill>
                  <a:schemeClr val="tx1"/>
                </a:solidFill>
                <a:latin typeface="Preeti" pitchFamily="2" charset="0"/>
              </a:rPr>
              <a:t>]{</a:t>
            </a:r>
          </a:p>
          <a:p>
            <a:pPr lvl="1">
              <a:defRPr/>
            </a:pPr>
            <a:r>
              <a:rPr lang="en-US" sz="3200" dirty="0" smtClean="0">
                <a:latin typeface="Preeti" pitchFamily="2" charset="0"/>
              </a:rPr>
              <a:t>	</a:t>
            </a:r>
            <a:r>
              <a:rPr lang="en-US" sz="3200" dirty="0" err="1" smtClean="0">
                <a:latin typeface="Preeti" pitchFamily="2" charset="0"/>
              </a:rPr>
              <a:t>cfjZos</a:t>
            </a:r>
            <a:r>
              <a:rPr lang="en-US" sz="3200" dirty="0" smtClean="0">
                <a:latin typeface="Preeti" pitchFamily="2" charset="0"/>
              </a:rPr>
              <a:t> k/] </a:t>
            </a:r>
            <a:r>
              <a:rPr lang="en-US" sz="3200" dirty="0" err="1" smtClean="0">
                <a:latin typeface="Preeti" pitchFamily="2" charset="0"/>
              </a:rPr>
              <a:t>sfof</a:t>
            </a:r>
            <a:r>
              <a:rPr lang="en-US" sz="3200" dirty="0" smtClean="0">
                <a:latin typeface="Preeti" pitchFamily="2" charset="0"/>
              </a:rPr>
              <a:t>{</a:t>
            </a:r>
            <a:r>
              <a:rPr lang="en-US" sz="3200" dirty="0" err="1" smtClean="0">
                <a:latin typeface="Preeti" pitchFamily="2" charset="0"/>
              </a:rPr>
              <a:t>nodf</a:t>
            </a:r>
            <a:r>
              <a:rPr lang="en-US" sz="3200" dirty="0" smtClean="0">
                <a:latin typeface="Preeti" pitchFamily="2" charset="0"/>
              </a:rPr>
              <a:t> ;</a:t>
            </a:r>
            <a:r>
              <a:rPr lang="en-US" sz="3200" dirty="0" err="1" smtClean="0">
                <a:latin typeface="Preeti" pitchFamily="2" charset="0"/>
              </a:rPr>
              <a:t>Dks</a:t>
            </a:r>
            <a:r>
              <a:rPr lang="en-US" sz="3200" dirty="0" smtClean="0">
                <a:latin typeface="Preeti" pitchFamily="2" charset="0"/>
              </a:rPr>
              <a:t>{ </a:t>
            </a:r>
            <a:r>
              <a:rPr lang="en-US" sz="3200" dirty="0" err="1" smtClean="0">
                <a:latin typeface="Preeti" pitchFamily="2" charset="0"/>
              </a:rPr>
              <a:t>ug</a:t>
            </a:r>
            <a:r>
              <a:rPr lang="en-US" sz="3200" dirty="0" smtClean="0">
                <a:latin typeface="Preeti" pitchFamily="2" charset="0"/>
              </a:rPr>
              <a:t>{ </a:t>
            </a:r>
            <a:r>
              <a:rPr lang="en-US" sz="3200" dirty="0" err="1" smtClean="0">
                <a:latin typeface="Preeti" pitchFamily="2" charset="0"/>
              </a:rPr>
              <a:t>cfpg</a:t>
            </a:r>
            <a:r>
              <a:rPr lang="en-US" sz="3200" dirty="0" smtClean="0">
                <a:latin typeface="Preeti" pitchFamily="2" charset="0"/>
              </a:rPr>
              <a:t> ;</a:t>
            </a:r>
            <a:r>
              <a:rPr lang="en-US" sz="3200" dirty="0" err="1" smtClean="0">
                <a:latin typeface="Preeti" pitchFamily="2" charset="0"/>
              </a:rPr>
              <a:t>Nnfx</a:t>
            </a:r>
            <a:r>
              <a:rPr lang="en-US" sz="3200" dirty="0" smtClean="0">
                <a:latin typeface="Preeti" pitchFamily="2" charset="0"/>
              </a:rPr>
              <a:t> </a:t>
            </a:r>
            <a:r>
              <a:rPr lang="en-US" sz="3200" dirty="0" err="1" smtClean="0">
                <a:latin typeface="Preeti" pitchFamily="2" charset="0"/>
              </a:rPr>
              <a:t>lbg</a:t>
            </a:r>
            <a:r>
              <a:rPr lang="en-US" sz="3200" dirty="0" smtClean="0">
                <a:latin typeface="Preeti" pitchFamily="2" charset="0"/>
              </a:rPr>
              <a:t>]</a:t>
            </a:r>
          </a:p>
          <a:p>
            <a:pPr>
              <a:buFont typeface="Wingdings" pitchFamily="2" charset="2"/>
              <a:buChar char="§"/>
              <a:defRPr/>
            </a:pPr>
            <a:r>
              <a:rPr lang="en-US" dirty="0" err="1" smtClean="0">
                <a:latin typeface="Preeti" pitchFamily="2" charset="0"/>
              </a:rPr>
              <a:t>wGojfb</a:t>
            </a:r>
            <a:r>
              <a:rPr lang="en-US" dirty="0" smtClean="0">
                <a:latin typeface="Preeti" pitchFamily="2" charset="0"/>
              </a:rPr>
              <a:t> 1fkg u/L </a:t>
            </a:r>
            <a:r>
              <a:rPr lang="en-US" dirty="0" err="1" smtClean="0">
                <a:latin typeface="Preeti" pitchFamily="2" charset="0"/>
              </a:rPr>
              <a:t>ljbf</a:t>
            </a:r>
            <a:r>
              <a:rPr lang="en-US" dirty="0" smtClean="0">
                <a:latin typeface="Preeti" pitchFamily="2" charset="0"/>
              </a:rPr>
              <a:t> </a:t>
            </a:r>
            <a:r>
              <a:rPr lang="en-US" dirty="0" err="1" smtClean="0">
                <a:latin typeface="Preeti" pitchFamily="2" charset="0"/>
              </a:rPr>
              <a:t>eP</a:t>
            </a:r>
            <a:r>
              <a:rPr lang="en-US" dirty="0" smtClean="0">
                <a:latin typeface="Preeti" pitchFamily="2" charset="0"/>
              </a:rPr>
              <a:t>/ </a:t>
            </a:r>
            <a:r>
              <a:rPr lang="en-US" dirty="0" err="1" smtClean="0">
                <a:latin typeface="Preeti" pitchFamily="2" charset="0"/>
              </a:rPr>
              <a:t>csf</a:t>
            </a:r>
            <a:r>
              <a:rPr lang="en-US" dirty="0" smtClean="0">
                <a:latin typeface="Preeti" pitchFamily="2" charset="0"/>
              </a:rPr>
              <a:t>]{ 3/</a:t>
            </a:r>
            <a:r>
              <a:rPr lang="en-US" dirty="0" err="1" smtClean="0">
                <a:latin typeface="Preeti" pitchFamily="2" charset="0"/>
              </a:rPr>
              <a:t>df</a:t>
            </a:r>
            <a:r>
              <a:rPr lang="en-US" dirty="0" smtClean="0">
                <a:latin typeface="Preeti" pitchFamily="2" charset="0"/>
              </a:rPr>
              <a:t> </a:t>
            </a:r>
            <a:r>
              <a:rPr lang="en-US" dirty="0" err="1" smtClean="0">
                <a:latin typeface="Preeti" pitchFamily="2" charset="0"/>
              </a:rPr>
              <a:t>hfg</a:t>
            </a:r>
            <a:r>
              <a:rPr lang="en-US" dirty="0" smtClean="0">
                <a:latin typeface="Preeti" pitchFamily="2" charset="0"/>
              </a:rPr>
              <a:t>]</a:t>
            </a:r>
          </a:p>
        </p:txBody>
      </p:sp>
      <p:sp>
        <p:nvSpPr>
          <p:cNvPr id="516100" name="Rectangle 4"/>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pkrf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sIfdf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sfd</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ug</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tl</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endParaRPr lang="en-US" b="1" dirty="0">
              <a:effectLst>
                <a:outerShdw blurRad="38100" dist="38100" dir="2700000" algn="tl">
                  <a:srgbClr val="000000">
                    <a:alpha val="43137"/>
                  </a:srgbClr>
                </a:outerShdw>
              </a:effectLst>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31359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defTabSz="762000">
              <a:defRPr/>
            </a:pPr>
            <a:fld id="{DE8E415B-5EC9-425F-A928-3079D9E84847}" type="slidenum">
              <a:rPr lang="en-US">
                <a:latin typeface="+mn-lt"/>
              </a:rPr>
              <a:pPr defTabSz="762000">
                <a:defRPr/>
              </a:pPr>
              <a:t>27</a:t>
            </a:fld>
            <a:endParaRPr lang="en-US">
              <a:latin typeface="+mn-lt"/>
            </a:endParaRPr>
          </a:p>
        </p:txBody>
      </p:sp>
      <p:sp>
        <p:nvSpPr>
          <p:cNvPr id="519175" name="Rectangle 7"/>
          <p:cNvSpPr>
            <a:spLocks noGrp="1" noChangeArrowheads="1"/>
          </p:cNvSpPr>
          <p:nvPr>
            <p:ph type="body" sz="half" idx="3"/>
          </p:nvPr>
        </p:nvSpPr>
        <p:spPr>
          <a:xfrm>
            <a:off x="304800" y="4343400"/>
            <a:ext cx="8610600" cy="1905000"/>
          </a:xfrm>
        </p:spPr>
        <p:txBody>
          <a:bodyPr>
            <a:normAutofit lnSpcReduction="10000"/>
          </a:bodyPr>
          <a:lstStyle/>
          <a:p>
            <a:pPr>
              <a:lnSpc>
                <a:spcPct val="90000"/>
              </a:lnSpc>
              <a:buFont typeface="Wingdings" pitchFamily="2" charset="2"/>
              <a:buChar char="§"/>
              <a:defRPr/>
            </a:pPr>
            <a:r>
              <a:rPr lang="en-US" dirty="0" err="1" smtClean="0">
                <a:solidFill>
                  <a:schemeClr val="accent2"/>
                </a:solidFill>
                <a:latin typeface="Preeti" pitchFamily="2" charset="0"/>
              </a:rPr>
              <a:t>e"sDkLo</a:t>
            </a:r>
            <a:r>
              <a:rPr lang="en-US" dirty="0" smtClean="0">
                <a:solidFill>
                  <a:schemeClr val="accent2"/>
                </a:solidFill>
                <a:latin typeface="Preeti" pitchFamily="2" charset="0"/>
              </a:rPr>
              <a:t> </a:t>
            </a:r>
            <a:r>
              <a:rPr lang="en-US" dirty="0" err="1" smtClean="0">
                <a:solidFill>
                  <a:schemeClr val="accent2"/>
                </a:solidFill>
                <a:latin typeface="Preeti" pitchFamily="2" charset="0"/>
              </a:rPr>
              <a:t>hf</a:t>
            </a:r>
            <a:r>
              <a:rPr lang="en-US" dirty="0" smtClean="0">
                <a:solidFill>
                  <a:schemeClr val="accent2"/>
                </a:solidFill>
                <a:latin typeface="Preeti" pitchFamily="2" charset="0"/>
              </a:rPr>
              <a:t>]</a:t>
            </a:r>
            <a:r>
              <a:rPr lang="en-US" dirty="0" err="1" smtClean="0">
                <a:solidFill>
                  <a:schemeClr val="accent2"/>
                </a:solidFill>
                <a:latin typeface="Preeti" pitchFamily="2" charset="0"/>
              </a:rPr>
              <a:t>lvdsf</a:t>
            </a:r>
            <a:r>
              <a:rPr lang="en-US" dirty="0" smtClean="0">
                <a:solidFill>
                  <a:schemeClr val="accent2"/>
                </a:solidFill>
                <a:latin typeface="Preeti" pitchFamily="2" charset="0"/>
              </a:rPr>
              <a:t>] </a:t>
            </a:r>
            <a:r>
              <a:rPr lang="en-US" dirty="0" err="1" smtClean="0">
                <a:solidFill>
                  <a:schemeClr val="accent2"/>
                </a:solidFill>
                <a:latin typeface="Preeti" pitchFamily="2" charset="0"/>
              </a:rPr>
              <a:t>cj:yfaf</a:t>
            </a:r>
            <a:r>
              <a:rPr lang="en-US" dirty="0" smtClean="0">
                <a:solidFill>
                  <a:schemeClr val="accent2"/>
                </a:solidFill>
                <a:latin typeface="Preeti" pitchFamily="2" charset="0"/>
              </a:rPr>
              <a:t>/] </a:t>
            </a:r>
            <a:r>
              <a:rPr lang="en-US" dirty="0" err="1" smtClean="0">
                <a:solidFill>
                  <a:schemeClr val="accent2"/>
                </a:solidFill>
                <a:latin typeface="Preeti" pitchFamily="2" charset="0"/>
              </a:rPr>
              <a:t>hfgsf</a:t>
            </a:r>
            <a:r>
              <a:rPr lang="en-US" dirty="0" smtClean="0">
                <a:solidFill>
                  <a:schemeClr val="accent2"/>
                </a:solidFill>
                <a:latin typeface="Preeti" pitchFamily="2" charset="0"/>
              </a:rPr>
              <a:t>/L </a:t>
            </a:r>
            <a:r>
              <a:rPr lang="en-US" dirty="0" err="1" smtClean="0">
                <a:solidFill>
                  <a:schemeClr val="accent2"/>
                </a:solidFill>
                <a:latin typeface="Preeti" pitchFamily="2" charset="0"/>
              </a:rPr>
              <a:t>lbg</a:t>
            </a:r>
            <a:endParaRPr lang="en-US" dirty="0" smtClean="0">
              <a:solidFill>
                <a:schemeClr val="accent2"/>
              </a:solidFill>
              <a:latin typeface="Preeti" pitchFamily="2" charset="0"/>
            </a:endParaRPr>
          </a:p>
          <a:p>
            <a:pPr>
              <a:lnSpc>
                <a:spcPct val="90000"/>
              </a:lnSpc>
              <a:buFont typeface="Wingdings" pitchFamily="2" charset="2"/>
              <a:buChar char="§"/>
              <a:defRPr/>
            </a:pPr>
            <a:r>
              <a:rPr lang="en-US" dirty="0" err="1" smtClean="0">
                <a:latin typeface="Preeti" pitchFamily="2" charset="0"/>
              </a:rPr>
              <a:t>hf</a:t>
            </a:r>
            <a:r>
              <a:rPr lang="en-US" dirty="0" smtClean="0">
                <a:latin typeface="Preeti" pitchFamily="2" charset="0"/>
              </a:rPr>
              <a:t>]</a:t>
            </a:r>
            <a:r>
              <a:rPr lang="en-US" dirty="0" err="1" smtClean="0">
                <a:latin typeface="Preeti" pitchFamily="2" charset="0"/>
              </a:rPr>
              <a:t>lvd</a:t>
            </a:r>
            <a:r>
              <a:rPr lang="en-US" dirty="0" smtClean="0">
                <a:latin typeface="Preeti" pitchFamily="2" charset="0"/>
              </a:rPr>
              <a:t> </a:t>
            </a:r>
            <a:r>
              <a:rPr lang="en-US" dirty="0" err="1" smtClean="0">
                <a:latin typeface="Preeti" pitchFamily="2" charset="0"/>
              </a:rPr>
              <a:t>Go"g</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 </a:t>
            </a:r>
            <a:r>
              <a:rPr lang="en-US" dirty="0" err="1" smtClean="0">
                <a:latin typeface="Preeti" pitchFamily="2" charset="0"/>
              </a:rPr>
              <a:t>kxnaf</a:t>
            </a:r>
            <a:r>
              <a:rPr lang="en-US" dirty="0" smtClean="0">
                <a:latin typeface="Preeti" pitchFamily="2" charset="0"/>
              </a:rPr>
              <a:t>/] ;</a:t>
            </a:r>
            <a:r>
              <a:rPr lang="en-US" dirty="0" err="1" smtClean="0">
                <a:latin typeface="Preeti" pitchFamily="2" charset="0"/>
              </a:rPr>
              <a:t>xdlt</a:t>
            </a:r>
            <a:r>
              <a:rPr lang="en-US" dirty="0" smtClean="0">
                <a:latin typeface="Preeti" pitchFamily="2" charset="0"/>
              </a:rPr>
              <a:t> </a:t>
            </a:r>
            <a:r>
              <a:rPr lang="en-US" dirty="0" err="1" smtClean="0">
                <a:latin typeface="Preeti" pitchFamily="2" charset="0"/>
              </a:rPr>
              <a:t>sfod</a:t>
            </a:r>
            <a:r>
              <a:rPr lang="en-US" dirty="0" smtClean="0">
                <a:latin typeface="Preeti" pitchFamily="2" charset="0"/>
              </a:rPr>
              <a:t> </a:t>
            </a:r>
            <a:r>
              <a:rPr lang="en-US" dirty="0" err="1" smtClean="0">
                <a:latin typeface="Preeti" pitchFamily="2" charset="0"/>
              </a:rPr>
              <a:t>ug</a:t>
            </a:r>
            <a:r>
              <a:rPr lang="en-US" dirty="0" smtClean="0">
                <a:latin typeface="Preeti" pitchFamily="2" charset="0"/>
              </a:rPr>
              <a:t>{</a:t>
            </a:r>
          </a:p>
          <a:p>
            <a:pPr>
              <a:lnSpc>
                <a:spcPct val="90000"/>
              </a:lnSpc>
              <a:buFont typeface="Wingdings" pitchFamily="2" charset="2"/>
              <a:buChar char="§"/>
              <a:defRPr/>
            </a:pPr>
            <a:r>
              <a:rPr lang="en-US" dirty="0" smtClean="0">
                <a:solidFill>
                  <a:schemeClr val="accent2"/>
                </a:solidFill>
                <a:latin typeface="Preeti" pitchFamily="2" charset="0"/>
              </a:rPr>
              <a:t>:</a:t>
            </a:r>
            <a:r>
              <a:rPr lang="en-US" dirty="0" err="1" smtClean="0">
                <a:solidFill>
                  <a:schemeClr val="accent2"/>
                </a:solidFill>
                <a:latin typeface="Preeti" pitchFamily="2" charset="0"/>
              </a:rPr>
              <a:t>yfgLo</a:t>
            </a:r>
            <a:r>
              <a:rPr lang="en-US" dirty="0" smtClean="0">
                <a:solidFill>
                  <a:schemeClr val="accent2"/>
                </a:solidFill>
                <a:latin typeface="Preeti" pitchFamily="2" charset="0"/>
              </a:rPr>
              <a:t> ;</a:t>
            </a:r>
            <a:r>
              <a:rPr lang="en-US" dirty="0" err="1" smtClean="0">
                <a:solidFill>
                  <a:schemeClr val="accent2"/>
                </a:solidFill>
                <a:latin typeface="Preeti" pitchFamily="2" charset="0"/>
              </a:rPr>
              <a:t>d'bfo</a:t>
            </a:r>
            <a:r>
              <a:rPr lang="en-US" dirty="0" smtClean="0">
                <a:solidFill>
                  <a:schemeClr val="accent2"/>
                </a:solidFill>
                <a:latin typeface="Preeti" pitchFamily="2" charset="0"/>
              </a:rPr>
              <a:t>, :</a:t>
            </a:r>
            <a:r>
              <a:rPr lang="en-US" dirty="0" err="1" smtClean="0">
                <a:solidFill>
                  <a:schemeClr val="accent2"/>
                </a:solidFill>
                <a:latin typeface="Preeti" pitchFamily="2" charset="0"/>
              </a:rPr>
              <a:t>yfgLo</a:t>
            </a:r>
            <a:r>
              <a:rPr lang="en-US" dirty="0" smtClean="0">
                <a:solidFill>
                  <a:schemeClr val="accent2"/>
                </a:solidFill>
                <a:latin typeface="Preeti" pitchFamily="2" charset="0"/>
              </a:rPr>
              <a:t> ;/</a:t>
            </a:r>
            <a:r>
              <a:rPr lang="en-US" dirty="0" err="1" smtClean="0">
                <a:solidFill>
                  <a:schemeClr val="accent2"/>
                </a:solidFill>
                <a:latin typeface="Preeti" pitchFamily="2" charset="0"/>
              </a:rPr>
              <a:t>sf</a:t>
            </a:r>
            <a:r>
              <a:rPr lang="en-US" dirty="0" smtClean="0">
                <a:solidFill>
                  <a:schemeClr val="accent2"/>
                </a:solidFill>
                <a:latin typeface="Preeti" pitchFamily="2" charset="0"/>
              </a:rPr>
              <a:t>/ / </a:t>
            </a:r>
            <a:r>
              <a:rPr lang="en-US" dirty="0" err="1" smtClean="0">
                <a:solidFill>
                  <a:schemeClr val="accent2"/>
                </a:solidFill>
                <a:latin typeface="Preeti" pitchFamily="2" charset="0"/>
              </a:rPr>
              <a:t>gLlt</a:t>
            </a:r>
            <a:r>
              <a:rPr lang="en-US" dirty="0" smtClean="0">
                <a:solidFill>
                  <a:schemeClr val="accent2"/>
                </a:solidFill>
                <a:latin typeface="Preeti" pitchFamily="2" charset="0"/>
              </a:rPr>
              <a:t> </a:t>
            </a:r>
            <a:r>
              <a:rPr lang="en-US" dirty="0" err="1" smtClean="0">
                <a:solidFill>
                  <a:schemeClr val="accent2"/>
                </a:solidFill>
                <a:latin typeface="Preeti" pitchFamily="2" charset="0"/>
              </a:rPr>
              <a:t>lgdf</a:t>
            </a:r>
            <a:r>
              <a:rPr lang="en-US" dirty="0" smtClean="0">
                <a:solidFill>
                  <a:schemeClr val="accent2"/>
                </a:solidFill>
                <a:latin typeface="Preeti" pitchFamily="2" charset="0"/>
              </a:rPr>
              <a:t>{</a:t>
            </a:r>
            <a:r>
              <a:rPr lang="en-US" dirty="0" err="1" smtClean="0">
                <a:solidFill>
                  <a:schemeClr val="accent2"/>
                </a:solidFill>
                <a:latin typeface="Preeti" pitchFamily="2" charset="0"/>
              </a:rPr>
              <a:t>tf</a:t>
            </a:r>
            <a:r>
              <a:rPr lang="en-US" dirty="0" smtClean="0">
                <a:solidFill>
                  <a:schemeClr val="accent2"/>
                </a:solidFill>
                <a:latin typeface="Preeti" pitchFamily="2" charset="0"/>
              </a:rPr>
              <a:t> </a:t>
            </a:r>
            <a:r>
              <a:rPr lang="en-US" dirty="0" err="1" smtClean="0">
                <a:solidFill>
                  <a:schemeClr val="accent2"/>
                </a:solidFill>
                <a:latin typeface="Preeti" pitchFamily="2" charset="0"/>
              </a:rPr>
              <a:t>tyf</a:t>
            </a:r>
            <a:r>
              <a:rPr lang="en-US" dirty="0" smtClean="0">
                <a:solidFill>
                  <a:schemeClr val="accent2"/>
                </a:solidFill>
                <a:latin typeface="Preeti" pitchFamily="2" charset="0"/>
              </a:rPr>
              <a:t> lg0f{</a:t>
            </a:r>
            <a:r>
              <a:rPr lang="en-US" dirty="0" err="1" smtClean="0">
                <a:solidFill>
                  <a:schemeClr val="accent2"/>
                </a:solidFill>
                <a:latin typeface="Preeti" pitchFamily="2" charset="0"/>
              </a:rPr>
              <a:t>oflwsf</a:t>
            </a:r>
            <a:r>
              <a:rPr lang="en-US" dirty="0" smtClean="0">
                <a:solidFill>
                  <a:schemeClr val="accent2"/>
                </a:solidFill>
                <a:latin typeface="Preeti" pitchFamily="2" charset="0"/>
              </a:rPr>
              <a:t>/Lx?;+u e|d0f</a:t>
            </a:r>
          </a:p>
        </p:txBody>
      </p:sp>
      <p:pic>
        <p:nvPicPr>
          <p:cNvPr id="46084" name="Picture 8" descr="DSC00031-1"/>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143000"/>
            <a:ext cx="3875088" cy="2908300"/>
          </a:xfrm>
          <a:noFill/>
          <a:extLst>
            <a:ext uri="{909E8E84-426E-40DD-AFC4-6F175D3DCCD1}">
              <a14:hiddenFill xmlns:a14="http://schemas.microsoft.com/office/drawing/2010/main">
                <a:solidFill>
                  <a:srgbClr val="FFFFFF"/>
                </a:solidFill>
              </a14:hiddenFill>
            </a:ext>
          </a:extLst>
        </p:spPr>
      </p:pic>
      <p:pic>
        <p:nvPicPr>
          <p:cNvPr id="46085" name="Picture 9" descr="DSC01705"/>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53000" y="1143000"/>
            <a:ext cx="3875088" cy="2908300"/>
          </a:xfrm>
          <a:noFill/>
          <a:extLst>
            <a:ext uri="{909E8E84-426E-40DD-AFC4-6F175D3DCCD1}">
              <a14:hiddenFill xmlns:a14="http://schemas.microsoft.com/office/drawing/2010/main">
                <a:solidFill>
                  <a:srgbClr val="FFFFFF"/>
                </a:solidFill>
              </a14:hiddenFill>
            </a:ext>
          </a:extLst>
        </p:spPr>
      </p:pic>
      <p:sp>
        <p:nvSpPr>
          <p:cNvPr id="519178" name="Rectangle 10"/>
          <p:cNvSpPr>
            <a:spLocks noGrp="1" noChangeArrowheads="1"/>
          </p:cNvSpPr>
          <p:nvPr>
            <p:ph type="title"/>
          </p:nvPr>
        </p:nvSpPr>
        <p:spPr>
          <a:xfrm>
            <a:off x="0" y="15240"/>
            <a:ext cx="9144000" cy="97536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hf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lvd</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hfu</a:t>
            </a:r>
            <a:r>
              <a:rPr lang="en-US" b="1" dirty="0">
                <a:effectLst>
                  <a:outerShdw blurRad="38100" dist="38100" dir="2700000" algn="tl">
                    <a:srgbClr val="000000">
                      <a:alpha val="43137"/>
                    </a:srgbClr>
                  </a:outerShdw>
                </a:effectLst>
                <a:latin typeface="Preeti" pitchFamily="2" charset="0"/>
              </a:rPr>
              <a:t>/0f e|d0f</a:t>
            </a:r>
          </a:p>
        </p:txBody>
      </p:sp>
    </p:spTree>
    <p:extLst>
      <p:ext uri="{BB962C8B-B14F-4D97-AF65-F5344CB8AC3E}">
        <p14:creationId xmlns:p14="http://schemas.microsoft.com/office/powerpoint/2010/main" val="1630834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762000">
              <a:defRPr/>
            </a:pPr>
            <a:fld id="{201B8EAC-F6F8-4824-9B23-1946BF28A672}" type="slidenum">
              <a:rPr lang="en-US">
                <a:latin typeface="+mn-lt"/>
              </a:rPr>
              <a:pPr defTabSz="762000">
                <a:defRPr/>
              </a:pPr>
              <a:t>28</a:t>
            </a:fld>
            <a:endParaRPr lang="en-US">
              <a:latin typeface="+mn-lt"/>
            </a:endParaRPr>
          </a:p>
        </p:txBody>
      </p:sp>
      <p:sp>
        <p:nvSpPr>
          <p:cNvPr id="497666" name="Rectangle 2"/>
          <p:cNvSpPr>
            <a:spLocks noGrp="1" noChangeArrowheads="1"/>
          </p:cNvSpPr>
          <p:nvPr>
            <p:ph type="title"/>
          </p:nvPr>
        </p:nvSpPr>
        <p:spPr>
          <a:xfrm>
            <a:off x="-21772" y="0"/>
            <a:ext cx="9165771"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sfo</a:t>
            </a:r>
            <a:r>
              <a:rPr lang="en-NZ" b="1" dirty="0">
                <a:effectLst>
                  <a:outerShdw blurRad="38100" dist="38100" dir="2700000" algn="tl">
                    <a:srgbClr val="000000">
                      <a:alpha val="43137"/>
                    </a:srgbClr>
                  </a:outerShdw>
                </a:effectLst>
                <a:latin typeface="Preeti" pitchFamily="2" charset="0"/>
              </a:rPr>
              <a:t>{:</a:t>
            </a:r>
            <a:r>
              <a:rPr lang="en-NZ" b="1" dirty="0" err="1">
                <a:effectLst>
                  <a:outerShdw blurRad="38100" dist="38100" dir="2700000" algn="tl">
                    <a:srgbClr val="000000">
                      <a:alpha val="43137"/>
                    </a:srgbClr>
                  </a:outerShdw>
                </a:effectLst>
                <a:latin typeface="Preeti" pitchFamily="2" charset="0"/>
              </a:rPr>
              <a:t>yfgdf</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tflnd</a:t>
            </a:r>
            <a:endParaRPr lang="en-US" b="1" dirty="0">
              <a:effectLst>
                <a:outerShdw blurRad="38100" dist="38100" dir="2700000" algn="tl">
                  <a:srgbClr val="000000">
                    <a:alpha val="43137"/>
                  </a:srgbClr>
                </a:outerShdw>
              </a:effectLst>
              <a:latin typeface="Preeti" pitchFamily="2" charset="0"/>
            </a:endParaRPr>
          </a:p>
        </p:txBody>
      </p:sp>
      <p:pic>
        <p:nvPicPr>
          <p:cNvPr id="47108" name="Picture 5" descr="Bim-13 copy"/>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00" y="1143000"/>
            <a:ext cx="3505200" cy="2628900"/>
          </a:xfrm>
          <a:noFill/>
          <a:extLst>
            <a:ext uri="{909E8E84-426E-40DD-AFC4-6F175D3DCCD1}">
              <a14:hiddenFill xmlns:a14="http://schemas.microsoft.com/office/drawing/2010/main">
                <a:solidFill>
                  <a:srgbClr val="FFFFFF"/>
                </a:solidFill>
              </a14:hiddenFill>
            </a:ext>
          </a:extLst>
        </p:spPr>
      </p:pic>
      <p:sp>
        <p:nvSpPr>
          <p:cNvPr id="47109" name="Rectangle 9"/>
          <p:cNvSpPr>
            <a:spLocks noGrp="1" noChangeArrowheads="1"/>
          </p:cNvSpPr>
          <p:nvPr>
            <p:ph type="body" sz="half" idx="2"/>
          </p:nvPr>
        </p:nvSpPr>
        <p:spPr/>
        <p:txBody>
          <a:bodyPr/>
          <a:lstStyle/>
          <a:p>
            <a:pPr>
              <a:buFont typeface="Wingdings" pitchFamily="2" charset="2"/>
              <a:buChar char="§"/>
            </a:pPr>
            <a:r>
              <a:rPr lang="en-US" smtClean="0">
                <a:effectLst/>
                <a:latin typeface="Preeti" pitchFamily="2" charset="0"/>
              </a:rPr>
              <a:t>lj1x?n] sflnu9sf] sfdsf] cg'udg u/]/ ToxL+ ;'emfjx? lbg]</a:t>
            </a:r>
          </a:p>
          <a:p>
            <a:pPr>
              <a:buFont typeface="Wingdings" pitchFamily="2" charset="2"/>
              <a:buChar char="§"/>
            </a:pPr>
            <a:r>
              <a:rPr lang="en-US" smtClean="0">
                <a:effectLst/>
                <a:latin typeface="Preeti" pitchFamily="2" charset="0"/>
              </a:rPr>
              <a:t>gofF k|ljlwaf/] hfgsf/L lbg]</a:t>
            </a:r>
          </a:p>
          <a:p>
            <a:pPr>
              <a:buFont typeface="Wingdings" pitchFamily="2" charset="2"/>
              <a:buChar char="§"/>
            </a:pPr>
            <a:r>
              <a:rPr lang="en-US" smtClean="0">
                <a:effectLst/>
                <a:latin typeface="Preeti" pitchFamily="2" charset="0"/>
              </a:rPr>
              <a:t>sflnu9n] tL s'/f k6s k6s agfp+b} /fd|f];+u l;Sg]</a:t>
            </a:r>
          </a:p>
        </p:txBody>
      </p:sp>
    </p:spTree>
    <p:extLst>
      <p:ext uri="{BB962C8B-B14F-4D97-AF65-F5344CB8AC3E}">
        <p14:creationId xmlns:p14="http://schemas.microsoft.com/office/powerpoint/2010/main" val="38357132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defTabSz="762000">
              <a:defRPr/>
            </a:pPr>
            <a:fld id="{1E3FB675-0445-4A04-B9D7-74B681A82B1C}" type="slidenum">
              <a:rPr lang="en-US">
                <a:latin typeface="+mn-lt"/>
              </a:rPr>
              <a:pPr defTabSz="762000">
                <a:defRPr/>
              </a:pPr>
              <a:t>29</a:t>
            </a:fld>
            <a:endParaRPr lang="en-US">
              <a:latin typeface="+mn-lt"/>
            </a:endParaRPr>
          </a:p>
        </p:txBody>
      </p:sp>
      <p:pic>
        <p:nvPicPr>
          <p:cNvPr id="48131" name="Picture 9" descr="DSC0287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66750" y="1143000"/>
            <a:ext cx="3505200" cy="2628900"/>
          </a:xfrm>
          <a:noFill/>
          <a:extLst>
            <a:ext uri="{909E8E84-426E-40DD-AFC4-6F175D3DCCD1}">
              <a14:hiddenFill xmlns:a14="http://schemas.microsoft.com/office/drawing/2010/main">
                <a:solidFill>
                  <a:srgbClr val="FFFFFF"/>
                </a:solidFill>
              </a14:hiddenFill>
            </a:ext>
          </a:extLst>
        </p:spPr>
      </p:pic>
      <p:sp>
        <p:nvSpPr>
          <p:cNvPr id="524301" name="Rectangle 13"/>
          <p:cNvSpPr>
            <a:spLocks noGrp="1" noChangeArrowheads="1"/>
          </p:cNvSpPr>
          <p:nvPr>
            <p:ph type="title" sz="quarter"/>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u/L </a:t>
            </a:r>
            <a:r>
              <a:rPr lang="en-NZ" b="1" dirty="0" err="1">
                <a:effectLst>
                  <a:outerShdw blurRad="38100" dist="38100" dir="2700000" algn="tl">
                    <a:srgbClr val="000000">
                      <a:alpha val="43137"/>
                    </a:srgbClr>
                  </a:outerShdw>
                </a:effectLst>
                <a:latin typeface="Preeti" pitchFamily="2" charset="0"/>
              </a:rPr>
              <a:t>hfGg</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pic>
        <p:nvPicPr>
          <p:cNvPr id="48133" name="Picture 8" descr="E:\RC Thapa\Training\Trainig photograph\DSC01004.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6750" y="3924300"/>
            <a:ext cx="3505200" cy="2628900"/>
          </a:xfrm>
          <a:noFill/>
          <a:extLst>
            <a:ext uri="{909E8E84-426E-40DD-AFC4-6F175D3DCCD1}">
              <a14:hiddenFill xmlns:a14="http://schemas.microsoft.com/office/drawing/2010/main">
                <a:solidFill>
                  <a:srgbClr val="FFFFFF"/>
                </a:solidFill>
              </a14:hiddenFill>
            </a:ext>
          </a:extLst>
        </p:spPr>
      </p:pic>
      <p:pic>
        <p:nvPicPr>
          <p:cNvPr id="48134" name="Picture 9" descr="E:\RC Thapa\Training\Trainig photograph\DSC02860.JPG"/>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648200" y="1143000"/>
            <a:ext cx="3905250" cy="2628900"/>
          </a:xfrm>
          <a:noFill/>
          <a:extLst>
            <a:ext uri="{909E8E84-426E-40DD-AFC4-6F175D3DCCD1}">
              <a14:hiddenFill xmlns:a14="http://schemas.microsoft.com/office/drawing/2010/main">
                <a:solidFill>
                  <a:srgbClr val="FFFFFF"/>
                </a:solidFill>
              </a14:hiddenFill>
            </a:ext>
          </a:extLst>
        </p:spPr>
      </p:pic>
      <p:pic>
        <p:nvPicPr>
          <p:cNvPr id="48135" name="Picture 10" descr="C:\Documents and Settings\User\Desktop\Mangalbare\DSC02522.JPG"/>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648200" y="3924300"/>
            <a:ext cx="3962400" cy="26289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70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2790EBDE-94BD-4B83-8B6C-9F658E24BAB9}" type="slidenum">
              <a:rPr lang="en-US">
                <a:latin typeface="+mn-lt"/>
              </a:rPr>
              <a:pPr defTabSz="762000">
                <a:defRPr/>
              </a:pPr>
              <a:t>3</a:t>
            </a:fld>
            <a:endParaRPr lang="en-US">
              <a:latin typeface="+mn-lt"/>
            </a:endParaRPr>
          </a:p>
        </p:txBody>
      </p:sp>
      <p:sp>
        <p:nvSpPr>
          <p:cNvPr id="21507"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a:effectLst>
                  <a:outerShdw blurRad="38100" dist="38100" dir="2700000" algn="tl">
                    <a:srgbClr val="000000">
                      <a:alpha val="43137"/>
                    </a:srgbClr>
                  </a:outerShdw>
                </a:effectLst>
                <a:latin typeface="Preeti" pitchFamily="2" charset="0"/>
              </a:rPr>
              <a:t>ljifo ;"rL</a:t>
            </a:r>
          </a:p>
        </p:txBody>
      </p:sp>
      <p:sp>
        <p:nvSpPr>
          <p:cNvPr id="443395" name="Rectangle 3"/>
          <p:cNvSpPr>
            <a:spLocks noGrp="1" noChangeArrowheads="1"/>
          </p:cNvSpPr>
          <p:nvPr>
            <p:ph type="body" idx="1"/>
          </p:nvPr>
        </p:nvSpPr>
        <p:spPr/>
        <p:txBody>
          <a:bodyPr/>
          <a:lstStyle/>
          <a:p>
            <a:pPr>
              <a:buFont typeface="Wingdings" pitchFamily="2" charset="2"/>
              <a:buChar char="§"/>
              <a:defRPr/>
            </a:pPr>
            <a:r>
              <a:rPr lang="en-US" sz="3600" dirty="0" err="1" smtClean="0">
                <a:solidFill>
                  <a:srgbClr val="CC0000"/>
                </a:solidFill>
                <a:latin typeface="Preeti" pitchFamily="2" charset="0"/>
              </a:rPr>
              <a:t>k|ljlw</a:t>
            </a:r>
            <a:r>
              <a:rPr lang="en-US" sz="3600" dirty="0" smtClean="0">
                <a:solidFill>
                  <a:srgbClr val="CC0000"/>
                </a:solidFill>
                <a:latin typeface="Preeti" pitchFamily="2" charset="0"/>
              </a:rPr>
              <a:t> x:tfGt/0fnfO{ </a:t>
            </a:r>
            <a:r>
              <a:rPr lang="en-US" sz="3600" dirty="0" err="1" smtClean="0">
                <a:solidFill>
                  <a:srgbClr val="CC0000"/>
                </a:solidFill>
                <a:latin typeface="Preeti" pitchFamily="2" charset="0"/>
              </a:rPr>
              <a:t>k|efjsf</a:t>
            </a:r>
            <a:r>
              <a:rPr lang="en-US" sz="3600" dirty="0" smtClean="0">
                <a:solidFill>
                  <a:srgbClr val="CC0000"/>
                </a:solidFill>
                <a:latin typeface="Preeti" pitchFamily="2" charset="0"/>
              </a:rPr>
              <a:t>/L </a:t>
            </a:r>
            <a:r>
              <a:rPr lang="en-US" sz="3600" dirty="0" err="1" smtClean="0">
                <a:solidFill>
                  <a:srgbClr val="CC0000"/>
                </a:solidFill>
                <a:latin typeface="Preeti" pitchFamily="2" charset="0"/>
              </a:rPr>
              <a:t>agfpg</a:t>
            </a:r>
            <a:r>
              <a:rPr lang="en-US" sz="3600" dirty="0" smtClean="0">
                <a:solidFill>
                  <a:srgbClr val="CC0000"/>
                </a:solidFill>
                <a:latin typeface="Preeti" pitchFamily="2" charset="0"/>
              </a:rPr>
              <a:t> </a:t>
            </a:r>
            <a:r>
              <a:rPr lang="en-US" sz="3600" dirty="0" err="1" smtClean="0">
                <a:solidFill>
                  <a:srgbClr val="CC0000"/>
                </a:solidFill>
                <a:latin typeface="Preeti" pitchFamily="2" charset="0"/>
              </a:rPr>
              <a:t>lhDd</a:t>
            </a:r>
            <a:r>
              <a:rPr lang="en-US" sz="3600" dirty="0" smtClean="0">
                <a:solidFill>
                  <a:srgbClr val="CC0000"/>
                </a:solidFill>
                <a:latin typeface="Preeti" pitchFamily="2" charset="0"/>
              </a:rPr>
              <a:t>]bf/ ;/f]</a:t>
            </a:r>
            <a:r>
              <a:rPr lang="en-US" sz="3600" dirty="0" err="1" smtClean="0">
                <a:solidFill>
                  <a:srgbClr val="CC0000"/>
                </a:solidFill>
                <a:latin typeface="Preeti" pitchFamily="2" charset="0"/>
              </a:rPr>
              <a:t>sf</a:t>
            </a:r>
            <a:r>
              <a:rPr lang="en-US" sz="3600" dirty="0" smtClean="0">
                <a:solidFill>
                  <a:srgbClr val="CC0000"/>
                </a:solidFill>
                <a:latin typeface="Preeti" pitchFamily="2" charset="0"/>
              </a:rPr>
              <a:t>/</a:t>
            </a:r>
            <a:r>
              <a:rPr lang="en-US" sz="3600" dirty="0" err="1" smtClean="0">
                <a:solidFill>
                  <a:srgbClr val="CC0000"/>
                </a:solidFill>
                <a:latin typeface="Preeti" pitchFamily="2" charset="0"/>
              </a:rPr>
              <a:t>jfnfx</a:t>
            </a:r>
            <a:r>
              <a:rPr lang="en-US" sz="3600" dirty="0" smtClean="0">
                <a:solidFill>
                  <a:srgbClr val="CC0000"/>
                </a:solidFill>
                <a:latin typeface="Preeti" pitchFamily="2" charset="0"/>
              </a:rPr>
              <a:t>? </a:t>
            </a:r>
            <a:r>
              <a:rPr lang="en-US" sz="3600" dirty="0" err="1" smtClean="0">
                <a:solidFill>
                  <a:srgbClr val="CC0000"/>
                </a:solidFill>
                <a:latin typeface="Preeti" pitchFamily="2" charset="0"/>
              </a:rPr>
              <a:t>sf</a:t>
            </a:r>
            <a:r>
              <a:rPr lang="en-US" sz="3600" dirty="0" smtClean="0">
                <a:solidFill>
                  <a:srgbClr val="CC0000"/>
                </a:solidFill>
                <a:latin typeface="Preeti" pitchFamily="2" charset="0"/>
              </a:rPr>
              <a:t>] </a:t>
            </a:r>
            <a:r>
              <a:rPr lang="en-US" sz="3600" dirty="0" err="1" smtClean="0">
                <a:solidFill>
                  <a:srgbClr val="CC0000"/>
                </a:solidFill>
                <a:latin typeface="Preeti" pitchFamily="2" charset="0"/>
              </a:rPr>
              <a:t>x'g</a:t>
            </a:r>
            <a:r>
              <a:rPr lang="en-US" sz="3600" dirty="0" smtClean="0">
                <a:solidFill>
                  <a:srgbClr val="CC0000"/>
                </a:solidFill>
                <a:latin typeface="Preeti" pitchFamily="2" charset="0"/>
              </a:rPr>
              <a:t>\ &lt;</a:t>
            </a:r>
          </a:p>
          <a:p>
            <a:pPr>
              <a:buFont typeface="Wingdings" pitchFamily="2" charset="2"/>
              <a:buChar char="§"/>
              <a:defRPr/>
            </a:pPr>
            <a:endParaRPr lang="en-US" sz="3600" dirty="0" smtClean="0">
              <a:solidFill>
                <a:srgbClr val="CC0000"/>
              </a:solidFill>
              <a:latin typeface="Preeti" pitchFamily="2" charset="0"/>
            </a:endParaRPr>
          </a:p>
          <a:p>
            <a:pPr>
              <a:buFont typeface="Wingdings" pitchFamily="2" charset="2"/>
              <a:buChar char="§"/>
              <a:defRPr/>
            </a:pPr>
            <a:r>
              <a:rPr lang="en-US" sz="3600" dirty="0" err="1" smtClean="0">
                <a:solidFill>
                  <a:schemeClr val="tx2"/>
                </a:solidFill>
                <a:latin typeface="Preeti" pitchFamily="2" charset="0"/>
              </a:rPr>
              <a:t>k|ljlw</a:t>
            </a:r>
            <a:r>
              <a:rPr lang="en-US" sz="3600" dirty="0" smtClean="0">
                <a:solidFill>
                  <a:schemeClr val="tx2"/>
                </a:solidFill>
                <a:latin typeface="Preeti" pitchFamily="2" charset="0"/>
              </a:rPr>
              <a:t> x:tfGt/0fsf </a:t>
            </a:r>
            <a:r>
              <a:rPr lang="en-US" sz="3600" dirty="0" err="1" smtClean="0">
                <a:solidFill>
                  <a:schemeClr val="tx2"/>
                </a:solidFill>
                <a:latin typeface="Preeti" pitchFamily="2" charset="0"/>
              </a:rPr>
              <a:t>tTjx</a:t>
            </a:r>
            <a:r>
              <a:rPr lang="en-US" sz="3600" dirty="0" smtClean="0">
                <a:solidFill>
                  <a:schemeClr val="tx2"/>
                </a:solidFill>
                <a:latin typeface="Preeti" pitchFamily="2" charset="0"/>
              </a:rPr>
              <a:t>? s] </a:t>
            </a:r>
            <a:r>
              <a:rPr lang="en-US" sz="3600" dirty="0" err="1" smtClean="0">
                <a:solidFill>
                  <a:schemeClr val="tx2"/>
                </a:solidFill>
                <a:latin typeface="Preeti" pitchFamily="2" charset="0"/>
              </a:rPr>
              <a:t>x'g</a:t>
            </a:r>
            <a:r>
              <a:rPr lang="en-US" sz="3600" dirty="0" smtClean="0">
                <a:solidFill>
                  <a:schemeClr val="tx2"/>
                </a:solidFill>
                <a:latin typeface="Preeti" pitchFamily="2" charset="0"/>
              </a:rPr>
              <a:t>\ &lt;</a:t>
            </a:r>
          </a:p>
          <a:p>
            <a:pPr>
              <a:buFont typeface="Wingdings" pitchFamily="2" charset="2"/>
              <a:buChar char="§"/>
              <a:defRPr/>
            </a:pPr>
            <a:endParaRPr lang="en-US" sz="3600" dirty="0" smtClean="0">
              <a:solidFill>
                <a:schemeClr val="tx2"/>
              </a:solidFill>
              <a:latin typeface="Preeti" pitchFamily="2" charset="0"/>
            </a:endParaRPr>
          </a:p>
          <a:p>
            <a:pPr>
              <a:buFont typeface="Wingdings" pitchFamily="2" charset="2"/>
              <a:buChar char="§"/>
              <a:defRPr/>
            </a:pPr>
            <a:r>
              <a:rPr lang="en-US" sz="3600" dirty="0" err="1" smtClean="0">
                <a:solidFill>
                  <a:srgbClr val="339966"/>
                </a:solidFill>
                <a:latin typeface="Preeti" pitchFamily="2" charset="0"/>
              </a:rPr>
              <a:t>k|efjsf</a:t>
            </a:r>
            <a:r>
              <a:rPr lang="en-US" sz="3600" dirty="0" smtClean="0">
                <a:solidFill>
                  <a:srgbClr val="339966"/>
                </a:solidFill>
                <a:latin typeface="Preeti" pitchFamily="2" charset="0"/>
              </a:rPr>
              <a:t>/L ?</a:t>
            </a:r>
            <a:r>
              <a:rPr lang="en-US" sz="3600" dirty="0" err="1" smtClean="0">
                <a:solidFill>
                  <a:srgbClr val="339966"/>
                </a:solidFill>
                <a:latin typeface="Preeti" pitchFamily="2" charset="0"/>
              </a:rPr>
              <a:t>kdf</a:t>
            </a:r>
            <a:r>
              <a:rPr lang="en-US" sz="3600" dirty="0" smtClean="0">
                <a:solidFill>
                  <a:srgbClr val="339966"/>
                </a:solidFill>
                <a:latin typeface="Preeti" pitchFamily="2" charset="0"/>
              </a:rPr>
              <a:t> </a:t>
            </a:r>
            <a:r>
              <a:rPr lang="en-US" sz="3600" dirty="0" err="1" smtClean="0">
                <a:solidFill>
                  <a:srgbClr val="339966"/>
                </a:solidFill>
                <a:latin typeface="Preeti" pitchFamily="2" charset="0"/>
              </a:rPr>
              <a:t>k|ljlw</a:t>
            </a:r>
            <a:r>
              <a:rPr lang="en-US" sz="3600" dirty="0" smtClean="0">
                <a:solidFill>
                  <a:srgbClr val="339966"/>
                </a:solidFill>
                <a:latin typeface="Preeti" pitchFamily="2" charset="0"/>
              </a:rPr>
              <a:t> x:tfGt/0f s;/L </a:t>
            </a:r>
            <a:r>
              <a:rPr lang="en-US" sz="3600" dirty="0" err="1" smtClean="0">
                <a:solidFill>
                  <a:srgbClr val="339966"/>
                </a:solidFill>
                <a:latin typeface="Preeti" pitchFamily="2" charset="0"/>
              </a:rPr>
              <a:t>ug</a:t>
            </a:r>
            <a:r>
              <a:rPr lang="en-US" sz="3600" dirty="0" smtClean="0">
                <a:solidFill>
                  <a:srgbClr val="339966"/>
                </a:solidFill>
                <a:latin typeface="Preeti" pitchFamily="2" charset="0"/>
              </a:rPr>
              <a:t>{ ;lsG5 &lt;</a:t>
            </a: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20711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4339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33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4339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33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4339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defTabSz="762000">
              <a:defRPr/>
            </a:pPr>
            <a:fld id="{761A28FB-105A-4AE3-822C-E6E30BDF4DF0}" type="slidenum">
              <a:rPr lang="en-US">
                <a:latin typeface="+mn-lt"/>
              </a:rPr>
              <a:pPr defTabSz="762000">
                <a:defRPr/>
              </a:pPr>
              <a:t>30</a:t>
            </a:fld>
            <a:endParaRPr lang="en-US">
              <a:latin typeface="+mn-lt"/>
            </a:endParaRPr>
          </a:p>
        </p:txBody>
      </p:sp>
      <p:pic>
        <p:nvPicPr>
          <p:cNvPr id="49156" name="Picture 3" descr="Brick-3"/>
          <p:cNvPicPr>
            <a:picLocks noChangeAspect="1" noChangeArrowheads="1"/>
          </p:cNvPicPr>
          <p:nvPr>
            <p:ph sz="half" idx="4294967295"/>
          </p:nvPr>
        </p:nvPicPr>
        <p:blipFill>
          <a:blip r:embed="rId3" cstate="print">
            <a:lum bright="-6000" contrast="-6000"/>
            <a:extLst>
              <a:ext uri="{28A0092B-C50C-407E-A947-70E740481C1C}">
                <a14:useLocalDpi xmlns:a14="http://schemas.microsoft.com/office/drawing/2010/main" val="0"/>
              </a:ext>
            </a:extLst>
          </a:blip>
          <a:srcRect/>
          <a:stretch>
            <a:fillRect/>
          </a:stretch>
        </p:blipFill>
        <p:spPr>
          <a:xfrm>
            <a:off x="4419600" y="4038600"/>
            <a:ext cx="4267200" cy="2743200"/>
          </a:xfrm>
          <a:noFill/>
          <a:ln w="28575">
            <a:solidFill>
              <a:srgbClr val="000000"/>
            </a:solidFill>
          </a:ln>
          <a:extLst>
            <a:ext uri="{909E8E84-426E-40DD-AFC4-6F175D3DCCD1}">
              <a14:hiddenFill xmlns:a14="http://schemas.microsoft.com/office/drawing/2010/main">
                <a:solidFill>
                  <a:srgbClr val="FFFFFF"/>
                </a:solidFill>
              </a14:hiddenFill>
            </a:ext>
          </a:extLst>
        </p:spPr>
      </p:pic>
      <p:sp>
        <p:nvSpPr>
          <p:cNvPr id="49157" name="Rectangle 4"/>
          <p:cNvSpPr>
            <a:spLocks noChangeArrowheads="1"/>
          </p:cNvSpPr>
          <p:nvPr/>
        </p:nvSpPr>
        <p:spPr bwMode="auto">
          <a:xfrm>
            <a:off x="3201988" y="1830388"/>
            <a:ext cx="19018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a:spcBef>
                <a:spcPct val="0"/>
              </a:spcBef>
              <a:buClrTx/>
              <a:buFontTx/>
              <a:buNone/>
            </a:pPr>
            <a:endParaRPr lang="en-US" sz="1600" b="0">
              <a:solidFill>
                <a:schemeClr val="tx1"/>
              </a:solidFill>
              <a:latin typeface="Times New Roman" pitchFamily="18" charset="0"/>
              <a:cs typeface="Times New Roman" pitchFamily="18" charset="0"/>
            </a:endParaRPr>
          </a:p>
          <a:p>
            <a:pPr algn="l" latinLnBrk="1">
              <a:spcBef>
                <a:spcPct val="0"/>
              </a:spcBef>
              <a:buClrTx/>
              <a:buFontTx/>
              <a:buNone/>
            </a:pPr>
            <a:endParaRPr lang="en-US" sz="1600" b="0">
              <a:solidFill>
                <a:schemeClr val="tx1"/>
              </a:solidFill>
              <a:latin typeface="Times New Roman" pitchFamily="18" charset="0"/>
              <a:cs typeface="Times New Roman" pitchFamily="18" charset="0"/>
            </a:endParaRPr>
          </a:p>
        </p:txBody>
      </p:sp>
      <p:pic>
        <p:nvPicPr>
          <p:cNvPr id="49158" name="Picture 6" descr="Slab Test-7"/>
          <p:cNvPicPr>
            <a:picLocks noChangeAspect="1" noChangeArrowheads="1"/>
          </p:cNvPicPr>
          <p:nvPr>
            <p:ph idx="1"/>
          </p:nvPr>
        </p:nvPicPr>
        <p:blipFill>
          <a:blip r:embed="rId4">
            <a:lum bright="-6000" contrast="-6000"/>
            <a:extLst>
              <a:ext uri="{28A0092B-C50C-407E-A947-70E740481C1C}">
                <a14:useLocalDpi xmlns:a14="http://schemas.microsoft.com/office/drawing/2010/main" val="0"/>
              </a:ext>
            </a:extLst>
          </a:blip>
          <a:srcRect/>
          <a:stretch>
            <a:fillRect/>
          </a:stretch>
        </p:blipFill>
        <p:spPr>
          <a:xfrm>
            <a:off x="4419600" y="766762"/>
            <a:ext cx="4259263" cy="3195638"/>
          </a:xfrm>
          <a:noFill/>
          <a:ln w="19050">
            <a:solidFill>
              <a:srgbClr val="000000"/>
            </a:solidFill>
          </a:ln>
          <a:extLst>
            <a:ext uri="{909E8E84-426E-40DD-AFC4-6F175D3DCCD1}">
              <a14:hiddenFill xmlns:a14="http://schemas.microsoft.com/office/drawing/2010/main">
                <a:solidFill>
                  <a:srgbClr val="FFFFFF"/>
                </a:solidFill>
              </a14:hiddenFill>
            </a:ext>
          </a:extLst>
        </p:spPr>
      </p:pic>
      <p:pic>
        <p:nvPicPr>
          <p:cNvPr id="49159" name="Picture 7" descr="E:\RC Thapa\pokhara\DSC012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txBox="1">
            <a:spLocks noChangeArrowheads="1"/>
          </p:cNvSpPr>
          <p:nvPr/>
        </p:nvSpPr>
        <p:spPr>
          <a:xfrm>
            <a:off x="0" y="0"/>
            <a:ext cx="9144000" cy="914400"/>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b="1" smtClean="0">
                <a:effectLst>
                  <a:outerShdw blurRad="38100" dist="38100" dir="2700000" algn="tl">
                    <a:srgbClr val="000000">
                      <a:alpha val="43137"/>
                    </a:srgbClr>
                  </a:outerShdw>
                </a:effectLst>
                <a:latin typeface="Preeti" pitchFamily="2" charset="0"/>
              </a:rPr>
              <a:t>u/L hfGg]</a:t>
            </a:r>
            <a:endParaRPr lang="en-US" b="1" dirty="0">
              <a:effectLst>
                <a:outerShdw blurRad="38100" dist="38100" dir="2700000" algn="tl">
                  <a:srgbClr val="000000">
                    <a:alpha val="43137"/>
                  </a:srgbClr>
                </a:outerShdw>
              </a:effectLst>
              <a:latin typeface="Preeti" pitchFamily="2" charset="0"/>
            </a:endParaRPr>
          </a:p>
        </p:txBody>
      </p:sp>
      <p:sp>
        <p:nvSpPr>
          <p:cNvPr id="3" name="Footer Placeholder 2"/>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871337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defTabSz="762000">
              <a:defRPr/>
            </a:pPr>
            <a:fld id="{43604A6E-A930-4C8A-8B01-2D9E7C47D0A5}" type="slidenum">
              <a:rPr lang="en-US">
                <a:latin typeface="+mn-lt"/>
              </a:rPr>
              <a:pPr defTabSz="762000">
                <a:defRPr/>
              </a:pPr>
              <a:t>31</a:t>
            </a:fld>
            <a:endParaRPr lang="en-US">
              <a:latin typeface="+mn-lt"/>
            </a:endParaRPr>
          </a:p>
        </p:txBody>
      </p:sp>
      <p:sp>
        <p:nvSpPr>
          <p:cNvPr id="428034" name="Rectangle 2"/>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GB" b="1" dirty="0" err="1">
                <a:effectLst>
                  <a:outerShdw blurRad="38100" dist="38100" dir="2700000" algn="tl">
                    <a:srgbClr val="000000">
                      <a:alpha val="43137"/>
                    </a:srgbClr>
                  </a:outerShdw>
                </a:effectLst>
                <a:latin typeface="Preeti" pitchFamily="2" charset="0"/>
              </a:rPr>
              <a:t>sDkg</a:t>
            </a:r>
            <a:r>
              <a:rPr lang="en-GB" b="1" dirty="0">
                <a:effectLst>
                  <a:outerShdw blurRad="38100" dist="38100" dir="2700000" algn="tl">
                    <a:srgbClr val="000000">
                      <a:alpha val="43137"/>
                    </a:srgbClr>
                  </a:outerShdw>
                </a:effectLst>
                <a:latin typeface="Preeti" pitchFamily="2" charset="0"/>
              </a:rPr>
              <a:t> 6]</a:t>
            </a:r>
            <a:r>
              <a:rPr lang="en-GB" b="1" dirty="0" err="1">
                <a:effectLst>
                  <a:outerShdw blurRad="38100" dist="38100" dir="2700000" algn="tl">
                    <a:srgbClr val="000000">
                      <a:alpha val="43137"/>
                    </a:srgbClr>
                  </a:outerShdw>
                </a:effectLst>
                <a:latin typeface="Preeti" pitchFamily="2" charset="0"/>
              </a:rPr>
              <a:t>a'n</a:t>
            </a:r>
            <a:r>
              <a:rPr lang="en-GB" b="1" dirty="0">
                <a:effectLst>
                  <a:outerShdw blurRad="38100" dist="38100" dir="2700000" algn="tl">
                    <a:srgbClr val="000000">
                      <a:alpha val="43137"/>
                    </a:srgbClr>
                  </a:outerShdw>
                </a:effectLst>
                <a:latin typeface="Preeti" pitchFamily="2" charset="0"/>
              </a:rPr>
              <a:t> </a:t>
            </a:r>
            <a:r>
              <a:rPr lang="en-GB" b="1" dirty="0" err="1">
                <a:effectLst>
                  <a:outerShdw blurRad="38100" dist="38100" dir="2700000" algn="tl">
                    <a:srgbClr val="000000">
                      <a:alpha val="43137"/>
                    </a:srgbClr>
                  </a:outerShdw>
                </a:effectLst>
                <a:latin typeface="Preeti" pitchFamily="2" charset="0"/>
              </a:rPr>
              <a:t>k|bz</a:t>
            </a:r>
            <a:r>
              <a:rPr lang="en-GB" b="1" dirty="0">
                <a:effectLst>
                  <a:outerShdw blurRad="38100" dist="38100" dir="2700000" algn="tl">
                    <a:srgbClr val="000000">
                      <a:alpha val="43137"/>
                    </a:srgbClr>
                  </a:outerShdw>
                </a:effectLst>
                <a:latin typeface="Preeti" pitchFamily="2" charset="0"/>
              </a:rPr>
              <a:t>{g</a:t>
            </a:r>
          </a:p>
        </p:txBody>
      </p:sp>
      <p:pic>
        <p:nvPicPr>
          <p:cNvPr id="1029" name="Picture 3" descr="Untitled-9"/>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7013" y="1219200"/>
            <a:ext cx="4268787" cy="3200400"/>
          </a:xfrm>
          <a:noFill/>
          <a:extLst>
            <a:ext uri="{909E8E84-426E-40DD-AFC4-6F175D3DCCD1}">
              <a14:hiddenFill xmlns:a14="http://schemas.microsoft.com/office/drawing/2010/main">
                <a:solidFill>
                  <a:srgbClr val="FFFFFF"/>
                </a:solidFill>
              </a14:hiddenFill>
            </a:ext>
          </a:extLst>
        </p:spPr>
      </p:pic>
      <p:sp>
        <p:nvSpPr>
          <p:cNvPr id="14" name="Rectangle 5"/>
          <p:cNvSpPr txBox="1">
            <a:spLocks noChangeArrowheads="1"/>
          </p:cNvSpPr>
          <p:nvPr/>
        </p:nvSpPr>
        <p:spPr bwMode="auto">
          <a:xfrm>
            <a:off x="4800600" y="838200"/>
            <a:ext cx="4191000" cy="5638800"/>
          </a:xfrm>
          <a:prstGeom prst="rect">
            <a:avLst/>
          </a:prstGeom>
          <a:noFill/>
          <a:ln w="9525">
            <a:noFill/>
            <a:miter lim="800000"/>
            <a:headEnd/>
            <a:tailEnd/>
          </a:ln>
          <a:effectLst/>
        </p:spPr>
        <p:txBody>
          <a:bodyPr lIns="92075" tIns="46038" rIns="92075" bIns="46038"/>
          <a:lstStyle/>
          <a:p>
            <a:pPr marL="342900" indent="-342900" algn="l" defTabSz="762000">
              <a:buClr>
                <a:srgbClr val="000000"/>
              </a:buClr>
              <a:buSzPct val="120000"/>
              <a:buFontTx/>
              <a:buNone/>
              <a:defRPr/>
            </a:pPr>
            <a:endParaRPr lang="en-US" sz="3200" kern="0" dirty="0">
              <a:solidFill>
                <a:srgbClr val="000000"/>
              </a:solidFill>
              <a:effectLst>
                <a:outerShdw blurRad="38100" dist="38100" dir="2700000" algn="tl">
                  <a:srgbClr val="C0C0C0"/>
                </a:outerShdw>
              </a:effectLst>
              <a:latin typeface="+mn-lt"/>
            </a:endParaRPr>
          </a:p>
        </p:txBody>
      </p:sp>
      <p:sp>
        <p:nvSpPr>
          <p:cNvPr id="15" name="Rectangle 5"/>
          <p:cNvSpPr txBox="1">
            <a:spLocks noChangeArrowheads="1"/>
          </p:cNvSpPr>
          <p:nvPr/>
        </p:nvSpPr>
        <p:spPr bwMode="auto">
          <a:xfrm>
            <a:off x="4953000" y="1143000"/>
            <a:ext cx="4191000" cy="5638800"/>
          </a:xfrm>
          <a:prstGeom prst="rect">
            <a:avLst/>
          </a:prstGeom>
          <a:noFill/>
          <a:ln w="9525">
            <a:noFill/>
            <a:miter lim="800000"/>
            <a:headEnd/>
            <a:tailEnd/>
          </a:ln>
          <a:effectLst/>
        </p:spPr>
        <p:txBody>
          <a:bodyPr lIns="92075" tIns="46038" rIns="92075" bIns="46038"/>
          <a:lstStyle/>
          <a:p>
            <a:pPr marL="342900" indent="-342900" algn="l" defTabSz="762000">
              <a:buClr>
                <a:srgbClr val="000000"/>
              </a:buClr>
              <a:buSzPct val="120000"/>
              <a:buFontTx/>
              <a:buNone/>
              <a:defRPr/>
            </a:pPr>
            <a:endParaRPr lang="en-US" sz="3200" kern="0" dirty="0">
              <a:solidFill>
                <a:srgbClr val="000000"/>
              </a:solidFill>
              <a:effectLst>
                <a:outerShdw blurRad="38100" dist="38100" dir="2700000" algn="tl">
                  <a:srgbClr val="C0C0C0"/>
                </a:outerShdw>
              </a:effectLst>
              <a:latin typeface="+mn-lt"/>
            </a:endParaRPr>
          </a:p>
        </p:txBody>
      </p:sp>
      <p:sp>
        <p:nvSpPr>
          <p:cNvPr id="18" name="Rectangle 5"/>
          <p:cNvSpPr txBox="1">
            <a:spLocks noChangeArrowheads="1"/>
          </p:cNvSpPr>
          <p:nvPr/>
        </p:nvSpPr>
        <p:spPr bwMode="auto">
          <a:xfrm>
            <a:off x="5105400" y="1295400"/>
            <a:ext cx="4191000" cy="5638800"/>
          </a:xfrm>
          <a:prstGeom prst="rect">
            <a:avLst/>
          </a:prstGeom>
          <a:noFill/>
          <a:ln w="9525">
            <a:noFill/>
            <a:miter lim="800000"/>
            <a:headEnd/>
            <a:tailEnd/>
          </a:ln>
          <a:effectLst/>
        </p:spPr>
        <p:txBody>
          <a:bodyPr/>
          <a:lstStyle/>
          <a:p>
            <a:pPr marL="342900" indent="-342900" algn="l" eaLnBrk="1" hangingPunct="1">
              <a:buClr>
                <a:schemeClr val="hlink"/>
              </a:buClr>
              <a:buSzPct val="120000"/>
              <a:buFontTx/>
              <a:buNone/>
              <a:defRPr/>
            </a:pPr>
            <a:r>
              <a:rPr lang="en-US" sz="2800" b="0" kern="0">
                <a:solidFill>
                  <a:schemeClr val="tx1"/>
                </a:solidFill>
                <a:effectLst>
                  <a:outerShdw blurRad="38100" dist="38100" dir="2700000" algn="tl">
                    <a:srgbClr val="000000"/>
                  </a:outerShdw>
                </a:effectLst>
                <a:latin typeface="+mn-lt"/>
              </a:rPr>
              <a:t>.</a:t>
            </a:r>
            <a:endParaRPr lang="en-US" sz="2800" b="0" kern="0" dirty="0">
              <a:solidFill>
                <a:schemeClr val="tx1"/>
              </a:solidFill>
              <a:effectLst>
                <a:outerShdw blurRad="38100" dist="38100" dir="2700000" algn="tl">
                  <a:srgbClr val="000000"/>
                </a:outerShdw>
              </a:effectLst>
              <a:latin typeface="+mn-lt"/>
            </a:endParaRPr>
          </a:p>
        </p:txBody>
      </p:sp>
      <p:sp>
        <p:nvSpPr>
          <p:cNvPr id="19" name="Rectangle 5"/>
          <p:cNvSpPr>
            <a:spLocks noGrp="1" noChangeArrowheads="1"/>
          </p:cNvSpPr>
          <p:nvPr>
            <p:ph sz="half" idx="2"/>
          </p:nvPr>
        </p:nvSpPr>
        <p:spPr>
          <a:xfrm>
            <a:off x="5257800" y="1447800"/>
            <a:ext cx="4191000" cy="5638800"/>
          </a:xfrm>
        </p:spPr>
        <p:txBody>
          <a:bodyPr/>
          <a:lstStyle/>
          <a:p>
            <a:pPr>
              <a:buFontTx/>
              <a:buNone/>
              <a:defRPr/>
            </a:pPr>
            <a:r>
              <a:rPr lang="en-US" dirty="0" smtClean="0"/>
              <a:t>.</a:t>
            </a:r>
            <a:endParaRPr lang="en-US" dirty="0"/>
          </a:p>
        </p:txBody>
      </p:sp>
      <p:graphicFrame>
        <p:nvGraphicFramePr>
          <p:cNvPr id="1026" name="Object 6"/>
          <p:cNvGraphicFramePr>
            <a:graphicFrameLocks noChangeAspect="1"/>
          </p:cNvGraphicFramePr>
          <p:nvPr/>
        </p:nvGraphicFramePr>
        <p:xfrm>
          <a:off x="4876800" y="990600"/>
          <a:ext cx="4038600" cy="5562600"/>
        </p:xfrm>
        <a:graphic>
          <a:graphicData uri="http://schemas.openxmlformats.org/presentationml/2006/ole">
            <mc:AlternateContent xmlns:mc="http://schemas.openxmlformats.org/markup-compatibility/2006">
              <mc:Choice xmlns:v="urn:schemas-microsoft-com:vml" Requires="v">
                <p:oleObj spid="_x0000_s1028" name="Bitmap Image" r:id="rId5" imgW="3409524" imgH="4695238" progId="Paint.Picture">
                  <p:embed/>
                </p:oleObj>
              </mc:Choice>
              <mc:Fallback>
                <p:oleObj name="Bitmap Image" r:id="rId5" imgW="3409524" imgH="4695238"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990600"/>
                        <a:ext cx="40386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279362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E43024E-9AB9-4E81-9079-A88709336E18}" type="slidenum">
              <a:rPr lang="en-US">
                <a:latin typeface="+mn-lt"/>
              </a:rPr>
              <a:pPr defTabSz="762000">
                <a:defRPr/>
              </a:pPr>
              <a:t>32</a:t>
            </a:fld>
            <a:endParaRPr lang="en-US">
              <a:latin typeface="+mn-lt"/>
            </a:endParaRPr>
          </a:p>
        </p:txBody>
      </p:sp>
      <p:sp>
        <p:nvSpPr>
          <p:cNvPr id="503810" name="Rectangle 2"/>
          <p:cNvSpPr>
            <a:spLocks noGrp="1" noChangeArrowheads="1"/>
          </p:cNvSpPr>
          <p:nvPr>
            <p:ph type="title"/>
          </p:nvPr>
        </p:nvSpPr>
        <p:spPr>
          <a:xfrm>
            <a:off x="-1588" y="0"/>
            <a:ext cx="9145587"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o</a:t>
            </a:r>
            <a:r>
              <a:rPr lang="en-US" b="1" dirty="0" err="1" smtClean="0">
                <a:effectLst>
                  <a:outerShdw blurRad="38100" dist="38100" dir="2700000" algn="tl">
                    <a:srgbClr val="000000">
                      <a:alpha val="43137"/>
                    </a:srgbClr>
                  </a:outerShdw>
                </a:effectLst>
                <a:latin typeface="Preeti" pitchFamily="2" charset="0"/>
              </a:rPr>
              <a:t>lt~h</a:t>
            </a:r>
            <a:r>
              <a:rPr lang="en-US" b="1" dirty="0" smtClean="0">
                <a:effectLst>
                  <a:outerShdw blurRad="38100" dist="38100" dir="2700000" algn="tl">
                    <a:srgbClr val="000000">
                      <a:alpha val="43137"/>
                    </a:srgbClr>
                  </a:outerShdw>
                </a:effectLst>
                <a:latin typeface="Preeti" pitchFamily="2" charset="0"/>
              </a:rPr>
              <a:t>]n</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xfdL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sxfF</a:t>
            </a:r>
            <a:r>
              <a:rPr lang="en-US" b="1" dirty="0">
                <a:effectLst>
                  <a:outerShdw blurRad="38100" dist="38100" dir="2700000" algn="tl">
                    <a:srgbClr val="000000">
                      <a:alpha val="43137"/>
                    </a:srgbClr>
                  </a:outerShdw>
                </a:effectLst>
                <a:latin typeface="Preeti" pitchFamily="2" charset="0"/>
              </a:rPr>
              <a:t> 5f}+ &lt;</a:t>
            </a:r>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13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50895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03"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FF3300"/>
                </a:solidFill>
                <a:latin typeface="Arial" charset="0"/>
              </a:defRPr>
            </a:lvl1pPr>
            <a:lvl2pPr marL="742950" indent="-285750">
              <a:defRPr sz="2600" b="1">
                <a:solidFill>
                  <a:srgbClr val="FF3300"/>
                </a:solidFill>
                <a:latin typeface="Arial" charset="0"/>
              </a:defRPr>
            </a:lvl2pPr>
            <a:lvl3pPr marL="1143000" indent="-228600">
              <a:defRPr sz="2600" b="1">
                <a:solidFill>
                  <a:srgbClr val="FF3300"/>
                </a:solidFill>
                <a:latin typeface="Arial" charset="0"/>
              </a:defRPr>
            </a:lvl3pPr>
            <a:lvl4pPr marL="1600200" indent="-228600">
              <a:defRPr sz="2600" b="1">
                <a:solidFill>
                  <a:srgbClr val="FF3300"/>
                </a:solidFill>
                <a:latin typeface="Arial" charset="0"/>
              </a:defRPr>
            </a:lvl4pPr>
            <a:lvl5pPr marL="2057400" indent="-228600">
              <a:defRPr sz="2600" b="1">
                <a:solidFill>
                  <a:srgbClr val="FF3300"/>
                </a:solidFill>
                <a:latin typeface="Arial" charset="0"/>
              </a:defRPr>
            </a:lvl5pPr>
            <a:lvl6pPr marL="2514600" indent="-228600" algn="ctr" eaLnBrk="0" fontAlgn="base" hangingPunct="0">
              <a:spcBef>
                <a:spcPct val="20000"/>
              </a:spcBef>
              <a:spcAft>
                <a:spcPct val="0"/>
              </a:spcAft>
              <a:buClr>
                <a:srgbClr val="FFFF00"/>
              </a:buClr>
              <a:buChar char="•"/>
              <a:defRPr sz="2600" b="1">
                <a:solidFill>
                  <a:srgbClr val="FF3300"/>
                </a:solidFill>
                <a:latin typeface="Arial" charset="0"/>
              </a:defRPr>
            </a:lvl6pPr>
            <a:lvl7pPr marL="2971800" indent="-228600" algn="ctr" eaLnBrk="0" fontAlgn="base" hangingPunct="0">
              <a:spcBef>
                <a:spcPct val="20000"/>
              </a:spcBef>
              <a:spcAft>
                <a:spcPct val="0"/>
              </a:spcAft>
              <a:buClr>
                <a:srgbClr val="FFFF00"/>
              </a:buClr>
              <a:buChar char="•"/>
              <a:defRPr sz="2600" b="1">
                <a:solidFill>
                  <a:srgbClr val="FF3300"/>
                </a:solidFill>
                <a:latin typeface="Arial" charset="0"/>
              </a:defRPr>
            </a:lvl7pPr>
            <a:lvl8pPr marL="3429000" indent="-228600" algn="ctr" eaLnBrk="0" fontAlgn="base" hangingPunct="0">
              <a:spcBef>
                <a:spcPct val="20000"/>
              </a:spcBef>
              <a:spcAft>
                <a:spcPct val="0"/>
              </a:spcAft>
              <a:buClr>
                <a:srgbClr val="FFFF00"/>
              </a:buClr>
              <a:buChar char="•"/>
              <a:defRPr sz="2600" b="1">
                <a:solidFill>
                  <a:srgbClr val="FF3300"/>
                </a:solidFill>
                <a:latin typeface="Arial" charset="0"/>
              </a:defRPr>
            </a:lvl8pPr>
            <a:lvl9pPr marL="3886200" indent="-228600" algn="ctr" eaLnBrk="0" fontAlgn="base" hangingPunct="0">
              <a:spcBef>
                <a:spcPct val="20000"/>
              </a:spcBef>
              <a:spcAft>
                <a:spcPct val="0"/>
              </a:spcAft>
              <a:buClr>
                <a:srgbClr val="FFFF00"/>
              </a:buClr>
              <a:buChar char="•"/>
              <a:defRPr sz="2600" b="1">
                <a:solidFill>
                  <a:srgbClr val="FF3300"/>
                </a:solidFill>
                <a:latin typeface="Arial" charset="0"/>
              </a:defRPr>
            </a:lvl9pPr>
          </a:lstStyle>
          <a:p>
            <a:fld id="{07A9D38E-DDC9-4F09-B62B-4CDAE5C0BAFE}" type="slidenum">
              <a:rPr lang="en-US" sz="2000" smtClean="0">
                <a:solidFill>
                  <a:schemeClr val="tx1"/>
                </a:solidFill>
                <a:latin typeface="Times New Roman" pitchFamily="18" charset="0"/>
              </a:rPr>
              <a:pPr/>
              <a:t>33</a:t>
            </a:fld>
            <a:endParaRPr lang="en-US" sz="2000" smtClean="0">
              <a:solidFill>
                <a:schemeClr val="tx1"/>
              </a:solidFill>
              <a:latin typeface="Times New Roman" pitchFamily="18" charset="0"/>
            </a:endParaRPr>
          </a:p>
        </p:txBody>
      </p:sp>
      <p:pic>
        <p:nvPicPr>
          <p:cNvPr id="51204" name="Picture 2" descr="C:\Documents and Settings\User\Desktop\Mangalbare_photo\DSC007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24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311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EC27AF05-AAA6-4F18-9528-8BE622AF4258}" type="slidenum">
              <a:rPr lang="en-US">
                <a:latin typeface="+mn-lt"/>
              </a:rPr>
              <a:pPr defTabSz="762000">
                <a:defRPr/>
              </a:pPr>
              <a:t>34</a:t>
            </a:fld>
            <a:endParaRPr lang="en-US">
              <a:latin typeface="+mn-lt"/>
            </a:endParaRPr>
          </a:p>
        </p:txBody>
      </p:sp>
      <p:sp>
        <p:nvSpPr>
          <p:cNvPr id="436226" name="Rectangle 2"/>
          <p:cNvSpPr>
            <a:spLocks noGrp="1" noChangeArrowheads="1"/>
          </p:cNvSpPr>
          <p:nvPr>
            <p:ph type="title"/>
          </p:nvPr>
        </p:nvSpPr>
        <p:spPr>
          <a:xfrm>
            <a:off x="0" y="-19050"/>
            <a:ext cx="9144000" cy="93345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k|ljlw</a:t>
            </a:r>
            <a:r>
              <a:rPr lang="en-US" b="1" dirty="0">
                <a:effectLst>
                  <a:outerShdw blurRad="38100" dist="38100" dir="2700000" algn="tl">
                    <a:srgbClr val="000000">
                      <a:alpha val="43137"/>
                    </a:srgbClr>
                  </a:outerShdw>
                </a:effectLst>
                <a:latin typeface="Preeti" pitchFamily="2" charset="0"/>
              </a:rPr>
              <a:t> x:tfGt/0f </a:t>
            </a:r>
            <a:r>
              <a:rPr lang="en-US" b="1" dirty="0">
                <a:effectLst>
                  <a:outerShdw blurRad="38100" dist="38100" dir="2700000" algn="tl">
                    <a:srgbClr val="000000">
                      <a:alpha val="43137"/>
                    </a:srgbClr>
                  </a:outerShdw>
                </a:effectLst>
                <a:latin typeface="Times New Roman" pitchFamily="18" charset="0"/>
                <a:cs typeface="Times New Roman" pitchFamily="18" charset="0"/>
              </a:rPr>
              <a:t>? ? ? </a:t>
            </a:r>
          </a:p>
        </p:txBody>
      </p:sp>
      <p:pic>
        <p:nvPicPr>
          <p:cNvPr id="52228" name="Picture 4" descr="DSC04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2395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1049841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defTabSz="762000">
              <a:defRPr/>
            </a:pPr>
            <a:fld id="{688F497D-5375-4C0D-8078-437848660082}" type="slidenum">
              <a:rPr lang="en-US">
                <a:latin typeface="+mn-lt"/>
              </a:rPr>
              <a:pPr defTabSz="762000">
                <a:defRPr/>
              </a:pPr>
              <a:t>35</a:t>
            </a:fld>
            <a:endParaRPr lang="en-US">
              <a:latin typeface="+mn-lt"/>
            </a:endParaRPr>
          </a:p>
        </p:txBody>
      </p:sp>
      <p:pic>
        <p:nvPicPr>
          <p:cNvPr id="53251" name="Picture 2"/>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811126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6F157770-6C91-4288-903B-7F03380C8356}" type="slidenum">
              <a:rPr lang="en-US">
                <a:latin typeface="+mn-lt"/>
              </a:rPr>
              <a:pPr defTabSz="762000">
                <a:defRPr/>
              </a:pPr>
              <a:t>36</a:t>
            </a:fld>
            <a:endParaRPr lang="en-US">
              <a:latin typeface="+mn-lt"/>
            </a:endParaRPr>
          </a:p>
        </p:txBody>
      </p:sp>
      <p:sp>
        <p:nvSpPr>
          <p:cNvPr id="505858" name="Rectangle 2"/>
          <p:cNvSpPr>
            <a:spLocks noGrp="1" noChangeArrowheads="1"/>
          </p:cNvSpPr>
          <p:nvPr>
            <p:ph type="title"/>
          </p:nvPr>
        </p:nvSpPr>
        <p:spPr>
          <a:xfrm>
            <a:off x="0" y="29029"/>
            <a:ext cx="9144000" cy="885371"/>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k|f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lDes</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qdf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dGyg</a:t>
            </a:r>
            <a:endParaRPr lang="en-US" b="1" dirty="0">
              <a:effectLst>
                <a:outerShdw blurRad="38100" dist="38100" dir="2700000" algn="tl">
                  <a:srgbClr val="000000">
                    <a:alpha val="43137"/>
                  </a:srgbClr>
                </a:outerShdw>
              </a:effectLst>
              <a:latin typeface="Preeti" pitchFamily="2" charset="0"/>
            </a:endParaRPr>
          </a:p>
        </p:txBody>
      </p:sp>
      <p:sp>
        <p:nvSpPr>
          <p:cNvPr id="505859" name="Rectangle 3"/>
          <p:cNvSpPr>
            <a:spLocks noGrp="1" noChangeArrowheads="1"/>
          </p:cNvSpPr>
          <p:nvPr>
            <p:ph type="body" idx="1"/>
          </p:nvPr>
        </p:nvSpPr>
        <p:spPr>
          <a:xfrm>
            <a:off x="609600" y="1143000"/>
            <a:ext cx="8153400" cy="5410200"/>
          </a:xfrm>
        </p:spPr>
        <p:txBody>
          <a:bodyPr>
            <a:normAutofit lnSpcReduction="10000"/>
          </a:bodyPr>
          <a:lstStyle/>
          <a:p>
            <a:pPr>
              <a:spcBef>
                <a:spcPct val="25000"/>
              </a:spcBef>
              <a:buFont typeface="Wingdings" pitchFamily="2" charset="2"/>
              <a:buChar char="§"/>
              <a:defRPr/>
            </a:pPr>
            <a:r>
              <a:rPr lang="en-US" sz="2400" dirty="0" smtClean="0">
                <a:latin typeface="Preeti" pitchFamily="2" charset="0"/>
              </a:rPr>
              <a:t>;'k/</a:t>
            </a:r>
            <a:r>
              <a:rPr lang="en-US" sz="2400" dirty="0" err="1" smtClean="0">
                <a:latin typeface="Preeti" pitchFamily="2" charset="0"/>
              </a:rPr>
              <a:t>Lj</a:t>
            </a:r>
            <a:r>
              <a:rPr lang="en-US" sz="2400" dirty="0" smtClean="0">
                <a:latin typeface="Preeti" pitchFamily="2" charset="0"/>
              </a:rPr>
              <a:t>]If0f, </a:t>
            </a:r>
            <a:r>
              <a:rPr lang="en-US" sz="2400" dirty="0" err="1" smtClean="0">
                <a:latin typeface="Preeti" pitchFamily="2" charset="0"/>
              </a:rPr>
              <a:t>cg'udg</a:t>
            </a:r>
            <a:endParaRPr lang="en-US" sz="2400" dirty="0" smtClean="0">
              <a:latin typeface="Preeti" pitchFamily="2" charset="0"/>
            </a:endParaRPr>
          </a:p>
          <a:p>
            <a:pPr lvl="1">
              <a:spcBef>
                <a:spcPct val="25000"/>
              </a:spcBef>
              <a:defRPr/>
            </a:pPr>
            <a:r>
              <a:rPr lang="en-US" sz="2000" dirty="0" err="1" smtClean="0">
                <a:latin typeface="Preeti" pitchFamily="2" charset="0"/>
              </a:rPr>
              <a:t>dfgjLo</a:t>
            </a:r>
            <a:r>
              <a:rPr lang="en-US" sz="2000" dirty="0" smtClean="0">
                <a:latin typeface="Preeti" pitchFamily="2" charset="0"/>
              </a:rPr>
              <a:t> ;|f]</a:t>
            </a:r>
            <a:r>
              <a:rPr lang="en-US" sz="2000" dirty="0" err="1" smtClean="0">
                <a:latin typeface="Preeti" pitchFamily="2" charset="0"/>
              </a:rPr>
              <a:t>tsf</a:t>
            </a:r>
            <a:r>
              <a:rPr lang="en-US" sz="2000" dirty="0" smtClean="0">
                <a:latin typeface="Preeti" pitchFamily="2" charset="0"/>
              </a:rPr>
              <a:t>] </a:t>
            </a:r>
            <a:r>
              <a:rPr lang="en-US" sz="2000" dirty="0" err="1" smtClean="0">
                <a:latin typeface="Preeti" pitchFamily="2" charset="0"/>
              </a:rPr>
              <a:t>sdL</a:t>
            </a:r>
            <a:r>
              <a:rPr lang="en-US" sz="2000" dirty="0" smtClean="0">
                <a:latin typeface="Preeti" pitchFamily="2" charset="0"/>
              </a:rPr>
              <a:t> </a:t>
            </a:r>
            <a:r>
              <a:rPr lang="en-US" sz="2000" dirty="0" err="1" smtClean="0">
                <a:latin typeface="Preeti" pitchFamily="2" charset="0"/>
              </a:rPr>
              <a:t>jf</a:t>
            </a:r>
            <a:r>
              <a:rPr lang="en-US" sz="2000" dirty="0" smtClean="0">
                <a:latin typeface="Preeti" pitchFamily="2" charset="0"/>
              </a:rPr>
              <a:t> </a:t>
            </a:r>
            <a:r>
              <a:rPr lang="en-US" sz="2000" dirty="0" err="1" smtClean="0">
                <a:latin typeface="Preeti" pitchFamily="2" charset="0"/>
              </a:rPr>
              <a:t>cefj</a:t>
            </a:r>
            <a:endParaRPr lang="en-US" sz="2000" dirty="0" smtClean="0">
              <a:latin typeface="Preeti" pitchFamily="2" charset="0"/>
            </a:endParaRPr>
          </a:p>
          <a:p>
            <a:pPr>
              <a:spcBef>
                <a:spcPct val="25000"/>
              </a:spcBef>
              <a:buFont typeface="Wingdings" pitchFamily="2" charset="2"/>
              <a:buChar char="§"/>
              <a:defRPr/>
            </a:pPr>
            <a:r>
              <a:rPr lang="en-US" sz="2400" dirty="0" err="1" smtClean="0">
                <a:latin typeface="Preeti" pitchFamily="2" charset="0"/>
              </a:rPr>
              <a:t>lzIff</a:t>
            </a:r>
            <a:r>
              <a:rPr lang="en-US" sz="2400" dirty="0" smtClean="0">
                <a:latin typeface="Preeti" pitchFamily="2" charset="0"/>
              </a:rPr>
              <a:t> </a:t>
            </a:r>
            <a:r>
              <a:rPr lang="en-US" sz="2400" dirty="0" err="1" smtClean="0">
                <a:latin typeface="Preeti" pitchFamily="2" charset="0"/>
              </a:rPr>
              <a:t>tyf</a:t>
            </a:r>
            <a:r>
              <a:rPr lang="en-US" sz="2400" dirty="0" smtClean="0">
                <a:latin typeface="Preeti" pitchFamily="2" charset="0"/>
              </a:rPr>
              <a:t> </a:t>
            </a:r>
            <a:r>
              <a:rPr lang="en-US" sz="2400" dirty="0" err="1" smtClean="0">
                <a:latin typeface="Preeti" pitchFamily="2" charset="0"/>
              </a:rPr>
              <a:t>tflnd</a:t>
            </a:r>
            <a:r>
              <a:rPr lang="en-US" sz="2400" dirty="0" smtClean="0">
                <a:latin typeface="Preeti" pitchFamily="2" charset="0"/>
              </a:rPr>
              <a:t> </a:t>
            </a:r>
          </a:p>
          <a:p>
            <a:pPr lvl="1">
              <a:spcBef>
                <a:spcPct val="25000"/>
              </a:spcBef>
              <a:defRPr/>
            </a:pPr>
            <a:r>
              <a:rPr lang="en-US" sz="2000" dirty="0" err="1" smtClean="0">
                <a:latin typeface="Preeti" pitchFamily="2" charset="0"/>
              </a:rPr>
              <a:t>lzIfsx?df</a:t>
            </a:r>
            <a:r>
              <a:rPr lang="en-US" sz="2000" dirty="0" smtClean="0">
                <a:latin typeface="Preeti" pitchFamily="2" charset="0"/>
              </a:rPr>
              <a:t> </a:t>
            </a:r>
            <a:r>
              <a:rPr lang="en-US" sz="2000" dirty="0" err="1" smtClean="0">
                <a:latin typeface="Preeti" pitchFamily="2" charset="0"/>
              </a:rPr>
              <a:t>Jofjxfl</a:t>
            </a:r>
            <a:r>
              <a:rPr lang="en-US" sz="2000" dirty="0" smtClean="0">
                <a:latin typeface="Preeti" pitchFamily="2" charset="0"/>
              </a:rPr>
              <a:t>/s 1fgsf] </a:t>
            </a:r>
            <a:r>
              <a:rPr lang="en-US" sz="2000" dirty="0" err="1" smtClean="0">
                <a:latin typeface="Preeti" pitchFamily="2" charset="0"/>
              </a:rPr>
              <a:t>cefj</a:t>
            </a:r>
            <a:endParaRPr lang="en-US" sz="2000" dirty="0" smtClean="0">
              <a:latin typeface="Preeti" pitchFamily="2" charset="0"/>
            </a:endParaRPr>
          </a:p>
          <a:p>
            <a:pPr>
              <a:spcBef>
                <a:spcPct val="25000"/>
              </a:spcBef>
              <a:buFont typeface="Wingdings" pitchFamily="2" charset="2"/>
              <a:buChar char="§"/>
              <a:defRPr/>
            </a:pPr>
            <a:r>
              <a:rPr lang="en-US" sz="2400" dirty="0" smtClean="0">
                <a:latin typeface="Preeti" pitchFamily="2" charset="0"/>
              </a:rPr>
              <a:t>;</a:t>
            </a:r>
            <a:r>
              <a:rPr lang="en-US" sz="2400" dirty="0" err="1" smtClean="0">
                <a:latin typeface="Preeti" pitchFamily="2" charset="0"/>
              </a:rPr>
              <a:t>fdflhs</a:t>
            </a:r>
            <a:r>
              <a:rPr lang="en-US" sz="2400" dirty="0" smtClean="0">
                <a:latin typeface="Preeti" pitchFamily="2" charset="0"/>
              </a:rPr>
              <a:t> </a:t>
            </a:r>
            <a:r>
              <a:rPr lang="en-US" sz="2400" dirty="0" err="1" smtClean="0">
                <a:latin typeface="Preeti" pitchFamily="2" charset="0"/>
              </a:rPr>
              <a:t>cfly</a:t>
            </a:r>
            <a:r>
              <a:rPr lang="en-US" sz="2400" dirty="0" smtClean="0">
                <a:latin typeface="Preeti" pitchFamily="2" charset="0"/>
              </a:rPr>
              <a:t>{s, </a:t>
            </a:r>
            <a:r>
              <a:rPr lang="en-US" sz="2400" dirty="0" err="1" smtClean="0">
                <a:latin typeface="Preeti" pitchFamily="2" charset="0"/>
              </a:rPr>
              <a:t>gLltut</a:t>
            </a:r>
            <a:endParaRPr lang="en-US" sz="2400" dirty="0" smtClean="0">
              <a:latin typeface="Preeti" pitchFamily="2" charset="0"/>
            </a:endParaRPr>
          </a:p>
          <a:p>
            <a:pPr>
              <a:spcBef>
                <a:spcPct val="25000"/>
              </a:spcBef>
              <a:buFont typeface="Wingdings" pitchFamily="2" charset="2"/>
              <a:buChar char="§"/>
              <a:defRPr/>
            </a:pPr>
            <a:r>
              <a:rPr lang="en-US" sz="2400" dirty="0" err="1" smtClean="0">
                <a:latin typeface="Preeti" pitchFamily="2" charset="0"/>
              </a:rPr>
              <a:t>ejg</a:t>
            </a:r>
            <a:r>
              <a:rPr lang="en-US" sz="2400" dirty="0" smtClean="0">
                <a:latin typeface="Preeti" pitchFamily="2" charset="0"/>
              </a:rPr>
              <a:t> </a:t>
            </a:r>
            <a:r>
              <a:rPr lang="en-US" sz="2400" dirty="0" err="1" smtClean="0">
                <a:latin typeface="Preeti" pitchFamily="2" charset="0"/>
              </a:rPr>
              <a:t>lgdf</a:t>
            </a:r>
            <a:r>
              <a:rPr lang="en-US" sz="2400" dirty="0" smtClean="0">
                <a:latin typeface="Preeti" pitchFamily="2" charset="0"/>
              </a:rPr>
              <a:t>{0f :</a:t>
            </a:r>
            <a:r>
              <a:rPr lang="en-US" sz="2400" dirty="0" err="1" smtClean="0">
                <a:latin typeface="Preeti" pitchFamily="2" charset="0"/>
              </a:rPr>
              <a:t>jLs</a:t>
            </a:r>
            <a:r>
              <a:rPr lang="en-US" sz="2400" dirty="0" smtClean="0">
                <a:latin typeface="Preeti" pitchFamily="2" charset="0"/>
              </a:rPr>
              <a:t>[</a:t>
            </a:r>
            <a:r>
              <a:rPr lang="en-US" sz="2400" dirty="0" err="1" smtClean="0">
                <a:latin typeface="Preeti" pitchFamily="2" charset="0"/>
              </a:rPr>
              <a:t>lt</a:t>
            </a:r>
            <a:r>
              <a:rPr lang="en-US" sz="2400" dirty="0" smtClean="0">
                <a:latin typeface="Preeti" pitchFamily="2" charset="0"/>
              </a:rPr>
              <a:t> </a:t>
            </a:r>
            <a:r>
              <a:rPr lang="en-US" sz="2400" dirty="0" err="1" smtClean="0">
                <a:latin typeface="Preeti" pitchFamily="2" charset="0"/>
              </a:rPr>
              <a:t>k|lqmof</a:t>
            </a:r>
            <a:endParaRPr lang="en-US" sz="2400" dirty="0" smtClean="0">
              <a:latin typeface="Preeti" pitchFamily="2" charset="0"/>
            </a:endParaRPr>
          </a:p>
          <a:p>
            <a:pPr>
              <a:spcBef>
                <a:spcPct val="25000"/>
              </a:spcBef>
              <a:buFont typeface="Wingdings" pitchFamily="2" charset="2"/>
              <a:buChar char="§"/>
              <a:defRPr/>
            </a:pPr>
            <a:r>
              <a:rPr lang="en-US" sz="2400" dirty="0" smtClean="0">
                <a:latin typeface="Preeti" pitchFamily="2" charset="0"/>
              </a:rPr>
              <a:t>;</a:t>
            </a:r>
            <a:r>
              <a:rPr lang="en-US" sz="2400" dirty="0" err="1" smtClean="0">
                <a:latin typeface="Preeti" pitchFamily="2" charset="0"/>
              </a:rPr>
              <a:t>fdfGo</a:t>
            </a:r>
            <a:r>
              <a:rPr lang="en-US" sz="2400" dirty="0" smtClean="0">
                <a:latin typeface="Preeti" pitchFamily="2" charset="0"/>
              </a:rPr>
              <a:t> </a:t>
            </a:r>
            <a:r>
              <a:rPr lang="en-US" sz="2400" dirty="0" err="1" smtClean="0">
                <a:latin typeface="Preeti" pitchFamily="2" charset="0"/>
              </a:rPr>
              <a:t>cfwf</a:t>
            </a:r>
            <a:r>
              <a:rPr lang="en-US" sz="2400" dirty="0" smtClean="0">
                <a:latin typeface="Preeti" pitchFamily="2" charset="0"/>
              </a:rPr>
              <a:t>/</a:t>
            </a:r>
            <a:r>
              <a:rPr lang="en-US" sz="2400" dirty="0" err="1" smtClean="0">
                <a:latin typeface="Preeti" pitchFamily="2" charset="0"/>
              </a:rPr>
              <a:t>e"t</a:t>
            </a:r>
            <a:r>
              <a:rPr lang="en-US" sz="2400" dirty="0" smtClean="0">
                <a:latin typeface="Preeti" pitchFamily="2" charset="0"/>
              </a:rPr>
              <a:t> </a:t>
            </a:r>
            <a:r>
              <a:rPr lang="en-US" sz="2400" dirty="0" err="1" smtClean="0">
                <a:latin typeface="Preeti" pitchFamily="2" charset="0"/>
              </a:rPr>
              <a:t>tTjx?sf</a:t>
            </a:r>
            <a:r>
              <a:rPr lang="en-US" sz="2400" dirty="0" smtClean="0">
                <a:latin typeface="Preeti" pitchFamily="2" charset="0"/>
              </a:rPr>
              <a:t>] </a:t>
            </a:r>
            <a:r>
              <a:rPr lang="en-US" sz="2400" dirty="0" err="1" smtClean="0">
                <a:latin typeface="Preeti" pitchFamily="2" charset="0"/>
              </a:rPr>
              <a:t>cefj</a:t>
            </a:r>
            <a:endParaRPr lang="en-US" sz="2400" dirty="0" smtClean="0">
              <a:latin typeface="Preeti" pitchFamily="2" charset="0"/>
            </a:endParaRPr>
          </a:p>
          <a:p>
            <a:pPr lvl="1">
              <a:spcBef>
                <a:spcPct val="25000"/>
              </a:spcBef>
              <a:defRPr/>
            </a:pPr>
            <a:r>
              <a:rPr lang="en-US" sz="2000" dirty="0" smtClean="0">
                <a:latin typeface="Preeti" pitchFamily="2" charset="0"/>
              </a:rPr>
              <a:t>x:tfGt/0f </a:t>
            </a:r>
            <a:r>
              <a:rPr lang="en-US" sz="2000" dirty="0" err="1" smtClean="0">
                <a:latin typeface="Preeti" pitchFamily="2" charset="0"/>
              </a:rPr>
              <a:t>k|lqmof</a:t>
            </a:r>
            <a:r>
              <a:rPr lang="en-US" sz="2000" dirty="0" smtClean="0">
                <a:latin typeface="Preeti" pitchFamily="2" charset="0"/>
              </a:rPr>
              <a:t> </a:t>
            </a:r>
            <a:r>
              <a:rPr lang="en-US" sz="2000" dirty="0" err="1" smtClean="0">
                <a:latin typeface="Preeti" pitchFamily="2" charset="0"/>
              </a:rPr>
              <a:t>gx'g</a:t>
            </a:r>
            <a:r>
              <a:rPr lang="en-US" sz="2000" dirty="0" smtClean="0">
                <a:latin typeface="Preeti" pitchFamily="2" charset="0"/>
              </a:rPr>
              <a:t>'</a:t>
            </a:r>
          </a:p>
          <a:p>
            <a:pPr lvl="1">
              <a:spcBef>
                <a:spcPct val="25000"/>
              </a:spcBef>
              <a:defRPr/>
            </a:pPr>
            <a:r>
              <a:rPr lang="en-US" sz="2000" dirty="0" smtClean="0">
                <a:latin typeface="Preeti" pitchFamily="2" charset="0"/>
              </a:rPr>
              <a:t>1fg / ;</a:t>
            </a:r>
            <a:r>
              <a:rPr lang="en-US" sz="2000" dirty="0" err="1" smtClean="0">
                <a:latin typeface="Preeti" pitchFamily="2" charset="0"/>
              </a:rPr>
              <a:t>Lk</a:t>
            </a:r>
            <a:r>
              <a:rPr lang="en-US" sz="2000" dirty="0" smtClean="0">
                <a:latin typeface="Preeti" pitchFamily="2" charset="0"/>
              </a:rPr>
              <a:t> j[l4 </a:t>
            </a:r>
            <a:r>
              <a:rPr lang="en-US" sz="2000" dirty="0" err="1" smtClean="0">
                <a:latin typeface="Preeti" pitchFamily="2" charset="0"/>
              </a:rPr>
              <a:t>gx'g</a:t>
            </a:r>
            <a:r>
              <a:rPr lang="en-US" sz="2000" dirty="0" smtClean="0">
                <a:latin typeface="Preeti" pitchFamily="2" charset="0"/>
              </a:rPr>
              <a:t>'</a:t>
            </a:r>
          </a:p>
          <a:p>
            <a:pPr>
              <a:spcBef>
                <a:spcPct val="25000"/>
              </a:spcBef>
              <a:buFont typeface="Wingdings" pitchFamily="2" charset="2"/>
              <a:buChar char="§"/>
              <a:defRPr/>
            </a:pPr>
            <a:r>
              <a:rPr lang="en-US" sz="2400" dirty="0" smtClean="0">
                <a:latin typeface="Preeti" pitchFamily="2" charset="0"/>
              </a:rPr>
              <a:t>;</a:t>
            </a:r>
            <a:r>
              <a:rPr lang="en-US" sz="2400" dirty="0" err="1" smtClean="0">
                <a:latin typeface="Preeti" pitchFamily="2" charset="0"/>
              </a:rPr>
              <a:t>fdfGo</a:t>
            </a:r>
            <a:r>
              <a:rPr lang="en-US" sz="2400" dirty="0" smtClean="0">
                <a:latin typeface="Preeti" pitchFamily="2" charset="0"/>
              </a:rPr>
              <a:t> </a:t>
            </a:r>
            <a:r>
              <a:rPr lang="en-US" sz="2400" dirty="0" err="1" smtClean="0">
                <a:latin typeface="Preeti" pitchFamily="2" charset="0"/>
              </a:rPr>
              <a:t>ljsf</a:t>
            </a:r>
            <a:r>
              <a:rPr lang="en-US" sz="2400" dirty="0" smtClean="0">
                <a:latin typeface="Preeti" pitchFamily="2" charset="0"/>
              </a:rPr>
              <a:t>; </a:t>
            </a:r>
            <a:r>
              <a:rPr lang="en-US" sz="2400" dirty="0" err="1" smtClean="0">
                <a:latin typeface="Preeti" pitchFamily="2" charset="0"/>
              </a:rPr>
              <a:t>ultljlwx?df</a:t>
            </a:r>
            <a:r>
              <a:rPr lang="en-US" sz="2400" dirty="0" smtClean="0">
                <a:latin typeface="Preeti" pitchFamily="2" charset="0"/>
              </a:rPr>
              <a:t> </a:t>
            </a:r>
            <a:r>
              <a:rPr lang="en-US" sz="2400" dirty="0" err="1" smtClean="0">
                <a:latin typeface="Preeti" pitchFamily="2" charset="0"/>
              </a:rPr>
              <a:t>k|sf</a:t>
            </a:r>
            <a:r>
              <a:rPr lang="en-US" sz="2400" dirty="0" smtClean="0">
                <a:latin typeface="Preeti" pitchFamily="2" charset="0"/>
              </a:rPr>
              <a:t>]k </a:t>
            </a:r>
            <a:r>
              <a:rPr lang="en-US" sz="2400" dirty="0" err="1" smtClean="0">
                <a:latin typeface="Preeti" pitchFamily="2" charset="0"/>
              </a:rPr>
              <a:t>Go"gLs</a:t>
            </a:r>
            <a:r>
              <a:rPr lang="en-US" sz="2400" dirty="0" smtClean="0">
                <a:latin typeface="Preeti" pitchFamily="2" charset="0"/>
              </a:rPr>
              <a:t>/0fsf] </a:t>
            </a:r>
            <a:r>
              <a:rPr lang="en-US" sz="2400" dirty="0" err="1" smtClean="0">
                <a:latin typeface="Preeti" pitchFamily="2" charset="0"/>
              </a:rPr>
              <a:t>ljifo</a:t>
            </a:r>
            <a:r>
              <a:rPr lang="en-US" sz="2400" dirty="0" smtClean="0">
                <a:latin typeface="Preeti" pitchFamily="2" charset="0"/>
              </a:rPr>
              <a:t> ;</a:t>
            </a:r>
            <a:r>
              <a:rPr lang="en-US" sz="2400" dirty="0" err="1" smtClean="0">
                <a:latin typeface="Preeti" pitchFamily="2" charset="0"/>
              </a:rPr>
              <a:t>dfj</a:t>
            </a:r>
            <a:r>
              <a:rPr lang="en-US" sz="2400" dirty="0" smtClean="0">
                <a:latin typeface="Preeti" pitchFamily="2" charset="0"/>
              </a:rPr>
              <a:t>]z </a:t>
            </a:r>
            <a:r>
              <a:rPr lang="en-US" sz="2400" dirty="0" err="1" smtClean="0">
                <a:latin typeface="Preeti" pitchFamily="2" charset="0"/>
              </a:rPr>
              <a:t>gx'g</a:t>
            </a:r>
            <a:r>
              <a:rPr lang="en-US" sz="2400" dirty="0" smtClean="0">
                <a:latin typeface="Preeti" pitchFamily="2" charset="0"/>
              </a:rPr>
              <a:t>'</a:t>
            </a:r>
          </a:p>
          <a:p>
            <a:pPr lvl="1">
              <a:spcBef>
                <a:spcPct val="25000"/>
              </a:spcBef>
              <a:defRPr/>
            </a:pPr>
            <a:r>
              <a:rPr lang="en-US" sz="2000" dirty="0" err="1" smtClean="0">
                <a:latin typeface="Preeti" pitchFamily="2" charset="0"/>
              </a:rPr>
              <a:t>cGt</a:t>
            </a:r>
            <a:r>
              <a:rPr lang="en-US" sz="2000" dirty="0" smtClean="0">
                <a:latin typeface="Preeti" pitchFamily="2" charset="0"/>
              </a:rPr>
              <a:t>/f{li6«o </a:t>
            </a:r>
            <a:r>
              <a:rPr lang="en-US" sz="2000" dirty="0" err="1" smtClean="0">
                <a:latin typeface="Preeti" pitchFamily="2" charset="0"/>
              </a:rPr>
              <a:t>nufgL</a:t>
            </a:r>
            <a:r>
              <a:rPr lang="en-US" sz="2000" dirty="0" smtClean="0">
                <a:latin typeface="Preeti" pitchFamily="2" charset="0"/>
              </a:rPr>
              <a:t> </a:t>
            </a:r>
            <a:r>
              <a:rPr lang="en-US" sz="2000" dirty="0" err="1" smtClean="0">
                <a:latin typeface="Preeti" pitchFamily="2" charset="0"/>
              </a:rPr>
              <a:t>ePsf</a:t>
            </a:r>
            <a:r>
              <a:rPr lang="en-US" sz="2000" dirty="0" smtClean="0">
                <a:latin typeface="Preeti" pitchFamily="2" charset="0"/>
              </a:rPr>
              <a:t> </a:t>
            </a:r>
            <a:r>
              <a:rPr lang="en-US" sz="2000" dirty="0" err="1" smtClean="0">
                <a:latin typeface="Preeti" pitchFamily="2" charset="0"/>
              </a:rPr>
              <a:t>ljBfno</a:t>
            </a:r>
            <a:r>
              <a:rPr lang="en-US" sz="2000" dirty="0" smtClean="0">
                <a:latin typeface="Preeti" pitchFamily="2" charset="0"/>
              </a:rPr>
              <a:t> </a:t>
            </a:r>
            <a:r>
              <a:rPr lang="en-US" sz="2000" dirty="0" err="1" smtClean="0">
                <a:latin typeface="Preeti" pitchFamily="2" charset="0"/>
              </a:rPr>
              <a:t>ejg</a:t>
            </a:r>
            <a:r>
              <a:rPr lang="en-US" sz="2000" dirty="0" smtClean="0">
                <a:latin typeface="Preeti" pitchFamily="2" charset="0"/>
              </a:rPr>
              <a:t> </a:t>
            </a:r>
            <a:r>
              <a:rPr lang="en-US" sz="2000" dirty="0" err="1" smtClean="0">
                <a:latin typeface="Preeti" pitchFamily="2" charset="0"/>
              </a:rPr>
              <a:t>klg</a:t>
            </a:r>
            <a:r>
              <a:rPr lang="en-US" sz="2000" dirty="0" smtClean="0">
                <a:latin typeface="Preeti" pitchFamily="2" charset="0"/>
              </a:rPr>
              <a:t> </a:t>
            </a:r>
            <a:r>
              <a:rPr lang="en-US" sz="2000" dirty="0" err="1" smtClean="0">
                <a:latin typeface="Preeti" pitchFamily="2" charset="0"/>
              </a:rPr>
              <a:t>Ifltu</a:t>
            </a:r>
            <a:r>
              <a:rPr lang="en-US" sz="2000" dirty="0" smtClean="0">
                <a:latin typeface="Preeti" pitchFamily="2" charset="0"/>
              </a:rPr>
              <a:t>|:t </a:t>
            </a:r>
            <a:r>
              <a:rPr lang="en-US" sz="2000" dirty="0" err="1" smtClean="0">
                <a:latin typeface="Preeti" pitchFamily="2" charset="0"/>
              </a:rPr>
              <a:t>x'g</a:t>
            </a:r>
            <a:r>
              <a:rPr lang="en-US" sz="2000" dirty="0" smtClean="0">
                <a:latin typeface="Preeti" pitchFamily="2" charset="0"/>
              </a:rPr>
              <a:t>'</a:t>
            </a:r>
          </a:p>
          <a:p>
            <a:pPr>
              <a:spcBef>
                <a:spcPct val="25000"/>
              </a:spcBef>
              <a:buFont typeface="Wingdings" pitchFamily="2" charset="2"/>
              <a:buChar char="§"/>
              <a:defRPr/>
            </a:pPr>
            <a:r>
              <a:rPr lang="en-US" sz="2400" dirty="0" err="1" smtClean="0">
                <a:latin typeface="Preeti" pitchFamily="2" charset="0"/>
              </a:rPr>
              <a:t>lgdf</a:t>
            </a:r>
            <a:r>
              <a:rPr lang="en-US" sz="2400" dirty="0" smtClean="0">
                <a:latin typeface="Preeti" pitchFamily="2" charset="0"/>
              </a:rPr>
              <a:t>{0f:ynsf] </a:t>
            </a:r>
            <a:r>
              <a:rPr lang="en-US" sz="2400" dirty="0" err="1" smtClean="0">
                <a:latin typeface="Preeti" pitchFamily="2" charset="0"/>
              </a:rPr>
              <a:t>cWoog</a:t>
            </a:r>
            <a:r>
              <a:rPr lang="en-US" sz="2400" dirty="0" smtClean="0">
                <a:latin typeface="Preeti" pitchFamily="2" charset="0"/>
              </a:rPr>
              <a:t> </a:t>
            </a:r>
            <a:r>
              <a:rPr lang="en-US" sz="2400" dirty="0" err="1" smtClean="0">
                <a:latin typeface="Preeti" pitchFamily="2" charset="0"/>
              </a:rPr>
              <a:t>gx'g</a:t>
            </a:r>
            <a:r>
              <a:rPr lang="en-US" sz="2400" dirty="0" smtClean="0">
                <a:latin typeface="Preeti" pitchFamily="2" charset="0"/>
              </a:rPr>
              <a:t>'</a:t>
            </a:r>
          </a:p>
          <a:p>
            <a:pPr lvl="1">
              <a:spcBef>
                <a:spcPct val="25000"/>
              </a:spcBef>
              <a:defRPr/>
            </a:pPr>
            <a:r>
              <a:rPr lang="en-US" sz="2000" dirty="0" err="1" smtClean="0">
                <a:latin typeface="Preeti" pitchFamily="2" charset="0"/>
              </a:rPr>
              <a:t>ef</a:t>
            </a:r>
            <a:r>
              <a:rPr lang="en-US" sz="2000" dirty="0" smtClean="0">
                <a:latin typeface="Preeti" pitchFamily="2" charset="0"/>
              </a:rPr>
              <a:t>}</a:t>
            </a:r>
            <a:r>
              <a:rPr lang="en-US" sz="2000" dirty="0" err="1" smtClean="0">
                <a:latin typeface="Preeti" pitchFamily="2" charset="0"/>
              </a:rPr>
              <a:t>ule</a:t>
            </a:r>
            <a:r>
              <a:rPr lang="en-US" sz="2000" dirty="0" smtClean="0">
                <a:latin typeface="Preeti" pitchFamily="2" charset="0"/>
              </a:rPr>
              <a:t>{s </a:t>
            </a:r>
            <a:r>
              <a:rPr lang="en-US" sz="2000" dirty="0" err="1" smtClean="0">
                <a:latin typeface="Preeti" pitchFamily="2" charset="0"/>
              </a:rPr>
              <a:t>hfgsf</a:t>
            </a:r>
            <a:r>
              <a:rPr lang="en-US" sz="2000" dirty="0" smtClean="0">
                <a:latin typeface="Preeti" pitchFamily="2" charset="0"/>
              </a:rPr>
              <a:t>/L / </a:t>
            </a:r>
            <a:r>
              <a:rPr lang="en-US" sz="2000" dirty="0" err="1" smtClean="0">
                <a:latin typeface="Preeti" pitchFamily="2" charset="0"/>
              </a:rPr>
              <a:t>tLa|tf</a:t>
            </a:r>
            <a:r>
              <a:rPr lang="en-US" sz="2000" dirty="0" smtClean="0">
                <a:latin typeface="Preeti" pitchFamily="2" charset="0"/>
              </a:rPr>
              <a:t> </a:t>
            </a:r>
            <a:r>
              <a:rPr lang="en-US" sz="2000" dirty="0" err="1" smtClean="0">
                <a:latin typeface="Preeti" pitchFamily="2" charset="0"/>
              </a:rPr>
              <a:t>dfkg</a:t>
            </a:r>
            <a:r>
              <a:rPr lang="en-US" sz="2000" dirty="0" smtClean="0">
                <a:latin typeface="Preeti" pitchFamily="2" charset="0"/>
              </a:rPr>
              <a:t> </a:t>
            </a:r>
            <a:r>
              <a:rPr lang="en-US" sz="2000" dirty="0" err="1" smtClean="0">
                <a:latin typeface="Preeti" pitchFamily="2" charset="0"/>
              </a:rPr>
              <a:t>gx'g</a:t>
            </a:r>
            <a:r>
              <a:rPr lang="en-US" sz="2000" dirty="0" smtClean="0">
                <a:latin typeface="Preeti" pitchFamily="2" charset="0"/>
              </a:rPr>
              <a:t>'</a:t>
            </a: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850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058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58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058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58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4" end="4"/>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58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5" end="5"/>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58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6" end="6"/>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5058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7" end="7"/>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50585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8" end="8"/>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585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9" end="9"/>
                                            </p:txEl>
                                          </p:spTgt>
                                        </p:tgtEl>
                                        <p:attrNameLst>
                                          <p:attrName>ppt_c</p:attrName>
                                        </p:attrNameLst>
                                      </p:cBhvr>
                                      <p:to>
                                        <a:schemeClr val="bg2"/>
                                      </p:to>
                                    </p:animClr>
                                  </p:subTnLst>
                                </p:cTn>
                              </p:par>
                              <p:par>
                                <p:cTn id="35" presetID="1" presetClass="entr" presetSubtype="0" fill="hold" grpId="0" nodeType="withEffect">
                                  <p:stCondLst>
                                    <p:cond delay="0"/>
                                  </p:stCondLst>
                                  <p:childTnLst>
                                    <p:set>
                                      <p:cBhvr>
                                        <p:cTn id="36" dur="1" fill="hold">
                                          <p:stCondLst>
                                            <p:cond delay="0"/>
                                          </p:stCondLst>
                                        </p:cTn>
                                        <p:tgtEl>
                                          <p:spTgt spid="50585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10" end="10"/>
                                            </p:txEl>
                                          </p:spTgt>
                                        </p:tgtEl>
                                        <p:attrNameLst>
                                          <p:attrName>ppt_c</p:attrName>
                                        </p:attrNameLst>
                                      </p:cBhvr>
                                      <p:to>
                                        <a:schemeClr val="bg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5859">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11" end="11"/>
                                            </p:txEl>
                                          </p:spTgt>
                                        </p:tgtEl>
                                        <p:attrNameLst>
                                          <p:attrName>ppt_c</p:attrName>
                                        </p:attrNameLst>
                                      </p:cBhvr>
                                      <p:to>
                                        <a:schemeClr val="bg2"/>
                                      </p:to>
                                    </p:animClr>
                                  </p:subTnLst>
                                </p:cTn>
                              </p:par>
                              <p:par>
                                <p:cTn id="41" presetID="1" presetClass="entr" presetSubtype="0" fill="hold" grpId="0" nodeType="withEffect">
                                  <p:stCondLst>
                                    <p:cond delay="0"/>
                                  </p:stCondLst>
                                  <p:childTnLst>
                                    <p:set>
                                      <p:cBhvr>
                                        <p:cTn id="42" dur="1" fill="hold">
                                          <p:stCondLst>
                                            <p:cond delay="0"/>
                                          </p:stCondLst>
                                        </p:cTn>
                                        <p:tgtEl>
                                          <p:spTgt spid="505859">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05859">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pPr defTabSz="762000">
              <a:defRPr/>
            </a:pPr>
            <a:fld id="{0C06FE15-2693-4862-A09F-8694775D6C2A}" type="slidenum">
              <a:rPr lang="en-US">
                <a:latin typeface="+mn-lt"/>
              </a:rPr>
              <a:pPr defTabSz="762000">
                <a:defRPr/>
              </a:pPr>
              <a:t>4</a:t>
            </a:fld>
            <a:endParaRPr lang="en-US">
              <a:latin typeface="+mn-lt"/>
            </a:endParaRPr>
          </a:p>
        </p:txBody>
      </p:sp>
      <p:sp>
        <p:nvSpPr>
          <p:cNvPr id="414722" name="Rectangle 2"/>
          <p:cNvSpPr>
            <a:spLocks noGrp="1" noChangeArrowheads="1"/>
          </p:cNvSpPr>
          <p:nvPr>
            <p:ph type="title"/>
          </p:nvPr>
        </p:nvSpPr>
        <p:spPr>
          <a:xfrm>
            <a:off x="0" y="76200"/>
            <a:ext cx="9143999"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lgdf</a:t>
            </a:r>
            <a:r>
              <a:rPr lang="en-US" b="1" dirty="0">
                <a:effectLst>
                  <a:outerShdw blurRad="38100" dist="38100" dir="2700000" algn="tl">
                    <a:srgbClr val="000000">
                      <a:alpha val="43137"/>
                    </a:srgbClr>
                  </a:outerShdw>
                </a:effectLst>
                <a:latin typeface="Preeti" pitchFamily="2" charset="0"/>
              </a:rPr>
              <a:t>{0f </a:t>
            </a:r>
            <a:r>
              <a:rPr lang="en-US" b="1" dirty="0" err="1">
                <a:effectLst>
                  <a:outerShdw blurRad="38100" dist="38100" dir="2700000" algn="tl">
                    <a:srgbClr val="000000">
                      <a:alpha val="43137"/>
                    </a:srgbClr>
                  </a:outerShdw>
                </a:effectLst>
                <a:latin typeface="Preeti" pitchFamily="2" charset="0"/>
              </a:rPr>
              <a:t>k|ljlw</a:t>
            </a:r>
            <a:endParaRPr lang="en-US" b="1" dirty="0">
              <a:effectLst>
                <a:outerShdw blurRad="38100" dist="38100" dir="2700000" algn="tl">
                  <a:srgbClr val="000000">
                    <a:alpha val="43137"/>
                  </a:srgbClr>
                </a:outerShdw>
              </a:effectLst>
              <a:latin typeface="Preeti" pitchFamily="2" charset="0"/>
            </a:endParaRPr>
          </a:p>
        </p:txBody>
      </p:sp>
      <p:grpSp>
        <p:nvGrpSpPr>
          <p:cNvPr id="2" name="Group 27"/>
          <p:cNvGrpSpPr>
            <a:grpSpLocks/>
          </p:cNvGrpSpPr>
          <p:nvPr/>
        </p:nvGrpSpPr>
        <p:grpSpPr bwMode="auto">
          <a:xfrm>
            <a:off x="6273800" y="3113088"/>
            <a:ext cx="2184400" cy="1463675"/>
            <a:chOff x="3952" y="1889"/>
            <a:chExt cx="1376" cy="922"/>
          </a:xfrm>
        </p:grpSpPr>
        <p:sp>
          <p:nvSpPr>
            <p:cNvPr id="414734" name="AutoShape 14"/>
            <p:cNvSpPr>
              <a:spLocks noChangeArrowheads="1"/>
            </p:cNvSpPr>
            <p:nvPr/>
          </p:nvSpPr>
          <p:spPr bwMode="auto">
            <a:xfrm>
              <a:off x="3952" y="1889"/>
              <a:ext cx="461" cy="922"/>
            </a:xfrm>
            <a:prstGeom prst="leftArrow">
              <a:avLst>
                <a:gd name="adj1" fmla="val 42426"/>
                <a:gd name="adj2" fmla="val 56843"/>
              </a:avLst>
            </a:prstGeom>
            <a:solidFill>
              <a:srgbClr val="00CC00"/>
            </a:solidFill>
            <a:ln w="9525">
              <a:solidFill>
                <a:srgbClr val="000000"/>
              </a:solidFill>
              <a:miter lim="800000"/>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14739" name="Text Box 19"/>
            <p:cNvSpPr txBox="1">
              <a:spLocks noChangeArrowheads="1"/>
            </p:cNvSpPr>
            <p:nvPr/>
          </p:nvSpPr>
          <p:spPr bwMode="auto">
            <a:xfrm>
              <a:off x="4421" y="2196"/>
              <a:ext cx="907" cy="369"/>
            </a:xfrm>
            <a:prstGeom prst="rect">
              <a:avLst/>
            </a:prstGeom>
            <a:solidFill>
              <a:srgbClr val="99FF66"/>
            </a:solidFill>
            <a:ln w="9525">
              <a:solidFill>
                <a:srgbClr val="008000"/>
              </a:solidFill>
              <a:miter lim="800000"/>
              <a:headEnd/>
              <a:tailEnd/>
            </a:ln>
            <a:effectLst/>
          </p:spPr>
          <p:txBody>
            <a:bodyPr lIns="92075" tIns="46038" rIns="92075" bIns="46038">
              <a:spAutoFit/>
            </a:bodyPr>
            <a:lstStyle/>
            <a:p>
              <a:pPr>
                <a:spcBef>
                  <a:spcPct val="50000"/>
                </a:spcBef>
                <a:buFontTx/>
                <a:buNone/>
                <a:defRPr/>
              </a:pPr>
              <a:r>
                <a:rPr lang="en-US" sz="3200" dirty="0" err="1">
                  <a:solidFill>
                    <a:srgbClr val="000000"/>
                  </a:solidFill>
                  <a:effectLst>
                    <a:outerShdw blurRad="38100" dist="38100" dir="2700000" algn="tl">
                      <a:srgbClr val="FFFFFF"/>
                    </a:outerShdw>
                  </a:effectLst>
                  <a:latin typeface="Preeti" pitchFamily="2" charset="0"/>
                </a:rPr>
                <a:t>tl</a:t>
              </a:r>
              <a:r>
                <a:rPr lang="en-US" sz="3200" dirty="0">
                  <a:solidFill>
                    <a:srgbClr val="000000"/>
                  </a:solidFill>
                  <a:effectLst>
                    <a:outerShdw blurRad="38100" dist="38100" dir="2700000" algn="tl">
                      <a:srgbClr val="FFFFFF"/>
                    </a:outerShdw>
                  </a:effectLst>
                  <a:latin typeface="Preeti" pitchFamily="2" charset="0"/>
                </a:rPr>
                <a:t>/</a:t>
              </a:r>
              <a:r>
                <a:rPr lang="en-US" sz="3200" dirty="0" err="1">
                  <a:solidFill>
                    <a:srgbClr val="000000"/>
                  </a:solidFill>
                  <a:effectLst>
                    <a:outerShdw blurRad="38100" dist="38100" dir="2700000" algn="tl">
                      <a:srgbClr val="FFFFFF"/>
                    </a:outerShdw>
                  </a:effectLst>
                  <a:latin typeface="Preeti" pitchFamily="2" charset="0"/>
                </a:rPr>
                <a:t>sf</a:t>
              </a:r>
              <a:endParaRPr lang="en-US" sz="3200" dirty="0">
                <a:solidFill>
                  <a:srgbClr val="000000"/>
                </a:solidFill>
                <a:effectLst>
                  <a:outerShdw blurRad="38100" dist="38100" dir="2700000" algn="tl">
                    <a:srgbClr val="FFFFFF"/>
                  </a:outerShdw>
                </a:effectLst>
                <a:latin typeface="Preeti" pitchFamily="2" charset="0"/>
              </a:endParaRPr>
            </a:p>
          </p:txBody>
        </p:sp>
      </p:grpSp>
      <p:grpSp>
        <p:nvGrpSpPr>
          <p:cNvPr id="3" name="Group 26"/>
          <p:cNvGrpSpPr>
            <a:grpSpLocks/>
          </p:cNvGrpSpPr>
          <p:nvPr/>
        </p:nvGrpSpPr>
        <p:grpSpPr bwMode="auto">
          <a:xfrm>
            <a:off x="685800" y="3113088"/>
            <a:ext cx="2647950" cy="1463675"/>
            <a:chOff x="432" y="1889"/>
            <a:chExt cx="1668" cy="922"/>
          </a:xfrm>
        </p:grpSpPr>
        <p:sp>
          <p:nvSpPr>
            <p:cNvPr id="414736" name="AutoShape 16"/>
            <p:cNvSpPr>
              <a:spLocks noChangeArrowheads="1"/>
            </p:cNvSpPr>
            <p:nvPr/>
          </p:nvSpPr>
          <p:spPr bwMode="auto">
            <a:xfrm rot="-10800000">
              <a:off x="1639" y="1889"/>
              <a:ext cx="461" cy="922"/>
            </a:xfrm>
            <a:prstGeom prst="leftArrow">
              <a:avLst>
                <a:gd name="adj1" fmla="val 42426"/>
                <a:gd name="adj2" fmla="val 56843"/>
              </a:avLst>
            </a:prstGeom>
            <a:solidFill>
              <a:srgbClr val="00CC00"/>
            </a:solidFill>
            <a:ln w="9525">
              <a:solidFill>
                <a:srgbClr val="000000"/>
              </a:solidFill>
              <a:miter lim="800000"/>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14740" name="Text Box 20"/>
            <p:cNvSpPr txBox="1">
              <a:spLocks noChangeArrowheads="1"/>
            </p:cNvSpPr>
            <p:nvPr/>
          </p:nvSpPr>
          <p:spPr bwMode="auto">
            <a:xfrm>
              <a:off x="432" y="2196"/>
              <a:ext cx="1207" cy="369"/>
            </a:xfrm>
            <a:prstGeom prst="rect">
              <a:avLst/>
            </a:prstGeom>
            <a:solidFill>
              <a:srgbClr val="99FF66"/>
            </a:solidFill>
            <a:ln w="9525">
              <a:solidFill>
                <a:srgbClr val="008000"/>
              </a:solidFill>
              <a:miter lim="800000"/>
              <a:headEnd/>
              <a:tailEnd/>
            </a:ln>
            <a:effectLst/>
          </p:spPr>
          <p:txBody>
            <a:bodyPr lIns="92075" tIns="46038" rIns="92075" bIns="46038">
              <a:spAutoFit/>
            </a:bodyPr>
            <a:lstStyle/>
            <a:p>
              <a:pPr>
                <a:spcBef>
                  <a:spcPct val="50000"/>
                </a:spcBef>
                <a:buFontTx/>
                <a:buNone/>
                <a:defRPr/>
              </a:pPr>
              <a:r>
                <a:rPr lang="en-US" sz="3200" dirty="0" err="1">
                  <a:solidFill>
                    <a:srgbClr val="000000"/>
                  </a:solidFill>
                  <a:effectLst>
                    <a:outerShdw blurRad="38100" dist="38100" dir="2700000" algn="tl">
                      <a:srgbClr val="FFFFFF"/>
                    </a:outerShdw>
                  </a:effectLst>
                  <a:latin typeface="Preeti" pitchFamily="2" charset="0"/>
                </a:rPr>
                <a:t>hgzlQm</a:t>
              </a:r>
              <a:endParaRPr lang="en-US" sz="3200" dirty="0">
                <a:solidFill>
                  <a:srgbClr val="000000"/>
                </a:solidFill>
                <a:effectLst>
                  <a:outerShdw blurRad="38100" dist="38100" dir="2700000" algn="tl">
                    <a:srgbClr val="FFFFFF"/>
                  </a:outerShdw>
                </a:effectLst>
                <a:latin typeface="Preeti" pitchFamily="2" charset="0"/>
              </a:endParaRPr>
            </a:p>
          </p:txBody>
        </p:sp>
      </p:grpSp>
      <p:grpSp>
        <p:nvGrpSpPr>
          <p:cNvPr id="4" name="Group 28"/>
          <p:cNvGrpSpPr>
            <a:grpSpLocks/>
          </p:cNvGrpSpPr>
          <p:nvPr/>
        </p:nvGrpSpPr>
        <p:grpSpPr bwMode="auto">
          <a:xfrm>
            <a:off x="4041775" y="5310188"/>
            <a:ext cx="1500188" cy="1330325"/>
            <a:chOff x="2546" y="3273"/>
            <a:chExt cx="945" cy="838"/>
          </a:xfrm>
        </p:grpSpPr>
        <p:sp>
          <p:nvSpPr>
            <p:cNvPr id="414725" name="AutoShape 5"/>
            <p:cNvSpPr>
              <a:spLocks noChangeArrowheads="1"/>
            </p:cNvSpPr>
            <p:nvPr/>
          </p:nvSpPr>
          <p:spPr bwMode="auto">
            <a:xfrm rot="5400000">
              <a:off x="2792" y="3042"/>
              <a:ext cx="460" cy="922"/>
            </a:xfrm>
            <a:prstGeom prst="leftArrow">
              <a:avLst>
                <a:gd name="adj1" fmla="val 42426"/>
                <a:gd name="adj2" fmla="val 56843"/>
              </a:avLst>
            </a:prstGeom>
            <a:solidFill>
              <a:srgbClr val="00CC00"/>
            </a:solidFill>
            <a:ln w="9525">
              <a:solidFill>
                <a:srgbClr val="000000"/>
              </a:solidFill>
              <a:miter lim="800000"/>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14741" name="Text Box 21"/>
            <p:cNvSpPr txBox="1">
              <a:spLocks noChangeArrowheads="1"/>
            </p:cNvSpPr>
            <p:nvPr/>
          </p:nvSpPr>
          <p:spPr bwMode="auto">
            <a:xfrm>
              <a:off x="2546" y="3742"/>
              <a:ext cx="945" cy="369"/>
            </a:xfrm>
            <a:prstGeom prst="rect">
              <a:avLst/>
            </a:prstGeom>
            <a:solidFill>
              <a:srgbClr val="99FF66"/>
            </a:solidFill>
            <a:ln w="9525">
              <a:solidFill>
                <a:srgbClr val="008000"/>
              </a:solidFill>
              <a:miter lim="800000"/>
              <a:headEnd/>
              <a:tailEnd/>
            </a:ln>
            <a:effectLst/>
          </p:spPr>
          <p:txBody>
            <a:bodyPr lIns="92075" tIns="46038" rIns="92075" bIns="46038">
              <a:spAutoFit/>
            </a:bodyPr>
            <a:lstStyle/>
            <a:p>
              <a:pPr>
                <a:spcBef>
                  <a:spcPct val="50000"/>
                </a:spcBef>
                <a:buFontTx/>
                <a:buNone/>
                <a:defRPr/>
              </a:pPr>
              <a:r>
                <a:rPr lang="en-US" sz="3200" dirty="0">
                  <a:solidFill>
                    <a:srgbClr val="000000"/>
                  </a:solidFill>
                  <a:effectLst>
                    <a:outerShdw blurRad="38100" dist="38100" dir="2700000" algn="tl">
                      <a:srgbClr val="FFFFFF"/>
                    </a:outerShdw>
                  </a:effectLst>
                  <a:latin typeface="Preeti" pitchFamily="2" charset="0"/>
                </a:rPr>
                <a:t>k};f</a:t>
              </a:r>
            </a:p>
          </p:txBody>
        </p:sp>
      </p:grpSp>
      <p:grpSp>
        <p:nvGrpSpPr>
          <p:cNvPr id="5" name="Group 29"/>
          <p:cNvGrpSpPr>
            <a:grpSpLocks/>
          </p:cNvGrpSpPr>
          <p:nvPr/>
        </p:nvGrpSpPr>
        <p:grpSpPr bwMode="auto">
          <a:xfrm>
            <a:off x="3897313" y="1181100"/>
            <a:ext cx="1795462" cy="1196975"/>
            <a:chOff x="2455" y="672"/>
            <a:chExt cx="1131" cy="754"/>
          </a:xfrm>
        </p:grpSpPr>
        <p:sp>
          <p:nvSpPr>
            <p:cNvPr id="414735" name="AutoShape 15"/>
            <p:cNvSpPr>
              <a:spLocks noChangeArrowheads="1"/>
            </p:cNvSpPr>
            <p:nvPr/>
          </p:nvSpPr>
          <p:spPr bwMode="auto">
            <a:xfrm rot="-5400000">
              <a:off x="2803" y="735"/>
              <a:ext cx="461" cy="922"/>
            </a:xfrm>
            <a:prstGeom prst="leftArrow">
              <a:avLst>
                <a:gd name="adj1" fmla="val 42426"/>
                <a:gd name="adj2" fmla="val 56843"/>
              </a:avLst>
            </a:prstGeom>
            <a:solidFill>
              <a:srgbClr val="00CC00"/>
            </a:solidFill>
            <a:ln w="9525">
              <a:solidFill>
                <a:srgbClr val="000000"/>
              </a:solidFill>
              <a:miter lim="800000"/>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14742" name="Text Box 22"/>
            <p:cNvSpPr txBox="1">
              <a:spLocks noChangeArrowheads="1"/>
            </p:cNvSpPr>
            <p:nvPr/>
          </p:nvSpPr>
          <p:spPr bwMode="auto">
            <a:xfrm>
              <a:off x="2455" y="672"/>
              <a:ext cx="1131" cy="369"/>
            </a:xfrm>
            <a:prstGeom prst="rect">
              <a:avLst/>
            </a:prstGeom>
            <a:solidFill>
              <a:srgbClr val="99FF66"/>
            </a:solidFill>
            <a:ln w="9525">
              <a:solidFill>
                <a:srgbClr val="008000"/>
              </a:solidFill>
              <a:miter lim="800000"/>
              <a:headEnd/>
              <a:tailEnd/>
            </a:ln>
            <a:effectLst/>
          </p:spPr>
          <p:txBody>
            <a:bodyPr lIns="92075" tIns="46038" rIns="92075" bIns="46038">
              <a:spAutoFit/>
            </a:bodyPr>
            <a:lstStyle/>
            <a:p>
              <a:pPr>
                <a:spcBef>
                  <a:spcPct val="50000"/>
                </a:spcBef>
                <a:buFontTx/>
                <a:buNone/>
                <a:defRPr/>
              </a:pPr>
              <a:r>
                <a:rPr lang="en-US" sz="3200" dirty="0">
                  <a:solidFill>
                    <a:srgbClr val="000000"/>
                  </a:solidFill>
                  <a:effectLst>
                    <a:outerShdw blurRad="38100" dist="38100" dir="2700000" algn="tl">
                      <a:srgbClr val="FFFFFF"/>
                    </a:outerShdw>
                  </a:effectLst>
                  <a:latin typeface="Preeti" pitchFamily="2" charset="0"/>
                </a:rPr>
                <a:t>;</a:t>
              </a:r>
              <a:r>
                <a:rPr lang="en-US" sz="3200" dirty="0" err="1">
                  <a:solidFill>
                    <a:srgbClr val="000000"/>
                  </a:solidFill>
                  <a:effectLst>
                    <a:outerShdw blurRad="38100" dist="38100" dir="2700000" algn="tl">
                      <a:srgbClr val="FFFFFF"/>
                    </a:outerShdw>
                  </a:effectLst>
                  <a:latin typeface="Preeti" pitchFamily="2" charset="0"/>
                </a:rPr>
                <a:t>fdu|L</a:t>
              </a:r>
              <a:endParaRPr lang="en-US" sz="3200" dirty="0">
                <a:solidFill>
                  <a:srgbClr val="000000"/>
                </a:solidFill>
                <a:effectLst>
                  <a:outerShdw blurRad="38100" dist="38100" dir="2700000" algn="tl">
                    <a:srgbClr val="FFFFFF"/>
                  </a:outerShdw>
                </a:effectLst>
                <a:latin typeface="Preeti" pitchFamily="2" charset="0"/>
              </a:endParaRPr>
            </a:p>
          </p:txBody>
        </p:sp>
      </p:grpSp>
      <p:grpSp>
        <p:nvGrpSpPr>
          <p:cNvPr id="6" name="Group 30"/>
          <p:cNvGrpSpPr>
            <a:grpSpLocks/>
          </p:cNvGrpSpPr>
          <p:nvPr/>
        </p:nvGrpSpPr>
        <p:grpSpPr bwMode="auto">
          <a:xfrm>
            <a:off x="3333750" y="2382838"/>
            <a:ext cx="2925763" cy="2927350"/>
            <a:chOff x="2100" y="1501"/>
            <a:chExt cx="1843" cy="1844"/>
          </a:xfrm>
        </p:grpSpPr>
        <p:sp>
          <p:nvSpPr>
            <p:cNvPr id="414729" name="Oval 9"/>
            <p:cNvSpPr>
              <a:spLocks noChangeArrowheads="1"/>
            </p:cNvSpPr>
            <p:nvPr/>
          </p:nvSpPr>
          <p:spPr bwMode="auto">
            <a:xfrm>
              <a:off x="2100" y="1501"/>
              <a:ext cx="1843" cy="1844"/>
            </a:xfrm>
            <a:prstGeom prst="ellipse">
              <a:avLst/>
            </a:prstGeom>
            <a:solidFill>
              <a:srgbClr val="99FF66"/>
            </a:solidFill>
            <a:ln w="9525">
              <a:solidFill>
                <a:srgbClr val="000000"/>
              </a:solidFill>
              <a:round/>
              <a:headEnd/>
              <a:tailEnd/>
            </a:ln>
            <a:effectLst/>
          </p:spPr>
          <p:txBody>
            <a:bodyPr wrap="none" lIns="92075" tIns="46038" rIns="92075" bIns="46038" anchor="ctr"/>
            <a:lstStyle/>
            <a:p>
              <a:pPr>
                <a:defRPr/>
              </a:pPr>
              <a:endParaRPr lang="en-US" sz="3200">
                <a:effectLst>
                  <a:outerShdw blurRad="38100" dist="38100" dir="2700000" algn="tl">
                    <a:srgbClr val="000000">
                      <a:alpha val="43137"/>
                    </a:srgbClr>
                  </a:outerShdw>
                </a:effectLst>
                <a:latin typeface="Preeti" pitchFamily="2" charset="0"/>
              </a:endParaRPr>
            </a:p>
          </p:txBody>
        </p:sp>
        <p:sp>
          <p:nvSpPr>
            <p:cNvPr id="414743" name="Text Box 23"/>
            <p:cNvSpPr txBox="1">
              <a:spLocks noChangeArrowheads="1"/>
            </p:cNvSpPr>
            <p:nvPr/>
          </p:nvSpPr>
          <p:spPr bwMode="auto">
            <a:xfrm>
              <a:off x="2160" y="2248"/>
              <a:ext cx="1741" cy="369"/>
            </a:xfrm>
            <a:prstGeom prst="rect">
              <a:avLst/>
            </a:prstGeom>
            <a:solidFill>
              <a:srgbClr val="99FF66"/>
            </a:solidFill>
            <a:ln w="9525">
              <a:noFill/>
              <a:miter lim="800000"/>
              <a:headEnd/>
              <a:tailEnd/>
            </a:ln>
            <a:effectLst/>
          </p:spPr>
          <p:txBody>
            <a:bodyPr lIns="92075" tIns="46038" rIns="92075" bIns="46038">
              <a:spAutoFit/>
            </a:bodyPr>
            <a:lstStyle/>
            <a:p>
              <a:pPr>
                <a:spcBef>
                  <a:spcPct val="50000"/>
                </a:spcBef>
                <a:buFontTx/>
                <a:buNone/>
                <a:defRPr/>
              </a:pPr>
              <a:r>
                <a:rPr lang="en-US" sz="3200" dirty="0" err="1">
                  <a:solidFill>
                    <a:schemeClr val="tx1"/>
                  </a:solidFill>
                  <a:effectLst>
                    <a:outerShdw blurRad="38100" dist="38100" dir="2700000" algn="tl">
                      <a:srgbClr val="000000"/>
                    </a:outerShdw>
                  </a:effectLst>
                  <a:latin typeface="Preeti" pitchFamily="2" charset="0"/>
                  <a:cs typeface="Times New Roman" pitchFamily="18" charset="0"/>
                </a:rPr>
                <a:t>k|ljlw</a:t>
              </a:r>
              <a:endParaRPr lang="en-US" sz="3200" dirty="0">
                <a:solidFill>
                  <a:schemeClr val="tx1"/>
                </a:solidFill>
                <a:effectLst>
                  <a:outerShdw blurRad="38100" dist="38100" dir="2700000" algn="tl">
                    <a:srgbClr val="000000"/>
                  </a:outerShdw>
                </a:effectLst>
                <a:latin typeface="Preeti" pitchFamily="2" charset="0"/>
                <a:cs typeface="Times New Roman" pitchFamily="18" charset="0"/>
              </a:endParaRPr>
            </a:p>
          </p:txBody>
        </p:sp>
      </p:grpSp>
      <p:sp>
        <p:nvSpPr>
          <p:cNvPr id="7" name="Footer Placeholder 6"/>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44161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280011D0-3031-4FEA-B24A-D2E4CAC0CACF}" type="slidenum">
              <a:rPr lang="en-US">
                <a:latin typeface="+mn-lt"/>
              </a:rPr>
              <a:pPr defTabSz="762000">
                <a:defRPr/>
              </a:pPr>
              <a:t>5</a:t>
            </a:fld>
            <a:endParaRPr lang="en-US">
              <a:latin typeface="+mn-lt"/>
            </a:endParaRPr>
          </a:p>
        </p:txBody>
      </p:sp>
      <p:sp>
        <p:nvSpPr>
          <p:cNvPr id="386050" name="Rectangle 2"/>
          <p:cNvSpPr>
            <a:spLocks noGrp="1" noChangeArrowheads="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AU" b="1" dirty="0" err="1">
                <a:effectLst>
                  <a:outerShdw blurRad="38100" dist="38100" dir="2700000" algn="tl">
                    <a:srgbClr val="000000">
                      <a:alpha val="43137"/>
                    </a:srgbClr>
                  </a:outerShdw>
                </a:effectLst>
                <a:latin typeface="Preeti" pitchFamily="2" charset="0"/>
              </a:rPr>
              <a:t>lgdf</a:t>
            </a:r>
            <a:r>
              <a:rPr lang="en-AU" b="1" dirty="0">
                <a:effectLst>
                  <a:outerShdw blurRad="38100" dist="38100" dir="2700000" algn="tl">
                    <a:srgbClr val="000000">
                      <a:alpha val="43137"/>
                    </a:srgbClr>
                  </a:outerShdw>
                </a:effectLst>
                <a:latin typeface="Preeti" pitchFamily="2" charset="0"/>
              </a:rPr>
              <a:t>{0f </a:t>
            </a:r>
            <a:r>
              <a:rPr lang="en-AU" b="1" dirty="0" err="1">
                <a:effectLst>
                  <a:outerShdw blurRad="38100" dist="38100" dir="2700000" algn="tl">
                    <a:srgbClr val="000000">
                      <a:alpha val="43137"/>
                    </a:srgbClr>
                  </a:outerShdw>
                </a:effectLst>
                <a:latin typeface="Preeti" pitchFamily="2" charset="0"/>
              </a:rPr>
              <a:t>k|lqmof</a:t>
            </a:r>
            <a:endParaRPr lang="en-NZ" b="1" dirty="0">
              <a:effectLst>
                <a:outerShdw blurRad="38100" dist="38100" dir="2700000" algn="tl">
                  <a:srgbClr val="000000">
                    <a:alpha val="43137"/>
                  </a:srgbClr>
                </a:outerShdw>
              </a:effectLst>
              <a:latin typeface="Preeti" pitchFamily="2" charset="0"/>
            </a:endParaRPr>
          </a:p>
        </p:txBody>
      </p:sp>
      <p:sp>
        <p:nvSpPr>
          <p:cNvPr id="386051" name="Rectangle 3"/>
          <p:cNvSpPr>
            <a:spLocks noGrp="1" noChangeArrowheads="1"/>
          </p:cNvSpPr>
          <p:nvPr>
            <p:ph type="body" idx="1"/>
          </p:nvPr>
        </p:nvSpPr>
        <p:spPr>
          <a:xfrm>
            <a:off x="533400" y="1295400"/>
            <a:ext cx="8305800" cy="4876800"/>
          </a:xfrm>
        </p:spPr>
        <p:txBody>
          <a:bodyPr>
            <a:normAutofit lnSpcReduction="10000"/>
          </a:bodyPr>
          <a:lstStyle/>
          <a:p>
            <a:pPr>
              <a:lnSpc>
                <a:spcPct val="120000"/>
              </a:lnSpc>
              <a:buFont typeface="Wingdings" pitchFamily="2" charset="2"/>
              <a:buChar char="§"/>
              <a:defRPr/>
            </a:pPr>
            <a:r>
              <a:rPr lang="en-US" dirty="0" err="1" smtClean="0">
                <a:solidFill>
                  <a:srgbClr val="3366CC"/>
                </a:solidFill>
                <a:latin typeface="Preeti" pitchFamily="2" charset="0"/>
                <a:cs typeface="Times New Roman" pitchFamily="18" charset="0"/>
              </a:rPr>
              <a:t>ejg</a:t>
            </a:r>
            <a:r>
              <a:rPr lang="en-US" dirty="0" smtClean="0">
                <a:solidFill>
                  <a:srgbClr val="3366CC"/>
                </a:solidFill>
                <a:latin typeface="Preeti" pitchFamily="2" charset="0"/>
                <a:cs typeface="Times New Roman" pitchFamily="18" charset="0"/>
              </a:rPr>
              <a:t> </a:t>
            </a:r>
            <a:r>
              <a:rPr lang="en-US" dirty="0" err="1" smtClean="0">
                <a:solidFill>
                  <a:srgbClr val="3366CC"/>
                </a:solidFill>
                <a:latin typeface="Preeti" pitchFamily="2" charset="0"/>
                <a:cs typeface="Times New Roman" pitchFamily="18" charset="0"/>
              </a:rPr>
              <a:t>cfk"lt</a:t>
            </a:r>
            <a:r>
              <a:rPr lang="en-US" dirty="0" smtClean="0">
                <a:solidFill>
                  <a:srgbClr val="3366CC"/>
                </a:solidFill>
                <a:latin typeface="Preeti" pitchFamily="2" charset="0"/>
                <a:cs typeface="Times New Roman" pitchFamily="18" charset="0"/>
              </a:rPr>
              <a:t>{ </a:t>
            </a:r>
            <a:r>
              <a:rPr lang="en-US" dirty="0" err="1" smtClean="0">
                <a:solidFill>
                  <a:srgbClr val="3366CC"/>
                </a:solidFill>
                <a:latin typeface="Preeti" pitchFamily="2" charset="0"/>
                <a:cs typeface="Times New Roman" pitchFamily="18" charset="0"/>
              </a:rPr>
              <a:t>ljlw</a:t>
            </a:r>
            <a:r>
              <a:rPr lang="en-US" dirty="0" smtClean="0">
                <a:solidFill>
                  <a:srgbClr val="3366CC"/>
                </a:solidFill>
                <a:latin typeface="Preeti" pitchFamily="2" charset="0"/>
                <a:cs typeface="Times New Roman" pitchFamily="18" charset="0"/>
              </a:rPr>
              <a:t> M </a:t>
            </a:r>
            <a:r>
              <a:rPr lang="en-US" dirty="0" err="1" smtClean="0">
                <a:solidFill>
                  <a:srgbClr val="3366CC"/>
                </a:solidFill>
                <a:latin typeface="Preeti" pitchFamily="2" charset="0"/>
                <a:cs typeface="Times New Roman" pitchFamily="18" charset="0"/>
              </a:rPr>
              <a:t>cfkm</a:t>
            </a:r>
            <a:r>
              <a:rPr lang="en-US" dirty="0" smtClean="0">
                <a:solidFill>
                  <a:srgbClr val="3366CC"/>
                </a:solidFill>
                <a:latin typeface="Preeti" pitchFamily="2" charset="0"/>
                <a:cs typeface="Times New Roman" pitchFamily="18" charset="0"/>
              </a:rPr>
              <a:t>}n] </a:t>
            </a:r>
            <a:r>
              <a:rPr lang="en-US" dirty="0" err="1" smtClean="0">
                <a:solidFill>
                  <a:srgbClr val="3366CC"/>
                </a:solidFill>
                <a:latin typeface="Preeti" pitchFamily="2" charset="0"/>
                <a:cs typeface="Times New Roman" pitchFamily="18" charset="0"/>
              </a:rPr>
              <a:t>lgdf</a:t>
            </a:r>
            <a:r>
              <a:rPr lang="en-US" dirty="0" smtClean="0">
                <a:solidFill>
                  <a:srgbClr val="3366CC"/>
                </a:solidFill>
                <a:latin typeface="Preeti" pitchFamily="2" charset="0"/>
                <a:cs typeface="Times New Roman" pitchFamily="18" charset="0"/>
              </a:rPr>
              <a:t>{0f </a:t>
            </a:r>
            <a:r>
              <a:rPr lang="en-US" dirty="0" err="1" smtClean="0">
                <a:solidFill>
                  <a:srgbClr val="3366CC"/>
                </a:solidFill>
                <a:latin typeface="Preeti" pitchFamily="2" charset="0"/>
                <a:cs typeface="Times New Roman" pitchFamily="18" charset="0"/>
              </a:rPr>
              <a:t>ug</a:t>
            </a:r>
            <a:r>
              <a:rPr lang="en-US" dirty="0" smtClean="0">
                <a:solidFill>
                  <a:srgbClr val="3366CC"/>
                </a:solidFill>
                <a:latin typeface="Preeti" pitchFamily="2" charset="0"/>
                <a:cs typeface="Times New Roman" pitchFamily="18" charset="0"/>
              </a:rPr>
              <a:t>]{ -(% </a:t>
            </a:r>
            <a:r>
              <a:rPr lang="en-US" dirty="0" err="1" smtClean="0">
                <a:solidFill>
                  <a:srgbClr val="3366CC"/>
                </a:solidFill>
                <a:latin typeface="Preeti" pitchFamily="2" charset="0"/>
                <a:cs typeface="Times New Roman" pitchFamily="18" charset="0"/>
              </a:rPr>
              <a:t>k|ltzt</a:t>
            </a:r>
            <a:r>
              <a:rPr lang="en-US" dirty="0" smtClean="0">
                <a:solidFill>
                  <a:srgbClr val="3366CC"/>
                </a:solidFill>
                <a:latin typeface="Preeti" pitchFamily="2" charset="0"/>
                <a:cs typeface="Times New Roman" pitchFamily="18" charset="0"/>
              </a:rPr>
              <a:t> </a:t>
            </a:r>
            <a:r>
              <a:rPr lang="en-US" dirty="0" err="1" smtClean="0">
                <a:solidFill>
                  <a:srgbClr val="3366CC"/>
                </a:solidFill>
                <a:latin typeface="Preeti" pitchFamily="2" charset="0"/>
                <a:cs typeface="Times New Roman" pitchFamily="18" charset="0"/>
              </a:rPr>
              <a:t>eGbf</a:t>
            </a:r>
            <a:r>
              <a:rPr lang="en-US" dirty="0" smtClean="0">
                <a:solidFill>
                  <a:srgbClr val="3366CC"/>
                </a:solidFill>
                <a:latin typeface="Preeti" pitchFamily="2" charset="0"/>
                <a:cs typeface="Times New Roman" pitchFamily="18" charset="0"/>
              </a:rPr>
              <a:t> a9L_</a:t>
            </a:r>
            <a:endParaRPr lang="en-US" dirty="0" smtClean="0">
              <a:latin typeface="Preeti" pitchFamily="2" charset="0"/>
              <a:cs typeface="Times New Roman" pitchFamily="18" charset="0"/>
            </a:endParaRPr>
          </a:p>
          <a:p>
            <a:pPr>
              <a:lnSpc>
                <a:spcPct val="120000"/>
              </a:lnSpc>
              <a:buFont typeface="Wingdings" pitchFamily="2" charset="2"/>
              <a:buChar char="§"/>
              <a:defRPr/>
            </a:pPr>
            <a:r>
              <a:rPr lang="en-US" dirty="0" err="1" smtClean="0">
                <a:solidFill>
                  <a:srgbClr val="3366CC"/>
                </a:solidFill>
                <a:latin typeface="Preeti" pitchFamily="2" charset="0"/>
                <a:cs typeface="Times New Roman" pitchFamily="18" charset="0"/>
              </a:rPr>
              <a:t>k|lqmof</a:t>
            </a:r>
            <a:r>
              <a:rPr lang="en-US" dirty="0" smtClean="0">
                <a:solidFill>
                  <a:srgbClr val="3366CC"/>
                </a:solidFill>
                <a:latin typeface="Preeti" pitchFamily="2" charset="0"/>
                <a:cs typeface="Times New Roman" pitchFamily="18" charset="0"/>
              </a:rPr>
              <a:t> M </a:t>
            </a:r>
            <a:r>
              <a:rPr lang="en-US" dirty="0" smtClean="0">
                <a:latin typeface="Preeti" pitchFamily="2" charset="0"/>
                <a:cs typeface="Times New Roman" pitchFamily="18" charset="0"/>
              </a:rPr>
              <a:t>c;+ul7t,  </a:t>
            </a:r>
            <a:r>
              <a:rPr lang="en-US" smtClean="0">
                <a:latin typeface="Preeti" pitchFamily="2" charset="0"/>
                <a:cs typeface="Times New Roman" pitchFamily="18" charset="0"/>
              </a:rPr>
              <a:t>qmdfut</a:t>
            </a:r>
            <a:endParaRPr lang="en-US" dirty="0" smtClean="0">
              <a:latin typeface="Preeti" pitchFamily="2" charset="0"/>
              <a:cs typeface="Times New Roman" pitchFamily="18" charset="0"/>
            </a:endParaRPr>
          </a:p>
          <a:p>
            <a:pPr>
              <a:lnSpc>
                <a:spcPct val="120000"/>
              </a:lnSpc>
              <a:buFont typeface="Wingdings" pitchFamily="2" charset="2"/>
              <a:buChar char="§"/>
              <a:defRPr/>
            </a:pPr>
            <a:r>
              <a:rPr lang="en-US" dirty="0" err="1" smtClean="0">
                <a:solidFill>
                  <a:srgbClr val="3366CC"/>
                </a:solidFill>
                <a:latin typeface="Preeti" pitchFamily="2" charset="0"/>
                <a:cs typeface="Times New Roman" pitchFamily="18" charset="0"/>
              </a:rPr>
              <a:t>k|d'v</a:t>
            </a:r>
            <a:r>
              <a:rPr lang="en-US" dirty="0" smtClean="0">
                <a:solidFill>
                  <a:srgbClr val="3366CC"/>
                </a:solidFill>
                <a:latin typeface="Preeti" pitchFamily="2" charset="0"/>
                <a:cs typeface="Times New Roman" pitchFamily="18" charset="0"/>
              </a:rPr>
              <a:t> ;</a:t>
            </a:r>
            <a:r>
              <a:rPr lang="en-US" dirty="0" err="1" smtClean="0">
                <a:solidFill>
                  <a:srgbClr val="3366CC"/>
                </a:solidFill>
                <a:latin typeface="Preeti" pitchFamily="2" charset="0"/>
                <a:cs typeface="Times New Roman" pitchFamily="18" charset="0"/>
              </a:rPr>
              <a:t>Nnfxsf</a:t>
            </a:r>
            <a:r>
              <a:rPr lang="en-US" dirty="0" smtClean="0">
                <a:solidFill>
                  <a:srgbClr val="3366CC"/>
                </a:solidFill>
                <a:latin typeface="Preeti" pitchFamily="2" charset="0"/>
                <a:cs typeface="Times New Roman" pitchFamily="18" charset="0"/>
              </a:rPr>
              <a:t>/ M </a:t>
            </a:r>
            <a:r>
              <a:rPr lang="en-US" dirty="0" smtClean="0">
                <a:solidFill>
                  <a:srgbClr val="FF0000"/>
                </a:solidFill>
                <a:latin typeface="Preeti" pitchFamily="2" charset="0"/>
                <a:cs typeface="Times New Roman" pitchFamily="18" charset="0"/>
              </a:rPr>
              <a:t>:</a:t>
            </a:r>
            <a:r>
              <a:rPr lang="en-US" dirty="0" err="1" smtClean="0">
                <a:solidFill>
                  <a:srgbClr val="FF0000"/>
                </a:solidFill>
                <a:latin typeface="Preeti" pitchFamily="2" charset="0"/>
                <a:cs typeface="Times New Roman" pitchFamily="18" charset="0"/>
              </a:rPr>
              <a:t>yfgLo</a:t>
            </a:r>
            <a:r>
              <a:rPr lang="en-US" dirty="0" smtClean="0">
                <a:solidFill>
                  <a:srgbClr val="FF0000"/>
                </a:solidFill>
                <a:latin typeface="Preeti" pitchFamily="2" charset="0"/>
                <a:cs typeface="Times New Roman" pitchFamily="18" charset="0"/>
              </a:rPr>
              <a:t> sflnu9</a:t>
            </a:r>
          </a:p>
          <a:p>
            <a:pPr>
              <a:lnSpc>
                <a:spcPct val="120000"/>
              </a:lnSpc>
              <a:buFont typeface="Wingdings" pitchFamily="2" charset="2"/>
              <a:buChar char="§"/>
              <a:defRPr/>
            </a:pPr>
            <a:r>
              <a:rPr lang="en-US" dirty="0" err="1" smtClean="0">
                <a:solidFill>
                  <a:srgbClr val="3366CC"/>
                </a:solidFill>
                <a:latin typeface="Preeti" pitchFamily="2" charset="0"/>
                <a:cs typeface="Times New Roman" pitchFamily="18" charset="0"/>
              </a:rPr>
              <a:t>d'Vo</a:t>
            </a:r>
            <a:r>
              <a:rPr lang="en-US" dirty="0" smtClean="0">
                <a:solidFill>
                  <a:srgbClr val="3366CC"/>
                </a:solidFill>
                <a:latin typeface="Preeti" pitchFamily="2" charset="0"/>
                <a:cs typeface="Times New Roman" pitchFamily="18" charset="0"/>
              </a:rPr>
              <a:t> ;</a:t>
            </a:r>
            <a:r>
              <a:rPr lang="en-US" dirty="0" err="1" smtClean="0">
                <a:solidFill>
                  <a:srgbClr val="3366CC"/>
                </a:solidFill>
                <a:latin typeface="Preeti" pitchFamily="2" charset="0"/>
                <a:cs typeface="Times New Roman" pitchFamily="18" charset="0"/>
              </a:rPr>
              <a:t>fdu|L</a:t>
            </a:r>
            <a:r>
              <a:rPr lang="en-US" dirty="0" smtClean="0">
                <a:solidFill>
                  <a:srgbClr val="3366CC"/>
                </a:solidFill>
                <a:latin typeface="Preeti" pitchFamily="2" charset="0"/>
                <a:cs typeface="Times New Roman" pitchFamily="18" charset="0"/>
              </a:rPr>
              <a:t> / </a:t>
            </a:r>
            <a:r>
              <a:rPr lang="en-US" dirty="0" err="1" smtClean="0">
                <a:solidFill>
                  <a:srgbClr val="3366CC"/>
                </a:solidFill>
                <a:latin typeface="Preeti" pitchFamily="2" charset="0"/>
                <a:cs typeface="Times New Roman" pitchFamily="18" charset="0"/>
              </a:rPr>
              <a:t>zLk</a:t>
            </a:r>
            <a:r>
              <a:rPr lang="en-US" dirty="0" smtClean="0">
                <a:solidFill>
                  <a:srgbClr val="3366CC"/>
                </a:solidFill>
                <a:latin typeface="Preeti" pitchFamily="2" charset="0"/>
                <a:cs typeface="Times New Roman" pitchFamily="18" charset="0"/>
              </a:rPr>
              <a:t> M </a:t>
            </a:r>
            <a:r>
              <a:rPr lang="en-US" dirty="0" smtClean="0">
                <a:latin typeface="Preeti" pitchFamily="2" charset="0"/>
                <a:cs typeface="Times New Roman" pitchFamily="18" charset="0"/>
              </a:rPr>
              <a:t> </a:t>
            </a:r>
          </a:p>
          <a:p>
            <a:pPr lvl="1">
              <a:lnSpc>
                <a:spcPct val="120000"/>
              </a:lnSpc>
              <a:defRPr/>
            </a:pPr>
            <a:r>
              <a:rPr lang="en-US" dirty="0" smtClean="0">
                <a:latin typeface="Preeti" pitchFamily="2" charset="0"/>
                <a:cs typeface="Times New Roman" pitchFamily="18" charset="0"/>
              </a:rPr>
              <a:t>u|fdL0f If]</a:t>
            </a:r>
            <a:r>
              <a:rPr lang="en-US" dirty="0" err="1" smtClean="0">
                <a:latin typeface="Preeti" pitchFamily="2" charset="0"/>
                <a:cs typeface="Times New Roman" pitchFamily="18" charset="0"/>
              </a:rPr>
              <a:t>qdf</a:t>
            </a:r>
            <a:r>
              <a:rPr lang="en-US" dirty="0" smtClean="0">
                <a:latin typeface="Preeti" pitchFamily="2" charset="0"/>
                <a:cs typeface="Times New Roman" pitchFamily="18" charset="0"/>
              </a:rPr>
              <a:t> v/, sf7, df6f], 9'Ëf</a:t>
            </a:r>
          </a:p>
          <a:p>
            <a:pPr lvl="2">
              <a:lnSpc>
                <a:spcPct val="120000"/>
              </a:lnSpc>
              <a:buFont typeface="Wingdings" pitchFamily="2" charset="2"/>
              <a:buChar char="§"/>
              <a:defRPr/>
            </a:pPr>
            <a:r>
              <a:rPr lang="en-US" dirty="0" err="1" smtClean="0">
                <a:solidFill>
                  <a:srgbClr val="FF0000"/>
                </a:solidFill>
                <a:latin typeface="Preeti" pitchFamily="2" charset="0"/>
                <a:cs typeface="Times New Roman" pitchFamily="18" charset="0"/>
              </a:rPr>
              <a:t>k|fljlws</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jf</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OlGhlgo</a:t>
            </a:r>
            <a:r>
              <a:rPr lang="en-US" dirty="0" smtClean="0">
                <a:solidFill>
                  <a:srgbClr val="FF0000"/>
                </a:solidFill>
                <a:latin typeface="Preeti" pitchFamily="2" charset="0"/>
                <a:cs typeface="Times New Roman" pitchFamily="18" charset="0"/>
              </a:rPr>
              <a:t>/</a:t>
            </a:r>
            <a:r>
              <a:rPr lang="en-US" dirty="0" err="1" smtClean="0">
                <a:solidFill>
                  <a:srgbClr val="FF0000"/>
                </a:solidFill>
                <a:latin typeface="Preeti" pitchFamily="2" charset="0"/>
                <a:cs typeface="Times New Roman" pitchFamily="18" charset="0"/>
              </a:rPr>
              <a:t>sf</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xeflutf</a:t>
            </a:r>
            <a:r>
              <a:rPr lang="en-US" dirty="0" smtClean="0">
                <a:solidFill>
                  <a:srgbClr val="FF0000"/>
                </a:solidFill>
                <a:latin typeface="Preeti" pitchFamily="2" charset="0"/>
                <a:cs typeface="Times New Roman" pitchFamily="18" charset="0"/>
              </a:rPr>
              <a:t> 5}g</a:t>
            </a:r>
            <a:endParaRPr lang="en-US" dirty="0" smtClean="0">
              <a:latin typeface="Preeti" pitchFamily="2" charset="0"/>
              <a:cs typeface="Times New Roman" pitchFamily="18" charset="0"/>
            </a:endParaRPr>
          </a:p>
          <a:p>
            <a:pPr lvl="1">
              <a:lnSpc>
                <a:spcPct val="120000"/>
              </a:lnSpc>
              <a:defRPr/>
            </a:pPr>
            <a:r>
              <a:rPr lang="en-US" dirty="0" err="1" smtClean="0">
                <a:latin typeface="Preeti" pitchFamily="2" charset="0"/>
                <a:cs typeface="Times New Roman" pitchFamily="18" charset="0"/>
              </a:rPr>
              <a:t>zx</a:t>
            </a:r>
            <a:r>
              <a:rPr lang="en-US" dirty="0" smtClean="0">
                <a:latin typeface="Preeti" pitchFamily="2" charset="0"/>
                <a:cs typeface="Times New Roman" pitchFamily="18" charset="0"/>
              </a:rPr>
              <a:t>/L If]</a:t>
            </a:r>
            <a:r>
              <a:rPr lang="en-US" dirty="0" err="1" smtClean="0">
                <a:latin typeface="Preeti" pitchFamily="2" charset="0"/>
                <a:cs typeface="Times New Roman" pitchFamily="18" charset="0"/>
              </a:rPr>
              <a:t>qdf</a:t>
            </a:r>
            <a:r>
              <a:rPr lang="en-US" dirty="0" smtClean="0">
                <a:latin typeface="Preeti" pitchFamily="2" charset="0"/>
                <a:cs typeface="Times New Roman" pitchFamily="18" charset="0"/>
              </a:rPr>
              <a:t> 9'Ëf, O+6f, </a:t>
            </a:r>
            <a:r>
              <a:rPr lang="en-US" dirty="0" err="1" smtClean="0">
                <a:latin typeface="Preeti" pitchFamily="2" charset="0"/>
                <a:cs typeface="Times New Roman" pitchFamily="18" charset="0"/>
              </a:rPr>
              <a:t>l;d</a:t>
            </a:r>
            <a:r>
              <a:rPr lang="en-US" dirty="0" smtClean="0">
                <a:latin typeface="Preeti" pitchFamily="2" charset="0"/>
                <a:cs typeface="Times New Roman" pitchFamily="18" charset="0"/>
              </a:rPr>
              <a:t>]G6, </a:t>
            </a:r>
            <a:r>
              <a:rPr lang="en-US" dirty="0" err="1" smtClean="0">
                <a:latin typeface="Preeti" pitchFamily="2" charset="0"/>
                <a:cs typeface="Times New Roman" pitchFamily="18" charset="0"/>
              </a:rPr>
              <a:t>afn'jf</a:t>
            </a:r>
            <a:r>
              <a:rPr lang="en-US" dirty="0" smtClean="0">
                <a:latin typeface="Preeti" pitchFamily="2" charset="0"/>
                <a:cs typeface="Times New Roman" pitchFamily="18" charset="0"/>
              </a:rPr>
              <a:t> / </a:t>
            </a:r>
            <a:r>
              <a:rPr lang="en-US" dirty="0" err="1" smtClean="0">
                <a:latin typeface="Preeti" pitchFamily="2" charset="0"/>
                <a:cs typeface="Times New Roman" pitchFamily="18" charset="0"/>
              </a:rPr>
              <a:t>kmnfd</a:t>
            </a:r>
            <a:endParaRPr lang="en-US" dirty="0" smtClean="0">
              <a:latin typeface="Preeti" pitchFamily="2" charset="0"/>
              <a:cs typeface="Times New Roman" pitchFamily="18" charset="0"/>
            </a:endParaRPr>
          </a:p>
          <a:p>
            <a:pPr lvl="2">
              <a:lnSpc>
                <a:spcPct val="120000"/>
              </a:lnSpc>
              <a:buFont typeface="Wingdings" pitchFamily="2" charset="2"/>
              <a:buChar char="§"/>
              <a:defRPr/>
            </a:pPr>
            <a:r>
              <a:rPr lang="en-US" dirty="0" err="1" smtClean="0">
                <a:solidFill>
                  <a:srgbClr val="FF0000"/>
                </a:solidFill>
                <a:latin typeface="Preeti" pitchFamily="2" charset="0"/>
                <a:cs typeface="Times New Roman" pitchFamily="18" charset="0"/>
              </a:rPr>
              <a:t>k|fljlws</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jf</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OlGhlgo</a:t>
            </a:r>
            <a:r>
              <a:rPr lang="en-US" dirty="0" smtClean="0">
                <a:solidFill>
                  <a:srgbClr val="FF0000"/>
                </a:solidFill>
                <a:latin typeface="Preeti" pitchFamily="2" charset="0"/>
                <a:cs typeface="Times New Roman" pitchFamily="18" charset="0"/>
              </a:rPr>
              <a:t>/</a:t>
            </a:r>
            <a:r>
              <a:rPr lang="en-US" dirty="0" err="1" smtClean="0">
                <a:solidFill>
                  <a:srgbClr val="FF0000"/>
                </a:solidFill>
                <a:latin typeface="Preeti" pitchFamily="2" charset="0"/>
                <a:cs typeface="Times New Roman" pitchFamily="18" charset="0"/>
              </a:rPr>
              <a:t>sf</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Go"g</a:t>
            </a:r>
            <a:r>
              <a:rPr lang="en-US" dirty="0" smtClean="0">
                <a:solidFill>
                  <a:srgbClr val="FF0000"/>
                </a:solidFill>
                <a:latin typeface="Preeti" pitchFamily="2" charset="0"/>
                <a:cs typeface="Times New Roman" pitchFamily="18" charset="0"/>
              </a:rPr>
              <a:t> </a:t>
            </a:r>
            <a:r>
              <a:rPr lang="en-US" dirty="0" err="1" smtClean="0">
                <a:solidFill>
                  <a:srgbClr val="FF0000"/>
                </a:solidFill>
                <a:latin typeface="Preeti" pitchFamily="2" charset="0"/>
                <a:cs typeface="Times New Roman" pitchFamily="18" charset="0"/>
              </a:rPr>
              <a:t>e"ldsf</a:t>
            </a:r>
            <a:r>
              <a:rPr lang="en-US" dirty="0" smtClean="0">
                <a:solidFill>
                  <a:srgbClr val="FF0000"/>
                </a:solidFill>
                <a:latin typeface="Preeti" pitchFamily="2" charset="0"/>
                <a:cs typeface="Times New Roman" pitchFamily="18" charset="0"/>
              </a:rPr>
              <a:t> </a:t>
            </a:r>
            <a:endParaRPr lang="en-NZ" dirty="0" smtClean="0">
              <a:solidFill>
                <a:srgbClr val="FF0000"/>
              </a:solidFill>
              <a:latin typeface="Preeti" pitchFamily="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2646260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19A5E016-4617-438C-B32C-BE247BF1F70F}" type="slidenum">
              <a:rPr lang="en-US">
                <a:latin typeface="+mn-lt"/>
              </a:rPr>
              <a:pPr defTabSz="762000">
                <a:defRPr/>
              </a:pPr>
              <a:t>6</a:t>
            </a:fld>
            <a:endParaRPr lang="en-US">
              <a:latin typeface="+mn-lt"/>
            </a:endParaRPr>
          </a:p>
        </p:txBody>
      </p:sp>
      <p:sp>
        <p:nvSpPr>
          <p:cNvPr id="387074" name="Rectangle 2"/>
          <p:cNvSpPr>
            <a:spLocks noGrp="1" noChangeArrowheads="1"/>
          </p:cNvSpPr>
          <p:nvPr>
            <p:ph type="title"/>
          </p:nvPr>
        </p:nvSpPr>
        <p:spPr>
          <a:xfrm>
            <a:off x="10886" y="0"/>
            <a:ext cx="9133114"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a:t>
            </a:r>
            <a:r>
              <a:rPr lang="en-NZ" b="1" dirty="0" err="1">
                <a:effectLst>
                  <a:outerShdw blurRad="38100" dist="38100" dir="2700000" algn="tl">
                    <a:srgbClr val="000000">
                      <a:alpha val="43137"/>
                    </a:srgbClr>
                  </a:outerShdw>
                </a:effectLst>
                <a:latin typeface="Preeti" pitchFamily="2" charset="0"/>
              </a:rPr>
              <a:t>fdflhs</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ljifox</a:t>
            </a:r>
            <a:r>
              <a:rPr lang="en-NZ" b="1" dirty="0">
                <a:effectLst>
                  <a:outerShdw blurRad="38100" dist="38100" dir="2700000" algn="tl">
                    <a:srgbClr val="000000">
                      <a:alpha val="43137"/>
                    </a:srgbClr>
                  </a:outerShdw>
                </a:effectLst>
                <a:latin typeface="Preeti" pitchFamily="2" charset="0"/>
              </a:rPr>
              <a:t>?</a:t>
            </a:r>
          </a:p>
        </p:txBody>
      </p:sp>
      <p:sp>
        <p:nvSpPr>
          <p:cNvPr id="387075" name="Rectangle 3"/>
          <p:cNvSpPr>
            <a:spLocks noGrp="1" noChangeArrowheads="1"/>
          </p:cNvSpPr>
          <p:nvPr>
            <p:ph type="body" idx="1"/>
          </p:nvPr>
        </p:nvSpPr>
        <p:spPr>
          <a:xfrm>
            <a:off x="623888" y="1520825"/>
            <a:ext cx="8291512" cy="4995863"/>
          </a:xfrm>
        </p:spPr>
        <p:txBody>
          <a:bodyPr/>
          <a:lstStyle/>
          <a:p>
            <a:pPr>
              <a:lnSpc>
                <a:spcPct val="90000"/>
              </a:lnSpc>
              <a:spcBef>
                <a:spcPct val="50000"/>
              </a:spcBef>
              <a:buFontTx/>
              <a:buNone/>
              <a:defRPr/>
            </a:pPr>
            <a:r>
              <a:rPr lang="en-NZ" dirty="0" err="1" smtClean="0">
                <a:latin typeface="Preeti" pitchFamily="2" charset="0"/>
                <a:cs typeface="Times New Roman" pitchFamily="18" charset="0"/>
              </a:rPr>
              <a:t>Go"g</a:t>
            </a:r>
            <a:r>
              <a:rPr lang="en-NZ" dirty="0" smtClean="0">
                <a:latin typeface="Preeti" pitchFamily="2" charset="0"/>
                <a:cs typeface="Times New Roman" pitchFamily="18" charset="0"/>
              </a:rPr>
              <a:t> ;r]</a:t>
            </a:r>
            <a:r>
              <a:rPr lang="en-NZ" dirty="0" err="1" smtClean="0">
                <a:latin typeface="Preeti" pitchFamily="2" charset="0"/>
                <a:cs typeface="Times New Roman" pitchFamily="18" charset="0"/>
              </a:rPr>
              <a:t>tgf</a:t>
            </a:r>
            <a:endParaRPr lang="en-NZ" dirty="0" smtClean="0">
              <a:latin typeface="Preeti" pitchFamily="2" charset="0"/>
              <a:cs typeface="Times New Roman" pitchFamily="18" charset="0"/>
            </a:endParaRPr>
          </a:p>
          <a:p>
            <a:pPr lvl="1">
              <a:lnSpc>
                <a:spcPct val="90000"/>
              </a:lnSpc>
              <a:spcBef>
                <a:spcPct val="50000"/>
              </a:spcBef>
              <a:defRPr/>
            </a:pPr>
            <a:r>
              <a:rPr lang="en-NZ" dirty="0" err="1" smtClean="0">
                <a:latin typeface="Preeti" pitchFamily="2" charset="0"/>
                <a:cs typeface="Times New Roman" pitchFamily="18" charset="0"/>
              </a:rPr>
              <a:t>gLlt</a:t>
            </a:r>
            <a:r>
              <a:rPr lang="en-NZ" dirty="0" smtClean="0">
                <a:latin typeface="Preeti" pitchFamily="2" charset="0"/>
                <a:cs typeface="Times New Roman" pitchFamily="18" charset="0"/>
              </a:rPr>
              <a:t> </a:t>
            </a:r>
            <a:r>
              <a:rPr lang="en-NZ" dirty="0" err="1" smtClean="0">
                <a:latin typeface="Preeti" pitchFamily="2" charset="0"/>
                <a:cs typeface="Times New Roman" pitchFamily="18" charset="0"/>
              </a:rPr>
              <a:t>lgdf</a:t>
            </a:r>
            <a:r>
              <a:rPr lang="en-NZ" dirty="0" smtClean="0">
                <a:latin typeface="Preeti" pitchFamily="2" charset="0"/>
                <a:cs typeface="Times New Roman" pitchFamily="18" charset="0"/>
              </a:rPr>
              <a:t>{</a:t>
            </a:r>
            <a:r>
              <a:rPr lang="en-NZ" dirty="0" err="1" smtClean="0">
                <a:latin typeface="Preeti" pitchFamily="2" charset="0"/>
                <a:cs typeface="Times New Roman" pitchFamily="18" charset="0"/>
              </a:rPr>
              <a:t>tfx?df</a:t>
            </a:r>
            <a:endParaRPr lang="en-NZ" dirty="0" smtClean="0">
              <a:latin typeface="Preeti" pitchFamily="2" charset="0"/>
              <a:cs typeface="Times New Roman" pitchFamily="18" charset="0"/>
            </a:endParaRPr>
          </a:p>
          <a:p>
            <a:pPr lvl="1">
              <a:lnSpc>
                <a:spcPct val="90000"/>
              </a:lnSpc>
              <a:spcBef>
                <a:spcPct val="50000"/>
              </a:spcBef>
              <a:defRPr/>
            </a:pPr>
            <a:r>
              <a:rPr lang="en-NZ" dirty="0" err="1" smtClean="0">
                <a:solidFill>
                  <a:schemeClr val="tx1"/>
                </a:solidFill>
                <a:latin typeface="Preeti" pitchFamily="2" charset="0"/>
                <a:cs typeface="Times New Roman" pitchFamily="18" charset="0"/>
              </a:rPr>
              <a:t>ejg</a:t>
            </a:r>
            <a:r>
              <a:rPr lang="en-NZ" dirty="0" smtClean="0">
                <a:solidFill>
                  <a:schemeClr val="tx1"/>
                </a:solidFill>
                <a:latin typeface="Preeti" pitchFamily="2" charset="0"/>
                <a:cs typeface="Times New Roman" pitchFamily="18" charset="0"/>
              </a:rPr>
              <a:t> k]</a:t>
            </a:r>
            <a:r>
              <a:rPr lang="en-NZ" dirty="0" err="1" smtClean="0">
                <a:solidFill>
                  <a:schemeClr val="tx1"/>
                </a:solidFill>
                <a:latin typeface="Preeti" pitchFamily="2" charset="0"/>
                <a:cs typeface="Times New Roman" pitchFamily="18" charset="0"/>
              </a:rPr>
              <a:t>zfsdL</a:t>
            </a:r>
            <a:r>
              <a:rPr lang="en-NZ" dirty="0" smtClean="0">
                <a:solidFill>
                  <a:schemeClr val="tx1"/>
                </a:solidFill>
                <a:latin typeface="Preeti" pitchFamily="2" charset="0"/>
                <a:cs typeface="Times New Roman" pitchFamily="18" charset="0"/>
              </a:rPr>
              <a:t>{</a:t>
            </a:r>
            <a:r>
              <a:rPr lang="en-NZ" dirty="0" err="1" smtClean="0">
                <a:solidFill>
                  <a:schemeClr val="tx1"/>
                </a:solidFill>
                <a:latin typeface="Preeti" pitchFamily="2" charset="0"/>
                <a:cs typeface="Times New Roman" pitchFamily="18" charset="0"/>
              </a:rPr>
              <a:t>x?df</a:t>
            </a:r>
            <a:endParaRPr lang="en-NZ" dirty="0" smtClean="0">
              <a:solidFill>
                <a:schemeClr val="tx1"/>
              </a:solidFill>
              <a:latin typeface="Preeti" pitchFamily="2" charset="0"/>
              <a:cs typeface="Times New Roman" pitchFamily="18" charset="0"/>
            </a:endParaRPr>
          </a:p>
          <a:p>
            <a:pPr lvl="1">
              <a:lnSpc>
                <a:spcPct val="90000"/>
              </a:lnSpc>
              <a:spcBef>
                <a:spcPct val="50000"/>
              </a:spcBef>
              <a:defRPr/>
            </a:pPr>
            <a:r>
              <a:rPr lang="en-NZ" dirty="0" smtClean="0">
                <a:latin typeface="Preeti" pitchFamily="2" charset="0"/>
                <a:cs typeface="Times New Roman" pitchFamily="18" charset="0"/>
              </a:rPr>
              <a:t>;j{;</a:t>
            </a:r>
            <a:r>
              <a:rPr lang="en-NZ" dirty="0" err="1" smtClean="0">
                <a:latin typeface="Preeti" pitchFamily="2" charset="0"/>
                <a:cs typeface="Times New Roman" pitchFamily="18" charset="0"/>
              </a:rPr>
              <a:t>fwf</a:t>
            </a:r>
            <a:r>
              <a:rPr lang="en-NZ" dirty="0" smtClean="0">
                <a:latin typeface="Preeti" pitchFamily="2" charset="0"/>
                <a:cs typeface="Times New Roman" pitchFamily="18" charset="0"/>
              </a:rPr>
              <a:t>/0f / ;</a:t>
            </a:r>
            <a:r>
              <a:rPr lang="en-NZ" dirty="0" err="1" smtClean="0">
                <a:latin typeface="Preeti" pitchFamily="2" charset="0"/>
                <a:cs typeface="Times New Roman" pitchFamily="18" charset="0"/>
              </a:rPr>
              <a:t>Defljt</a:t>
            </a:r>
            <a:r>
              <a:rPr lang="en-NZ" dirty="0" smtClean="0">
                <a:latin typeface="Preeti" pitchFamily="2" charset="0"/>
                <a:cs typeface="Times New Roman" pitchFamily="18" charset="0"/>
              </a:rPr>
              <a:t> 3/</a:t>
            </a:r>
            <a:r>
              <a:rPr lang="en-NZ" dirty="0" err="1" smtClean="0">
                <a:latin typeface="Preeti" pitchFamily="2" charset="0"/>
                <a:cs typeface="Times New Roman" pitchFamily="18" charset="0"/>
              </a:rPr>
              <a:t>wgLdf</a:t>
            </a:r>
            <a:endParaRPr lang="en-NZ" dirty="0" smtClean="0">
              <a:latin typeface="Preeti" pitchFamily="2" charset="0"/>
              <a:cs typeface="Times New Roman" pitchFamily="18" charset="0"/>
            </a:endParaRPr>
          </a:p>
          <a:p>
            <a:pPr lvl="1">
              <a:lnSpc>
                <a:spcPct val="90000"/>
              </a:lnSpc>
              <a:spcBef>
                <a:spcPct val="50000"/>
              </a:spcBef>
              <a:defRPr/>
            </a:pPr>
            <a:r>
              <a:rPr lang="en-NZ" dirty="0" err="1" smtClean="0">
                <a:solidFill>
                  <a:schemeClr val="tx1"/>
                </a:solidFill>
                <a:latin typeface="Preeti" pitchFamily="2" charset="0"/>
                <a:cs typeface="Times New Roman" pitchFamily="18" charset="0"/>
              </a:rPr>
              <a:t>lzlIft</a:t>
            </a:r>
            <a:r>
              <a:rPr lang="en-NZ" dirty="0" smtClean="0">
                <a:solidFill>
                  <a:schemeClr val="tx1"/>
                </a:solidFill>
                <a:latin typeface="Preeti" pitchFamily="2" charset="0"/>
                <a:cs typeface="Times New Roman" pitchFamily="18" charset="0"/>
              </a:rPr>
              <a:t> </a:t>
            </a:r>
            <a:r>
              <a:rPr lang="en-NZ" dirty="0" err="1" smtClean="0">
                <a:solidFill>
                  <a:schemeClr val="tx1"/>
                </a:solidFill>
                <a:latin typeface="Preeti" pitchFamily="2" charset="0"/>
                <a:cs typeface="Times New Roman" pitchFamily="18" charset="0"/>
              </a:rPr>
              <a:t>ju</a:t>
            </a:r>
            <a:r>
              <a:rPr lang="en-NZ" dirty="0" smtClean="0">
                <a:solidFill>
                  <a:schemeClr val="tx1"/>
                </a:solidFill>
                <a:latin typeface="Preeti" pitchFamily="2" charset="0"/>
                <a:cs typeface="Times New Roman" pitchFamily="18" charset="0"/>
              </a:rPr>
              <a:t>{</a:t>
            </a:r>
            <a:r>
              <a:rPr lang="en-NZ" dirty="0" err="1" smtClean="0">
                <a:solidFill>
                  <a:schemeClr val="tx1"/>
                </a:solidFill>
                <a:latin typeface="Preeti" pitchFamily="2" charset="0"/>
                <a:cs typeface="Times New Roman" pitchFamily="18" charset="0"/>
              </a:rPr>
              <a:t>df</a:t>
            </a:r>
            <a:r>
              <a:rPr lang="en-NZ" dirty="0" smtClean="0">
                <a:solidFill>
                  <a:schemeClr val="tx1"/>
                </a:solidFill>
                <a:latin typeface="Preeti" pitchFamily="2" charset="0"/>
                <a:cs typeface="Times New Roman" pitchFamily="18" charset="0"/>
              </a:rPr>
              <a:t> ;d]t</a:t>
            </a:r>
            <a:endParaRPr lang="en-NZ" dirty="0" smtClean="0">
              <a:latin typeface="Preeti" pitchFamily="2" charset="0"/>
              <a:cs typeface="Times New Roman" pitchFamily="18" charset="0"/>
            </a:endParaRPr>
          </a:p>
          <a:p>
            <a:pPr>
              <a:lnSpc>
                <a:spcPct val="90000"/>
              </a:lnSpc>
              <a:spcBef>
                <a:spcPct val="50000"/>
              </a:spcBef>
              <a:buFontTx/>
              <a:buNone/>
              <a:defRPr/>
            </a:pPr>
            <a:r>
              <a:rPr lang="en-NZ" dirty="0" err="1" smtClean="0">
                <a:latin typeface="Preeti" pitchFamily="2" charset="0"/>
                <a:cs typeface="Times New Roman" pitchFamily="18" charset="0"/>
              </a:rPr>
              <a:t>efUojfb</a:t>
            </a:r>
            <a:endParaRPr lang="en-NZ" dirty="0" smtClean="0">
              <a:latin typeface="Preeti" pitchFamily="2" charset="0"/>
              <a:cs typeface="Times New Roman" pitchFamily="18" charset="0"/>
            </a:endParaRPr>
          </a:p>
          <a:p>
            <a:pPr lvl="1">
              <a:lnSpc>
                <a:spcPct val="90000"/>
              </a:lnSpc>
              <a:spcBef>
                <a:spcPct val="50000"/>
              </a:spcBef>
              <a:defRPr/>
            </a:pPr>
            <a:r>
              <a:rPr lang="en-NZ" dirty="0" smtClean="0">
                <a:latin typeface="Preeti" pitchFamily="2" charset="0"/>
                <a:cs typeface="Times New Roman" pitchFamily="18" charset="0"/>
              </a:rPr>
              <a:t>;a} </a:t>
            </a:r>
            <a:r>
              <a:rPr lang="en-NZ" dirty="0" err="1" smtClean="0">
                <a:latin typeface="Preeti" pitchFamily="2" charset="0"/>
                <a:cs typeface="Times New Roman" pitchFamily="18" charset="0"/>
              </a:rPr>
              <a:t>eujfgsf</a:t>
            </a:r>
            <a:r>
              <a:rPr lang="en-NZ" dirty="0" smtClean="0">
                <a:latin typeface="Preeti" pitchFamily="2" charset="0"/>
                <a:cs typeface="Times New Roman" pitchFamily="18" charset="0"/>
              </a:rPr>
              <a:t>] /</a:t>
            </a:r>
            <a:r>
              <a:rPr lang="en-NZ" dirty="0" err="1" smtClean="0">
                <a:latin typeface="Preeti" pitchFamily="2" charset="0"/>
                <a:cs typeface="Times New Roman" pitchFamily="18" charset="0"/>
              </a:rPr>
              <a:t>rgf</a:t>
            </a:r>
            <a:r>
              <a:rPr lang="en-NZ" dirty="0" smtClean="0">
                <a:latin typeface="Preeti" pitchFamily="2" charset="0"/>
                <a:cs typeface="Times New Roman" pitchFamily="18" charset="0"/>
              </a:rPr>
              <a:t> </a:t>
            </a:r>
            <a:r>
              <a:rPr lang="en-NZ" dirty="0" err="1" smtClean="0">
                <a:latin typeface="Preeti" pitchFamily="2" charset="0"/>
                <a:cs typeface="Times New Roman" pitchFamily="18" charset="0"/>
              </a:rPr>
              <a:t>xf</a:t>
            </a:r>
            <a:r>
              <a:rPr lang="en-NZ" dirty="0" smtClean="0">
                <a:latin typeface="Preeti" pitchFamily="2" charset="0"/>
                <a:cs typeface="Times New Roman" pitchFamily="18" charset="0"/>
              </a:rPr>
              <a:t>], </a:t>
            </a:r>
            <a:r>
              <a:rPr lang="en-NZ" dirty="0" err="1" smtClean="0">
                <a:latin typeface="Preeti" pitchFamily="2" charset="0"/>
                <a:cs typeface="Times New Roman" pitchFamily="18" charset="0"/>
              </a:rPr>
              <a:t>eujfg</a:t>
            </a:r>
            <a:r>
              <a:rPr lang="en-NZ" dirty="0" smtClean="0">
                <a:latin typeface="Preeti" pitchFamily="2" charset="0"/>
                <a:cs typeface="Times New Roman" pitchFamily="18" charset="0"/>
              </a:rPr>
              <a:t> g} ;+</a:t>
            </a:r>
            <a:r>
              <a:rPr lang="en-NZ" dirty="0" err="1" smtClean="0">
                <a:latin typeface="Preeti" pitchFamily="2" charset="0"/>
                <a:cs typeface="Times New Roman" pitchFamily="18" charset="0"/>
              </a:rPr>
              <a:t>xf</a:t>
            </a:r>
            <a:r>
              <a:rPr lang="en-NZ" dirty="0" smtClean="0">
                <a:latin typeface="Preeti" pitchFamily="2" charset="0"/>
                <a:cs typeface="Times New Roman" pitchFamily="18" charset="0"/>
              </a:rPr>
              <a:t>/</a:t>
            </a:r>
            <a:r>
              <a:rPr lang="en-NZ" dirty="0" err="1" smtClean="0">
                <a:latin typeface="Preeti" pitchFamily="2" charset="0"/>
                <a:cs typeface="Times New Roman" pitchFamily="18" charset="0"/>
              </a:rPr>
              <a:t>stf</a:t>
            </a:r>
            <a:r>
              <a:rPr lang="en-NZ" dirty="0" smtClean="0">
                <a:latin typeface="Preeti" pitchFamily="2" charset="0"/>
                <a:cs typeface="Times New Roman" pitchFamily="18" charset="0"/>
              </a:rPr>
              <a:t>{</a:t>
            </a: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1441004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CDD29B1F-53F3-416D-BEFF-55CE546C2F91}" type="slidenum">
              <a:rPr lang="en-US">
                <a:latin typeface="+mn-lt"/>
              </a:rPr>
              <a:pPr defTabSz="762000">
                <a:defRPr/>
              </a:pPr>
              <a:t>7</a:t>
            </a:fld>
            <a:endParaRPr lang="en-US">
              <a:latin typeface="+mn-lt"/>
            </a:endParaRPr>
          </a:p>
        </p:txBody>
      </p:sp>
      <p:sp>
        <p:nvSpPr>
          <p:cNvPr id="456706"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k|d'v</a:t>
            </a:r>
            <a:r>
              <a:rPr lang="en-US" b="1" dirty="0">
                <a:effectLst>
                  <a:outerShdw blurRad="38100" dist="38100" dir="2700000" algn="tl">
                    <a:srgbClr val="000000">
                      <a:alpha val="43137"/>
                    </a:srgbClr>
                  </a:outerShdw>
                </a:effectLst>
                <a:latin typeface="Preeti" pitchFamily="2" charset="0"/>
              </a:rPr>
              <a:t> ;/f]</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jfnf</a:t>
            </a:r>
            <a:endParaRPr lang="en-US" b="1" dirty="0">
              <a:effectLst>
                <a:outerShdw blurRad="38100" dist="38100" dir="2700000" algn="tl">
                  <a:srgbClr val="000000">
                    <a:alpha val="43137"/>
                  </a:srgbClr>
                </a:outerShdw>
              </a:effectLst>
              <a:latin typeface="Preeti" pitchFamily="2" charset="0"/>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5248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5067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762000">
              <a:defRPr/>
            </a:pPr>
            <a:fld id="{A6532958-38DB-4695-B312-1183744A751E}" type="slidenum">
              <a:rPr lang="en-US">
                <a:latin typeface="+mn-lt"/>
              </a:rPr>
              <a:pPr defTabSz="762000">
                <a:defRPr/>
              </a:pPr>
              <a:t>8</a:t>
            </a:fld>
            <a:endParaRPr lang="en-US">
              <a:latin typeface="+mn-lt"/>
            </a:endParaRPr>
          </a:p>
        </p:txBody>
      </p:sp>
      <p:sp>
        <p:nvSpPr>
          <p:cNvPr id="451586" name="Rectangle 2"/>
          <p:cNvSpPr>
            <a:spLocks noGrp="1" noChangeArrowheads="1"/>
          </p:cNvSpPr>
          <p:nvPr>
            <p:ph type="title"/>
          </p:nvPr>
        </p:nvSpPr>
        <p:spPr>
          <a:xfrm>
            <a:off x="0" y="-14514"/>
            <a:ext cx="9144000" cy="776514"/>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sflnu9 s:tf] </a:t>
            </a:r>
            <a:r>
              <a:rPr lang="en-NZ" b="1" dirty="0" err="1">
                <a:effectLst>
                  <a:outerShdw blurRad="38100" dist="38100" dir="2700000" algn="tl">
                    <a:srgbClr val="000000">
                      <a:alpha val="43137"/>
                    </a:srgbClr>
                  </a:outerShdw>
                </a:effectLst>
                <a:latin typeface="Preeti" pitchFamily="2" charset="0"/>
              </a:rPr>
              <a:t>JolQm</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xf</a:t>
            </a:r>
            <a:r>
              <a:rPr lang="en-NZ" b="1" dirty="0">
                <a:effectLst>
                  <a:outerShdw blurRad="38100" dist="38100" dir="2700000" algn="tl">
                    <a:srgbClr val="000000">
                      <a:alpha val="43137"/>
                    </a:srgbClr>
                  </a:outerShdw>
                </a:effectLst>
                <a:latin typeface="Preeti" pitchFamily="2" charset="0"/>
              </a:rPr>
              <a:t>] &lt;</a:t>
            </a:r>
            <a:endParaRPr lang="en-US" b="1" dirty="0">
              <a:effectLst>
                <a:outerShdw blurRad="38100" dist="38100" dir="2700000" algn="tl">
                  <a:srgbClr val="000000">
                    <a:alpha val="43137"/>
                  </a:srgbClr>
                </a:outerShdw>
              </a:effectLst>
              <a:latin typeface="Preeti" pitchFamily="2" charset="0"/>
            </a:endParaRPr>
          </a:p>
        </p:txBody>
      </p:sp>
      <p:sp>
        <p:nvSpPr>
          <p:cNvPr id="451587" name="Rectangle 3"/>
          <p:cNvSpPr>
            <a:spLocks noGrp="1" noChangeArrowheads="1"/>
          </p:cNvSpPr>
          <p:nvPr>
            <p:ph type="body" idx="1"/>
          </p:nvPr>
        </p:nvSpPr>
        <p:spPr/>
        <p:txBody>
          <a:bodyPr>
            <a:normAutofit fontScale="92500" lnSpcReduction="10000"/>
          </a:bodyPr>
          <a:lstStyle/>
          <a:p>
            <a:pPr>
              <a:buFont typeface="Wingdings" pitchFamily="2" charset="2"/>
              <a:buChar char="§"/>
              <a:defRPr/>
            </a:pPr>
            <a:r>
              <a:rPr lang="en-NZ" sz="3600" b="0" dirty="0" smtClean="0">
                <a:latin typeface="Preeti" pitchFamily="2" charset="0"/>
                <a:cs typeface="Times New Roman" pitchFamily="18" charset="0"/>
              </a:rPr>
              <a:t>:</a:t>
            </a:r>
            <a:r>
              <a:rPr lang="en-NZ" sz="3600" b="0" dirty="0" err="1" smtClean="0">
                <a:latin typeface="Preeti" pitchFamily="2" charset="0"/>
                <a:cs typeface="Times New Roman" pitchFamily="18" charset="0"/>
              </a:rPr>
              <a:t>yfgLo</a:t>
            </a:r>
            <a:r>
              <a:rPr lang="en-NZ" sz="3600" b="0" dirty="0" smtClean="0">
                <a:latin typeface="Preeti" pitchFamily="2" charset="0"/>
                <a:cs typeface="Times New Roman" pitchFamily="18" charset="0"/>
              </a:rPr>
              <a:t> ;</a:t>
            </a:r>
            <a:r>
              <a:rPr lang="en-NZ" sz="3600" b="0" dirty="0" err="1" smtClean="0">
                <a:latin typeface="Preeti" pitchFamily="2" charset="0"/>
                <a:cs typeface="Times New Roman" pitchFamily="18" charset="0"/>
              </a:rPr>
              <a:t>d'bfosf</a:t>
            </a:r>
            <a:r>
              <a:rPr lang="en-NZ" sz="3600" b="0" dirty="0" smtClean="0">
                <a:latin typeface="Preeti" pitchFamily="2" charset="0"/>
                <a:cs typeface="Times New Roman" pitchFamily="18" charset="0"/>
              </a:rPr>
              <a:t>] ;b:o</a:t>
            </a:r>
          </a:p>
          <a:p>
            <a:pPr>
              <a:buFont typeface="Wingdings" pitchFamily="2" charset="2"/>
              <a:buChar char="§"/>
              <a:defRPr/>
            </a:pPr>
            <a:endParaRPr lang="en-NZ" sz="2400" b="0" dirty="0" smtClean="0">
              <a:latin typeface="Preeti" pitchFamily="2" charset="0"/>
              <a:cs typeface="Times New Roman" pitchFamily="18" charset="0"/>
            </a:endParaRPr>
          </a:p>
          <a:p>
            <a:pPr>
              <a:buFont typeface="Wingdings" pitchFamily="2" charset="2"/>
              <a:buChar char="§"/>
              <a:defRPr/>
            </a:pPr>
            <a:r>
              <a:rPr lang="en-NZ" sz="3600" b="0" dirty="0" smtClean="0">
                <a:solidFill>
                  <a:srgbClr val="3366CC"/>
                </a:solidFill>
                <a:latin typeface="Preeti" pitchFamily="2" charset="0"/>
                <a:cs typeface="Times New Roman" pitchFamily="18" charset="0"/>
              </a:rPr>
              <a:t>;</a:t>
            </a:r>
            <a:r>
              <a:rPr lang="en-NZ" sz="3600" b="0" dirty="0" err="1" smtClean="0">
                <a:solidFill>
                  <a:srgbClr val="3366CC"/>
                </a:solidFill>
                <a:latin typeface="Preeti" pitchFamily="2" charset="0"/>
                <a:cs typeface="Times New Roman" pitchFamily="18" charset="0"/>
              </a:rPr>
              <a:t>Defljt</a:t>
            </a:r>
            <a:r>
              <a:rPr lang="en-NZ" sz="3600" b="0" dirty="0" smtClean="0">
                <a:solidFill>
                  <a:srgbClr val="3366CC"/>
                </a:solidFill>
                <a:latin typeface="Preeti" pitchFamily="2" charset="0"/>
                <a:cs typeface="Times New Roman" pitchFamily="18" charset="0"/>
              </a:rPr>
              <a:t> 3/</a:t>
            </a:r>
            <a:r>
              <a:rPr lang="en-NZ" sz="3600" b="0" dirty="0" err="1" smtClean="0">
                <a:solidFill>
                  <a:srgbClr val="3366CC"/>
                </a:solidFill>
                <a:latin typeface="Preeti" pitchFamily="2" charset="0"/>
                <a:cs typeface="Times New Roman" pitchFamily="18" charset="0"/>
              </a:rPr>
              <a:t>wgLsf</a:t>
            </a:r>
            <a:r>
              <a:rPr lang="en-NZ" sz="3600" b="0" dirty="0" smtClean="0">
                <a:solidFill>
                  <a:srgbClr val="3366CC"/>
                </a:solidFill>
                <a:latin typeface="Preeti" pitchFamily="2" charset="0"/>
                <a:cs typeface="Times New Roman" pitchFamily="18" charset="0"/>
              </a:rPr>
              <a:t>] ;</a:t>
            </a:r>
            <a:r>
              <a:rPr lang="en-NZ" sz="3600" b="0" dirty="0" err="1" smtClean="0">
                <a:solidFill>
                  <a:srgbClr val="3366CC"/>
                </a:solidFill>
                <a:latin typeface="Preeti" pitchFamily="2" charset="0"/>
                <a:cs typeface="Times New Roman" pitchFamily="18" charset="0"/>
              </a:rPr>
              <a:t>xh</a:t>
            </a:r>
            <a:r>
              <a:rPr lang="en-NZ" sz="3600" b="0" dirty="0" smtClean="0">
                <a:solidFill>
                  <a:srgbClr val="3366CC"/>
                </a:solidFill>
                <a:latin typeface="Preeti" pitchFamily="2" charset="0"/>
                <a:cs typeface="Times New Roman" pitchFamily="18" charset="0"/>
              </a:rPr>
              <a:t> ;</a:t>
            </a:r>
            <a:r>
              <a:rPr lang="en-NZ" sz="3600" b="0" dirty="0" err="1" smtClean="0">
                <a:solidFill>
                  <a:srgbClr val="3366CC"/>
                </a:solidFill>
                <a:latin typeface="Preeti" pitchFamily="2" charset="0"/>
                <a:cs typeface="Times New Roman" pitchFamily="18" charset="0"/>
              </a:rPr>
              <a:t>Dks</a:t>
            </a:r>
            <a:r>
              <a:rPr lang="en-NZ" sz="3600" b="0" dirty="0" smtClean="0">
                <a:solidFill>
                  <a:srgbClr val="3366CC"/>
                </a:solidFill>
                <a:latin typeface="Preeti" pitchFamily="2" charset="0"/>
                <a:cs typeface="Times New Roman" pitchFamily="18" charset="0"/>
              </a:rPr>
              <a:t>{</a:t>
            </a:r>
            <a:r>
              <a:rPr lang="en-NZ" sz="3600" b="0" dirty="0" err="1" smtClean="0">
                <a:solidFill>
                  <a:srgbClr val="3366CC"/>
                </a:solidFill>
                <a:latin typeface="Preeti" pitchFamily="2" charset="0"/>
                <a:cs typeface="Times New Roman" pitchFamily="18" charset="0"/>
              </a:rPr>
              <a:t>df</a:t>
            </a:r>
            <a:r>
              <a:rPr lang="en-NZ" sz="3600" b="0" dirty="0" smtClean="0">
                <a:solidFill>
                  <a:srgbClr val="3366CC"/>
                </a:solidFill>
                <a:latin typeface="Preeti" pitchFamily="2" charset="0"/>
                <a:cs typeface="Times New Roman" pitchFamily="18" charset="0"/>
              </a:rPr>
              <a:t> </a:t>
            </a:r>
            <a:r>
              <a:rPr lang="en-NZ" sz="3600" b="0" dirty="0" err="1" smtClean="0">
                <a:solidFill>
                  <a:srgbClr val="3366CC"/>
                </a:solidFill>
                <a:latin typeface="Preeti" pitchFamily="2" charset="0"/>
                <a:cs typeface="Times New Roman" pitchFamily="18" charset="0"/>
              </a:rPr>
              <a:t>ePsf</a:t>
            </a:r>
            <a:r>
              <a:rPr lang="en-NZ" sz="3600" b="0" dirty="0" smtClean="0">
                <a:solidFill>
                  <a:srgbClr val="3366CC"/>
                </a:solidFill>
                <a:latin typeface="Preeti" pitchFamily="2" charset="0"/>
                <a:cs typeface="Times New Roman" pitchFamily="18" charset="0"/>
              </a:rPr>
              <a:t>]</a:t>
            </a:r>
          </a:p>
          <a:p>
            <a:pPr>
              <a:buFont typeface="Wingdings" pitchFamily="2" charset="2"/>
              <a:buChar char="§"/>
              <a:defRPr/>
            </a:pPr>
            <a:endParaRPr lang="en-NZ" sz="2400" b="0" dirty="0" smtClean="0">
              <a:solidFill>
                <a:srgbClr val="3366CC"/>
              </a:solidFill>
              <a:latin typeface="Preeti" pitchFamily="2" charset="0"/>
              <a:cs typeface="Times New Roman" pitchFamily="18" charset="0"/>
            </a:endParaRPr>
          </a:p>
          <a:p>
            <a:pPr>
              <a:buFont typeface="Wingdings" pitchFamily="2" charset="2"/>
              <a:buChar char="§"/>
              <a:defRPr/>
            </a:pPr>
            <a:r>
              <a:rPr lang="en-NZ" sz="3600" b="0" dirty="0" err="1" smtClean="0">
                <a:solidFill>
                  <a:srgbClr val="339933"/>
                </a:solidFill>
                <a:latin typeface="Preeti" pitchFamily="2" charset="0"/>
                <a:cs typeface="Times New Roman" pitchFamily="18" charset="0"/>
              </a:rPr>
              <a:t>Jofjxfl</a:t>
            </a:r>
            <a:r>
              <a:rPr lang="en-NZ" sz="3600" b="0" dirty="0" smtClean="0">
                <a:solidFill>
                  <a:srgbClr val="339933"/>
                </a:solidFill>
                <a:latin typeface="Preeti" pitchFamily="2" charset="0"/>
                <a:cs typeface="Times New Roman" pitchFamily="18" charset="0"/>
              </a:rPr>
              <a:t>/s </a:t>
            </a:r>
            <a:r>
              <a:rPr lang="en-NZ" sz="3600" b="0" dirty="0" err="1" smtClean="0">
                <a:solidFill>
                  <a:srgbClr val="339933"/>
                </a:solidFill>
                <a:latin typeface="Preeti" pitchFamily="2" charset="0"/>
                <a:cs typeface="Times New Roman" pitchFamily="18" charset="0"/>
              </a:rPr>
              <a:t>s</a:t>
            </a:r>
            <a:r>
              <a:rPr lang="en-NZ" sz="3600" b="0" dirty="0" smtClean="0">
                <a:solidFill>
                  <a:srgbClr val="339933"/>
                </a:solidFill>
                <a:latin typeface="Preeti" pitchFamily="2" charset="0"/>
                <a:cs typeface="Times New Roman" pitchFamily="18" charset="0"/>
              </a:rPr>
              <a:t>'/f </a:t>
            </a:r>
            <a:r>
              <a:rPr lang="en-NZ" sz="3600" b="0" dirty="0" err="1" smtClean="0">
                <a:solidFill>
                  <a:srgbClr val="339933"/>
                </a:solidFill>
                <a:latin typeface="Preeti" pitchFamily="2" charset="0"/>
                <a:cs typeface="Times New Roman" pitchFamily="18" charset="0"/>
              </a:rPr>
              <a:t>a'em</a:t>
            </a:r>
            <a:r>
              <a:rPr lang="en-NZ" sz="3600" b="0" dirty="0" smtClean="0">
                <a:solidFill>
                  <a:srgbClr val="339933"/>
                </a:solidFill>
                <a:latin typeface="Preeti" pitchFamily="2" charset="0"/>
                <a:cs typeface="Times New Roman" pitchFamily="18" charset="0"/>
              </a:rPr>
              <a:t>]</a:t>
            </a:r>
            <a:r>
              <a:rPr lang="en-NZ" sz="3600" b="0" dirty="0" err="1" smtClean="0">
                <a:solidFill>
                  <a:srgbClr val="339933"/>
                </a:solidFill>
                <a:latin typeface="Preeti" pitchFamily="2" charset="0"/>
                <a:cs typeface="Times New Roman" pitchFamily="18" charset="0"/>
              </a:rPr>
              <a:t>sf</a:t>
            </a:r>
            <a:r>
              <a:rPr lang="en-NZ" sz="3600" b="0" dirty="0" smtClean="0">
                <a:solidFill>
                  <a:srgbClr val="339933"/>
                </a:solidFill>
                <a:latin typeface="Preeti" pitchFamily="2" charset="0"/>
                <a:cs typeface="Times New Roman" pitchFamily="18" charset="0"/>
              </a:rPr>
              <a:t>]</a:t>
            </a:r>
          </a:p>
          <a:p>
            <a:pPr>
              <a:buFont typeface="Wingdings" pitchFamily="2" charset="2"/>
              <a:buChar char="§"/>
              <a:defRPr/>
            </a:pPr>
            <a:endParaRPr lang="en-NZ" sz="2400" b="0" dirty="0" smtClean="0">
              <a:solidFill>
                <a:srgbClr val="339933"/>
              </a:solidFill>
              <a:latin typeface="Preeti" pitchFamily="2" charset="0"/>
              <a:cs typeface="Times New Roman" pitchFamily="18" charset="0"/>
            </a:endParaRPr>
          </a:p>
          <a:p>
            <a:pPr>
              <a:buFont typeface="Wingdings" pitchFamily="2" charset="2"/>
              <a:buChar char="§"/>
              <a:defRPr/>
            </a:pPr>
            <a:r>
              <a:rPr lang="en-NZ" sz="3600" b="0" dirty="0" smtClean="0">
                <a:latin typeface="Preeti" pitchFamily="2" charset="0"/>
                <a:cs typeface="Times New Roman" pitchFamily="18" charset="0"/>
              </a:rPr>
              <a:t>:</a:t>
            </a:r>
            <a:r>
              <a:rPr lang="en-NZ" sz="3600" b="0" dirty="0" err="1" smtClean="0">
                <a:latin typeface="Preeti" pitchFamily="2" charset="0"/>
                <a:cs typeface="Times New Roman" pitchFamily="18" charset="0"/>
              </a:rPr>
              <a:t>yfgLo</a:t>
            </a:r>
            <a:r>
              <a:rPr lang="en-NZ" sz="3600" b="0" dirty="0" smtClean="0">
                <a:latin typeface="Preeti" pitchFamily="2" charset="0"/>
                <a:cs typeface="Times New Roman" pitchFamily="18" charset="0"/>
              </a:rPr>
              <a:t> ;</a:t>
            </a:r>
            <a:r>
              <a:rPr lang="en-NZ" sz="3600" b="0" dirty="0" err="1" smtClean="0">
                <a:latin typeface="Preeti" pitchFamily="2" charset="0"/>
                <a:cs typeface="Times New Roman" pitchFamily="18" charset="0"/>
              </a:rPr>
              <a:t>fdflhs</a:t>
            </a:r>
            <a:r>
              <a:rPr lang="en-NZ" sz="3600" b="0" dirty="0" smtClean="0">
                <a:latin typeface="Preeti" pitchFamily="2" charset="0"/>
                <a:cs typeface="Times New Roman" pitchFamily="18" charset="0"/>
              </a:rPr>
              <a:t>, </a:t>
            </a:r>
            <a:r>
              <a:rPr lang="en-NZ" sz="3600" b="0" dirty="0" err="1" smtClean="0">
                <a:latin typeface="Preeti" pitchFamily="2" charset="0"/>
                <a:cs typeface="Times New Roman" pitchFamily="18" charset="0"/>
              </a:rPr>
              <a:t>cfly</a:t>
            </a:r>
            <a:r>
              <a:rPr lang="en-NZ" sz="3600" b="0" dirty="0" smtClean="0">
                <a:latin typeface="Preeti" pitchFamily="2" charset="0"/>
                <a:cs typeface="Times New Roman" pitchFamily="18" charset="0"/>
              </a:rPr>
              <a:t>{s / ;f+:s[</a:t>
            </a:r>
            <a:r>
              <a:rPr lang="en-NZ" sz="3600" b="0" dirty="0" err="1" smtClean="0">
                <a:latin typeface="Preeti" pitchFamily="2" charset="0"/>
                <a:cs typeface="Times New Roman" pitchFamily="18" charset="0"/>
              </a:rPr>
              <a:t>lts</a:t>
            </a:r>
            <a:r>
              <a:rPr lang="en-NZ" sz="3600" b="0" dirty="0" smtClean="0">
                <a:latin typeface="Preeti" pitchFamily="2" charset="0"/>
                <a:cs typeface="Times New Roman" pitchFamily="18" charset="0"/>
              </a:rPr>
              <a:t> </a:t>
            </a:r>
            <a:r>
              <a:rPr lang="en-NZ" sz="3600" b="0" dirty="0" err="1" smtClean="0">
                <a:latin typeface="Preeti" pitchFamily="2" charset="0"/>
                <a:cs typeface="Times New Roman" pitchFamily="18" charset="0"/>
              </a:rPr>
              <a:t>ljifo</a:t>
            </a:r>
            <a:r>
              <a:rPr lang="en-NZ" sz="3600" b="0" dirty="0" smtClean="0">
                <a:latin typeface="Preeti" pitchFamily="2" charset="0"/>
                <a:cs typeface="Times New Roman" pitchFamily="18" charset="0"/>
              </a:rPr>
              <a:t> </a:t>
            </a:r>
            <a:r>
              <a:rPr lang="en-NZ" sz="3600" b="0" dirty="0" err="1" smtClean="0">
                <a:latin typeface="Preeti" pitchFamily="2" charset="0"/>
                <a:cs typeface="Times New Roman" pitchFamily="18" charset="0"/>
              </a:rPr>
              <a:t>a'em</a:t>
            </a:r>
            <a:r>
              <a:rPr lang="en-NZ" sz="3600" b="0" dirty="0" smtClean="0">
                <a:latin typeface="Preeti" pitchFamily="2" charset="0"/>
                <a:cs typeface="Times New Roman" pitchFamily="18" charset="0"/>
              </a:rPr>
              <a:t>]</a:t>
            </a:r>
            <a:r>
              <a:rPr lang="en-NZ" sz="3600" b="0" dirty="0" err="1" smtClean="0">
                <a:latin typeface="Preeti" pitchFamily="2" charset="0"/>
                <a:cs typeface="Times New Roman" pitchFamily="18" charset="0"/>
              </a:rPr>
              <a:t>sf</a:t>
            </a:r>
            <a:r>
              <a:rPr lang="en-NZ" sz="3600" b="0" dirty="0" smtClean="0">
                <a:latin typeface="Preeti" pitchFamily="2" charset="0"/>
                <a:cs typeface="Times New Roman" pitchFamily="18" charset="0"/>
              </a:rPr>
              <a:t>]</a:t>
            </a:r>
          </a:p>
          <a:p>
            <a:pPr>
              <a:buFont typeface="Wingdings" pitchFamily="2" charset="2"/>
              <a:buChar char="§"/>
              <a:defRPr/>
            </a:pPr>
            <a:endParaRPr lang="en-NZ" sz="2400" b="0" dirty="0" smtClean="0">
              <a:latin typeface="Preeti" pitchFamily="2" charset="0"/>
              <a:cs typeface="Times New Roman" pitchFamily="18" charset="0"/>
            </a:endParaRPr>
          </a:p>
          <a:p>
            <a:pPr>
              <a:buFont typeface="Wingdings" pitchFamily="2" charset="2"/>
              <a:buChar char="§"/>
              <a:defRPr/>
            </a:pPr>
            <a:r>
              <a:rPr lang="en-NZ" sz="3600" b="0" dirty="0" smtClean="0">
                <a:solidFill>
                  <a:schemeClr val="tx1"/>
                </a:solidFill>
                <a:latin typeface="Preeti" pitchFamily="2" charset="0"/>
                <a:cs typeface="Times New Roman" pitchFamily="18" charset="0"/>
              </a:rPr>
              <a:t>:</a:t>
            </a:r>
            <a:r>
              <a:rPr lang="en-NZ" sz="3600" b="0" dirty="0" err="1" smtClean="0">
                <a:solidFill>
                  <a:schemeClr val="tx1"/>
                </a:solidFill>
                <a:latin typeface="Preeti" pitchFamily="2" charset="0"/>
                <a:cs typeface="Times New Roman" pitchFamily="18" charset="0"/>
              </a:rPr>
              <a:t>yfgLo</a:t>
            </a:r>
            <a:r>
              <a:rPr lang="en-NZ" sz="3600" b="0" dirty="0" smtClean="0">
                <a:solidFill>
                  <a:schemeClr val="tx1"/>
                </a:solidFill>
                <a:latin typeface="Preeti" pitchFamily="2" charset="0"/>
                <a:cs typeface="Times New Roman" pitchFamily="18" charset="0"/>
              </a:rPr>
              <a:t> ;</a:t>
            </a:r>
            <a:r>
              <a:rPr lang="en-NZ" sz="3600" b="0" dirty="0" err="1" smtClean="0">
                <a:solidFill>
                  <a:schemeClr val="tx1"/>
                </a:solidFill>
                <a:latin typeface="Preeti" pitchFamily="2" charset="0"/>
                <a:cs typeface="Times New Roman" pitchFamily="18" charset="0"/>
              </a:rPr>
              <a:t>d'bfon</a:t>
            </a:r>
            <a:r>
              <a:rPr lang="en-NZ" sz="3600" b="0" dirty="0" smtClean="0">
                <a:solidFill>
                  <a:schemeClr val="tx1"/>
                </a:solidFill>
                <a:latin typeface="Preeti" pitchFamily="2" charset="0"/>
                <a:cs typeface="Times New Roman" pitchFamily="18" charset="0"/>
              </a:rPr>
              <a:t>] </a:t>
            </a:r>
            <a:r>
              <a:rPr lang="en-NZ" sz="3600" b="0" dirty="0" err="1" smtClean="0">
                <a:solidFill>
                  <a:schemeClr val="tx1"/>
                </a:solidFill>
                <a:latin typeface="Preeti" pitchFamily="2" charset="0"/>
                <a:cs typeface="Times New Roman" pitchFamily="18" charset="0"/>
              </a:rPr>
              <a:t>ljZjf</a:t>
            </a:r>
            <a:r>
              <a:rPr lang="en-NZ" sz="3600" b="0" dirty="0" smtClean="0">
                <a:solidFill>
                  <a:schemeClr val="tx1"/>
                </a:solidFill>
                <a:latin typeface="Preeti" pitchFamily="2" charset="0"/>
                <a:cs typeface="Times New Roman" pitchFamily="18" charset="0"/>
              </a:rPr>
              <a:t>; u/]</a:t>
            </a:r>
            <a:r>
              <a:rPr lang="en-NZ" sz="3600" b="0" dirty="0" err="1" smtClean="0">
                <a:solidFill>
                  <a:schemeClr val="tx1"/>
                </a:solidFill>
                <a:latin typeface="Preeti" pitchFamily="2" charset="0"/>
                <a:cs typeface="Times New Roman" pitchFamily="18" charset="0"/>
              </a:rPr>
              <a:t>sf</a:t>
            </a:r>
            <a:r>
              <a:rPr lang="en-NZ" sz="3600" b="0" dirty="0" smtClean="0">
                <a:solidFill>
                  <a:schemeClr val="tx1"/>
                </a:solidFill>
                <a:latin typeface="Preeti" pitchFamily="2" charset="0"/>
                <a:cs typeface="Times New Roman" pitchFamily="18" charset="0"/>
              </a:rPr>
              <a:t>]  </a:t>
            </a:r>
            <a:endParaRPr lang="en-US" sz="3600" dirty="0" smtClean="0">
              <a:solidFill>
                <a:schemeClr val="tx1"/>
              </a:solidFill>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549608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15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5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1587">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5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51587">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158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51587">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158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5158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sldNum" sz="quarter" idx="12"/>
          </p:nvPr>
        </p:nvSpPr>
        <p:spPr/>
        <p:txBody>
          <a:bodyPr/>
          <a:lstStyle/>
          <a:p>
            <a:pPr defTabSz="762000">
              <a:defRPr/>
            </a:pPr>
            <a:fld id="{9B5B6442-2B7E-4F88-9F4B-6DF86BD82BD3}" type="slidenum">
              <a:rPr lang="en-US">
                <a:latin typeface="+mn-lt"/>
              </a:rPr>
              <a:pPr defTabSz="762000">
                <a:defRPr/>
              </a:pPr>
              <a:t>9</a:t>
            </a:fld>
            <a:endParaRPr lang="en-US">
              <a:latin typeface="+mn-lt"/>
            </a:endParaRPr>
          </a:p>
        </p:txBody>
      </p:sp>
      <p:sp>
        <p:nvSpPr>
          <p:cNvPr id="507908" name="Rectangle 4"/>
          <p:cNvSpPr>
            <a:spLocks noGrp="1" noChangeArrowheads="1"/>
          </p:cNvSpPr>
          <p:nvPr>
            <p:ph type="ctrTitle"/>
          </p:nvPr>
        </p:nvSpPr>
        <p:spPr/>
        <p:txBody>
          <a:bodyPr>
            <a:normAutofit fontScale="90000"/>
          </a:bodyPr>
          <a:lstStyle/>
          <a:p>
            <a:pPr>
              <a:defRPr/>
            </a:pPr>
            <a:r>
              <a:rPr lang="en-NZ" sz="4400" dirty="0" smtClean="0">
                <a:solidFill>
                  <a:schemeClr val="tx2"/>
                </a:solidFill>
                <a:latin typeface="Preeti" pitchFamily="2" charset="0"/>
                <a:cs typeface="Times New Roman" pitchFamily="18" charset="0"/>
              </a:rPr>
              <a:t>sflnu9x?</a:t>
            </a:r>
            <a:r>
              <a:rPr lang="en-NZ" sz="3600" dirty="0" smtClean="0">
                <a:solidFill>
                  <a:schemeClr val="tx2"/>
                </a:solidFill>
                <a:latin typeface="Preeti" pitchFamily="2" charset="0"/>
                <a:cs typeface="Times New Roman" pitchFamily="18" charset="0"/>
              </a:rPr>
              <a:t/>
            </a:r>
            <a:br>
              <a:rPr lang="en-NZ" sz="3600" dirty="0" smtClean="0">
                <a:solidFill>
                  <a:schemeClr val="tx2"/>
                </a:solidFill>
                <a:latin typeface="Preeti" pitchFamily="2" charset="0"/>
                <a:cs typeface="Times New Roman" pitchFamily="18" charset="0"/>
              </a:rPr>
            </a:br>
            <a:r>
              <a:rPr lang="en-NZ" sz="3600" dirty="0" smtClean="0">
                <a:solidFill>
                  <a:schemeClr val="tx2"/>
                </a:solidFill>
                <a:latin typeface="Preeti" pitchFamily="2" charset="0"/>
                <a:cs typeface="Times New Roman" pitchFamily="18" charset="0"/>
              </a:rPr>
              <a:t>-8sdL{, </a:t>
            </a:r>
            <a:r>
              <a:rPr lang="en-NZ" sz="3600" dirty="0" err="1" smtClean="0">
                <a:solidFill>
                  <a:schemeClr val="tx2"/>
                </a:solidFill>
                <a:latin typeface="Preeti" pitchFamily="2" charset="0"/>
                <a:cs typeface="Times New Roman" pitchFamily="18" charset="0"/>
              </a:rPr>
              <a:t>l;sdL</a:t>
            </a:r>
            <a:r>
              <a:rPr lang="en-NZ" sz="3600" dirty="0" smtClean="0">
                <a:solidFill>
                  <a:schemeClr val="tx2"/>
                </a:solidFill>
                <a:latin typeface="Preeti" pitchFamily="2" charset="0"/>
                <a:cs typeface="Times New Roman" pitchFamily="18" charset="0"/>
              </a:rPr>
              <a:t>{, </a:t>
            </a:r>
            <a:r>
              <a:rPr lang="en-NZ" sz="3600" dirty="0" err="1" smtClean="0">
                <a:solidFill>
                  <a:schemeClr val="tx2"/>
                </a:solidFill>
                <a:latin typeface="Preeti" pitchFamily="2" charset="0"/>
                <a:cs typeface="Times New Roman" pitchFamily="18" charset="0"/>
              </a:rPr>
              <a:t>nf</a:t>
            </a:r>
            <a:r>
              <a:rPr lang="en-NZ" sz="3600" dirty="0" smtClean="0">
                <a:solidFill>
                  <a:schemeClr val="tx2"/>
                </a:solidFill>
                <a:latin typeface="Preeti" pitchFamily="2" charset="0"/>
                <a:cs typeface="Times New Roman" pitchFamily="18" charset="0"/>
              </a:rPr>
              <a:t>]</a:t>
            </a:r>
            <a:r>
              <a:rPr lang="en-NZ" sz="3600" dirty="0" err="1" smtClean="0">
                <a:solidFill>
                  <a:schemeClr val="tx2"/>
                </a:solidFill>
                <a:latin typeface="Preeti" pitchFamily="2" charset="0"/>
                <a:cs typeface="Times New Roman" pitchFamily="18" charset="0"/>
              </a:rPr>
              <a:t>xsdL</a:t>
            </a:r>
            <a:r>
              <a:rPr lang="en-NZ" sz="3600" dirty="0" smtClean="0">
                <a:solidFill>
                  <a:schemeClr val="tx2"/>
                </a:solidFill>
                <a:latin typeface="Preeti" pitchFamily="2" charset="0"/>
                <a:cs typeface="Times New Roman" pitchFamily="18" charset="0"/>
              </a:rPr>
              <a:t>{ </a:t>
            </a:r>
            <a:r>
              <a:rPr lang="en-NZ" sz="3600" dirty="0" err="1" smtClean="0">
                <a:solidFill>
                  <a:schemeClr val="tx2"/>
                </a:solidFill>
                <a:latin typeface="Preeti" pitchFamily="2" charset="0"/>
                <a:cs typeface="Times New Roman" pitchFamily="18" charset="0"/>
              </a:rPr>
              <a:t>jf</a:t>
            </a:r>
            <a:r>
              <a:rPr lang="en-NZ" sz="3600" dirty="0" smtClean="0">
                <a:solidFill>
                  <a:schemeClr val="tx2"/>
                </a:solidFill>
                <a:latin typeface="Preeti" pitchFamily="2" charset="0"/>
                <a:cs typeface="Times New Roman" pitchFamily="18" charset="0"/>
              </a:rPr>
              <a:t> </a:t>
            </a:r>
            <a:r>
              <a:rPr lang="en-NZ" sz="3600" dirty="0" err="1" smtClean="0">
                <a:solidFill>
                  <a:schemeClr val="tx2"/>
                </a:solidFill>
                <a:latin typeface="Preeti" pitchFamily="2" charset="0"/>
                <a:cs typeface="Times New Roman" pitchFamily="18" charset="0"/>
              </a:rPr>
              <a:t>gsdL</a:t>
            </a:r>
            <a:r>
              <a:rPr lang="en-NZ" sz="3600" dirty="0" smtClean="0">
                <a:solidFill>
                  <a:schemeClr val="tx2"/>
                </a:solidFill>
                <a:latin typeface="Preeti" pitchFamily="2" charset="0"/>
                <a:cs typeface="Times New Roman" pitchFamily="18" charset="0"/>
              </a:rPr>
              <a:t>{_</a:t>
            </a:r>
            <a:br>
              <a:rPr lang="en-NZ" sz="3600" dirty="0" smtClean="0">
                <a:solidFill>
                  <a:schemeClr val="tx2"/>
                </a:solidFill>
                <a:latin typeface="Preeti" pitchFamily="2" charset="0"/>
                <a:cs typeface="Times New Roman" pitchFamily="18" charset="0"/>
              </a:rPr>
            </a:br>
            <a:r>
              <a:rPr lang="en-NZ" sz="3600" dirty="0" smtClean="0">
                <a:solidFill>
                  <a:schemeClr val="tx2"/>
                </a:solidFill>
                <a:latin typeface="Preeti" pitchFamily="2" charset="0"/>
                <a:cs typeface="Times New Roman" pitchFamily="18" charset="0"/>
              </a:rPr>
              <a:t/>
            </a:r>
            <a:br>
              <a:rPr lang="en-NZ" sz="3600" dirty="0" smtClean="0">
                <a:solidFill>
                  <a:schemeClr val="tx2"/>
                </a:solidFill>
                <a:latin typeface="Preeti" pitchFamily="2" charset="0"/>
                <a:cs typeface="Times New Roman" pitchFamily="18" charset="0"/>
              </a:rPr>
            </a:br>
            <a:r>
              <a:rPr lang="en-NZ" sz="3600" dirty="0" err="1" smtClean="0">
                <a:solidFill>
                  <a:schemeClr val="tx2"/>
                </a:solidFill>
                <a:latin typeface="Preeti" pitchFamily="2" charset="0"/>
                <a:cs typeface="Times New Roman" pitchFamily="18" charset="0"/>
              </a:rPr>
              <a:t>e"sDk</a:t>
            </a:r>
            <a:r>
              <a:rPr lang="en-NZ" sz="3600" dirty="0" smtClean="0">
                <a:solidFill>
                  <a:schemeClr val="tx2"/>
                </a:solidFill>
                <a:latin typeface="Preeti" pitchFamily="2" charset="0"/>
                <a:cs typeface="Times New Roman" pitchFamily="18" charset="0"/>
              </a:rPr>
              <a:t> </a:t>
            </a:r>
            <a:r>
              <a:rPr lang="en-NZ" sz="3600" dirty="0" err="1" smtClean="0">
                <a:solidFill>
                  <a:schemeClr val="tx2"/>
                </a:solidFill>
                <a:latin typeface="Preeti" pitchFamily="2" charset="0"/>
                <a:cs typeface="Times New Roman" pitchFamily="18" charset="0"/>
              </a:rPr>
              <a:t>k|lt</a:t>
            </a:r>
            <a:r>
              <a:rPr lang="en-NZ" sz="3600" dirty="0" smtClean="0">
                <a:solidFill>
                  <a:schemeClr val="tx2"/>
                </a:solidFill>
                <a:latin typeface="Preeti" pitchFamily="2" charset="0"/>
                <a:cs typeface="Times New Roman" pitchFamily="18" charset="0"/>
              </a:rPr>
              <a:t>/f]</a:t>
            </a:r>
            <a:r>
              <a:rPr lang="en-NZ" sz="3600" dirty="0" err="1" smtClean="0">
                <a:solidFill>
                  <a:schemeClr val="tx2"/>
                </a:solidFill>
                <a:latin typeface="Preeti" pitchFamily="2" charset="0"/>
                <a:cs typeface="Times New Roman" pitchFamily="18" charset="0"/>
              </a:rPr>
              <a:t>wL</a:t>
            </a:r>
            <a:r>
              <a:rPr lang="en-NZ" sz="3600" dirty="0" smtClean="0">
                <a:solidFill>
                  <a:schemeClr val="tx2"/>
                </a:solidFill>
                <a:latin typeface="Preeti" pitchFamily="2" charset="0"/>
                <a:cs typeface="Times New Roman" pitchFamily="18" charset="0"/>
              </a:rPr>
              <a:t> </a:t>
            </a:r>
            <a:r>
              <a:rPr lang="en-NZ" sz="3600" dirty="0" err="1" smtClean="0">
                <a:solidFill>
                  <a:schemeClr val="tx2"/>
                </a:solidFill>
                <a:latin typeface="Preeti" pitchFamily="2" charset="0"/>
                <a:cs typeface="Times New Roman" pitchFamily="18" charset="0"/>
              </a:rPr>
              <a:t>lgdf</a:t>
            </a:r>
            <a:r>
              <a:rPr lang="en-NZ" sz="3600" dirty="0" smtClean="0">
                <a:solidFill>
                  <a:schemeClr val="tx2"/>
                </a:solidFill>
                <a:latin typeface="Preeti" pitchFamily="2" charset="0"/>
                <a:cs typeface="Times New Roman" pitchFamily="18" charset="0"/>
              </a:rPr>
              <a:t>{0fsf] </a:t>
            </a:r>
            <a:r>
              <a:rPr lang="en-NZ" sz="3600" dirty="0" err="1" smtClean="0">
                <a:solidFill>
                  <a:schemeClr val="tx2"/>
                </a:solidFill>
                <a:latin typeface="Preeti" pitchFamily="2" charset="0"/>
                <a:cs typeface="Times New Roman" pitchFamily="18" charset="0"/>
              </a:rPr>
              <a:t>sfo</a:t>
            </a:r>
            <a:r>
              <a:rPr lang="en-NZ" sz="3600" dirty="0" smtClean="0">
                <a:solidFill>
                  <a:schemeClr val="tx2"/>
                </a:solidFill>
                <a:latin typeface="Preeti" pitchFamily="2" charset="0"/>
                <a:cs typeface="Times New Roman" pitchFamily="18" charset="0"/>
              </a:rPr>
              <a:t>{</a:t>
            </a:r>
            <a:r>
              <a:rPr lang="en-NZ" sz="3600" dirty="0" err="1" smtClean="0">
                <a:solidFill>
                  <a:schemeClr val="tx2"/>
                </a:solidFill>
                <a:latin typeface="Preeti" pitchFamily="2" charset="0"/>
                <a:cs typeface="Times New Roman" pitchFamily="18" charset="0"/>
              </a:rPr>
              <a:t>df</a:t>
            </a:r>
            <a:r>
              <a:rPr lang="en-NZ" sz="3600" dirty="0" smtClean="0">
                <a:solidFill>
                  <a:schemeClr val="tx2"/>
                </a:solidFill>
                <a:latin typeface="Preeti" pitchFamily="2" charset="0"/>
                <a:cs typeface="Times New Roman" pitchFamily="18" charset="0"/>
              </a:rPr>
              <a:t/>
            </a:r>
            <a:br>
              <a:rPr lang="en-NZ" sz="3600" dirty="0" smtClean="0">
                <a:solidFill>
                  <a:schemeClr val="tx2"/>
                </a:solidFill>
                <a:latin typeface="Preeti" pitchFamily="2" charset="0"/>
                <a:cs typeface="Times New Roman" pitchFamily="18" charset="0"/>
              </a:rPr>
            </a:br>
            <a:r>
              <a:rPr lang="en-NZ" sz="4400" dirty="0" smtClean="0">
                <a:solidFill>
                  <a:schemeClr val="tx2"/>
                </a:solidFill>
                <a:latin typeface="Preeti" pitchFamily="2" charset="0"/>
                <a:cs typeface="Times New Roman" pitchFamily="18" charset="0"/>
              </a:rPr>
              <a:t/>
            </a:r>
            <a:br>
              <a:rPr lang="en-NZ" sz="4400" dirty="0" smtClean="0">
                <a:solidFill>
                  <a:schemeClr val="tx2"/>
                </a:solidFill>
                <a:latin typeface="Preeti" pitchFamily="2" charset="0"/>
                <a:cs typeface="Times New Roman" pitchFamily="18" charset="0"/>
              </a:rPr>
            </a:br>
            <a:r>
              <a:rPr lang="en-NZ" sz="4400" dirty="0" smtClean="0">
                <a:solidFill>
                  <a:srgbClr val="FF0000"/>
                </a:solidFill>
                <a:latin typeface="Preeti" pitchFamily="2" charset="0"/>
                <a:cs typeface="Times New Roman" pitchFamily="18" charset="0"/>
              </a:rPr>
              <a:t>;</a:t>
            </a:r>
            <a:r>
              <a:rPr lang="en-NZ" sz="4400" dirty="0" err="1" smtClean="0">
                <a:solidFill>
                  <a:srgbClr val="FF0000"/>
                </a:solidFill>
                <a:latin typeface="Preeti" pitchFamily="2" charset="0"/>
                <a:cs typeface="Times New Roman" pitchFamily="18" charset="0"/>
              </a:rPr>
              <a:t>aeGbf</a:t>
            </a:r>
            <a:r>
              <a:rPr lang="en-NZ" sz="4400" dirty="0" smtClean="0">
                <a:solidFill>
                  <a:srgbClr val="FF0000"/>
                </a:solidFill>
                <a:latin typeface="Preeti" pitchFamily="2" charset="0"/>
                <a:cs typeface="Times New Roman" pitchFamily="18" charset="0"/>
              </a:rPr>
              <a:t> </a:t>
            </a:r>
            <a:r>
              <a:rPr lang="en-NZ" sz="4400" dirty="0" err="1" smtClean="0">
                <a:solidFill>
                  <a:srgbClr val="FF0000"/>
                </a:solidFill>
                <a:latin typeface="Preeti" pitchFamily="2" charset="0"/>
                <a:cs typeface="Times New Roman" pitchFamily="18" charset="0"/>
              </a:rPr>
              <a:t>alnof</a:t>
            </a:r>
            <a:r>
              <a:rPr lang="en-NZ" sz="4400" dirty="0" smtClean="0">
                <a:solidFill>
                  <a:srgbClr val="FF0000"/>
                </a:solidFill>
                <a:latin typeface="Preeti" pitchFamily="2" charset="0"/>
                <a:cs typeface="Times New Roman" pitchFamily="18" charset="0"/>
              </a:rPr>
              <a:t>] ;</a:t>
            </a:r>
            <a:r>
              <a:rPr lang="en-NZ" sz="4400" dirty="0" err="1" smtClean="0">
                <a:solidFill>
                  <a:srgbClr val="FF0000"/>
                </a:solidFill>
                <a:latin typeface="Preeti" pitchFamily="2" charset="0"/>
                <a:cs typeface="Times New Roman" pitchFamily="18" charset="0"/>
              </a:rPr>
              <a:t>Dks</a:t>
            </a:r>
            <a:r>
              <a:rPr lang="en-NZ" sz="4400" dirty="0" smtClean="0">
                <a:solidFill>
                  <a:srgbClr val="FF0000"/>
                </a:solidFill>
                <a:latin typeface="Preeti" pitchFamily="2" charset="0"/>
                <a:cs typeface="Times New Roman" pitchFamily="18" charset="0"/>
              </a:rPr>
              <a:t>{;"q </a:t>
            </a:r>
            <a:r>
              <a:rPr lang="en-NZ" sz="4400" dirty="0" err="1" smtClean="0">
                <a:solidFill>
                  <a:srgbClr val="FF0000"/>
                </a:solidFill>
                <a:latin typeface="Preeti" pitchFamily="2" charset="0"/>
                <a:cs typeface="Times New Roman" pitchFamily="18" charset="0"/>
              </a:rPr>
              <a:t>x'g</a:t>
            </a:r>
            <a:r>
              <a:rPr lang="en-NZ" sz="4400" dirty="0" smtClean="0">
                <a:solidFill>
                  <a:srgbClr val="FF0000"/>
                </a:solidFill>
                <a:latin typeface="Preeti" pitchFamily="2" charset="0"/>
                <a:cs typeface="Times New Roman" pitchFamily="18" charset="0"/>
              </a:rPr>
              <a:t>\</a:t>
            </a:r>
            <a:endParaRPr lang="en-US" sz="3600" dirty="0" smtClean="0">
              <a:solidFill>
                <a:schemeClr val="tx2"/>
              </a:solidFill>
              <a:latin typeface="Preeti" pitchFamily="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3927176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4810</Words>
  <Application>Microsoft Office PowerPoint</Application>
  <PresentationFormat>On-screen Show (4:3)</PresentationFormat>
  <Paragraphs>605</Paragraphs>
  <Slides>36</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Bitmap Image</vt:lpstr>
      <vt:lpstr>PowerPoint Presentation</vt:lpstr>
      <vt:lpstr>km/s a'emfO</vt:lpstr>
      <vt:lpstr>ljifo ;"rL</vt:lpstr>
      <vt:lpstr>lgdf{0f k|ljlw</vt:lpstr>
      <vt:lpstr>lgdf{0f k|lqmof</vt:lpstr>
      <vt:lpstr>;fdflhs ljifox?</vt:lpstr>
      <vt:lpstr>k|d'v ;/f]sf/jfnf</vt:lpstr>
      <vt:lpstr>sflnu9 s:tf] JolQm xf] &lt;</vt:lpstr>
      <vt:lpstr>sflnu9x? -8sdL{, l;sdL{, nf]xsdL{ jf gsdL{_  e"sDk k|lt/f]wL lgdf{0fsf] sfo{df  ;aeGbf alnof] ;Dks{;"q x'g\</vt:lpstr>
      <vt:lpstr>lgdf{0fdf ;+nUgtf</vt:lpstr>
      <vt:lpstr>lzIffdf nufgL</vt:lpstr>
      <vt:lpstr>kl/b[Zo</vt:lpstr>
      <vt:lpstr>sflnu9sf ;Ldfx?</vt:lpstr>
      <vt:lpstr>kl/0ffd !!</vt:lpstr>
      <vt:lpstr>ltgnfO{ s] rflxG5 &lt;</vt:lpstr>
      <vt:lpstr>a'e\mg'kg]{</vt:lpstr>
      <vt:lpstr>;r]t /xf}+</vt:lpstr>
      <vt:lpstr>xfdLn] s] ug'{k5{ &lt;</vt:lpstr>
      <vt:lpstr>xfdLn] s] ug'{k5{ &lt;</vt:lpstr>
      <vt:lpstr>dx;"; ug{ ;xof]u u/f}+</vt:lpstr>
      <vt:lpstr>tflndsf] /0fgLlt</vt:lpstr>
      <vt:lpstr>tflndsf] v08x?</vt:lpstr>
      <vt:lpstr>k|ljlw x:tfGt/0fsf pkfo</vt:lpstr>
      <vt:lpstr>e"sDkLo 3'DtL pkrf/sIf</vt:lpstr>
      <vt:lpstr>pkrf/sIfdf sfd ug]{ tl/sf</vt:lpstr>
      <vt:lpstr>pkrf/sIfdf sfd ug]{ tl/sf</vt:lpstr>
      <vt:lpstr>hf]lvd hfu/0f e|d0f</vt:lpstr>
      <vt:lpstr>sfo{:yfgdf tflnd</vt:lpstr>
      <vt:lpstr>u/L hfGg]</vt:lpstr>
      <vt:lpstr>PowerPoint Presentation</vt:lpstr>
      <vt:lpstr>sDkg 6]a'n k|bz{g</vt:lpstr>
      <vt:lpstr>olt~h]n, xfdL sxfF 5f}+ &lt;</vt:lpstr>
      <vt:lpstr>PowerPoint Presentation</vt:lpstr>
      <vt:lpstr>k|ljlw x:tfGt/0f ? ? ? </vt:lpstr>
      <vt:lpstr>PowerPoint Presentation</vt:lpstr>
      <vt:lpstr>k|f/lDes ;qdf dGyg</vt:lpstr>
    </vt:vector>
  </TitlesOfParts>
  <Company>kathmandu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dwarika shrestha</dc:creator>
  <cp:lastModifiedBy>dwarika shrestha</cp:lastModifiedBy>
  <cp:revision>4</cp:revision>
  <dcterms:created xsi:type="dcterms:W3CDTF">2012-09-25T16:40:32Z</dcterms:created>
  <dcterms:modified xsi:type="dcterms:W3CDTF">2012-09-26T17:39:17Z</dcterms:modified>
</cp:coreProperties>
</file>