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6.xml" ContentType="application/vnd.openxmlformats-officedocument.them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7.xml" ContentType="application/vnd.openxmlformats-officedocument.them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comment1.xml" ContentType="application/vnd.openxmlformats-officedocument.presentationml.comments+xml"/>
  <Override PartName="/ppt/notesSlides/notesSlide7.xml" ContentType="application/vnd.openxmlformats-officedocument.presentationml.notesSlide+xml"/>
  <Override PartName="/ppt/theme/themeOverride1.xml" ContentType="application/vnd.openxmlformats-officedocument.themeOverride+xml"/>
  <Override PartName="/ppt/notesSlides/notesSlide8.xml" ContentType="application/vnd.openxmlformats-officedocument.presentationml.notesSlide+xml"/>
  <Override PartName="/ppt/theme/themeOverride2.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92" r:id="rId3"/>
    <p:sldMasterId id="2147483697" r:id="rId4"/>
    <p:sldMasterId id="2147483701" r:id="rId5"/>
    <p:sldMasterId id="2147483713" r:id="rId6"/>
    <p:sldMasterId id="2147483723" r:id="rId7"/>
    <p:sldMasterId id="2147483737" r:id="rId8"/>
  </p:sldMasterIdLst>
  <p:notesMasterIdLst>
    <p:notesMasterId r:id="rId52"/>
  </p:notesMasterIdLst>
  <p:sldIdLst>
    <p:sldId id="256" r:id="rId9"/>
    <p:sldId id="257" r:id="rId10"/>
    <p:sldId id="259" r:id="rId11"/>
    <p:sldId id="262" r:id="rId12"/>
    <p:sldId id="261" r:id="rId13"/>
    <p:sldId id="301" r:id="rId14"/>
    <p:sldId id="302" r:id="rId15"/>
    <p:sldId id="303" r:id="rId16"/>
    <p:sldId id="304" r:id="rId17"/>
    <p:sldId id="305" r:id="rId18"/>
    <p:sldId id="260" r:id="rId19"/>
    <p:sldId id="288" r:id="rId20"/>
    <p:sldId id="289" r:id="rId21"/>
    <p:sldId id="290" r:id="rId22"/>
    <p:sldId id="291" r:id="rId23"/>
    <p:sldId id="292" r:id="rId24"/>
    <p:sldId id="293" r:id="rId25"/>
    <p:sldId id="294" r:id="rId26"/>
    <p:sldId id="295" r:id="rId27"/>
    <p:sldId id="296" r:id="rId28"/>
    <p:sldId id="297" r:id="rId29"/>
    <p:sldId id="299" r:id="rId30"/>
    <p:sldId id="271" r:id="rId31"/>
    <p:sldId id="272" r:id="rId32"/>
    <p:sldId id="273" r:id="rId33"/>
    <p:sldId id="274" r:id="rId34"/>
    <p:sldId id="275" r:id="rId35"/>
    <p:sldId id="276" r:id="rId36"/>
    <p:sldId id="277" r:id="rId37"/>
    <p:sldId id="278" r:id="rId38"/>
    <p:sldId id="279" r:id="rId39"/>
    <p:sldId id="280" r:id="rId40"/>
    <p:sldId id="281" r:id="rId41"/>
    <p:sldId id="282" r:id="rId42"/>
    <p:sldId id="283" r:id="rId43"/>
    <p:sldId id="284" r:id="rId44"/>
    <p:sldId id="285" r:id="rId45"/>
    <p:sldId id="286" r:id="rId46"/>
    <p:sldId id="270" r:id="rId47"/>
    <p:sldId id="266" r:id="rId48"/>
    <p:sldId id="265" r:id="rId49"/>
    <p:sldId id="263" r:id="rId50"/>
    <p:sldId id="258" r:id="rId5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rah Omrane" initials="SO" lastIdx="4" clrIdx="0">
    <p:extLst>
      <p:ext uri="{19B8F6BF-5375-455C-9EA6-DF929625EA0E}">
        <p15:presenceInfo xmlns:p15="http://schemas.microsoft.com/office/powerpoint/2012/main" userId="Sarah Omran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60"/>
  </p:normalViewPr>
  <p:slideViewPr>
    <p:cSldViewPr snapToGrid="0">
      <p:cViewPr varScale="1">
        <p:scale>
          <a:sx n="92" d="100"/>
          <a:sy n="92" d="100"/>
        </p:scale>
        <p:origin x="240"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commentAuthors" Target="commentAuthor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tableStyles" Target="tableStyle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43.xml"/><Relationship Id="rId3"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3" Type="http://schemas.openxmlformats.org/officeDocument/2006/relationships/oleObject" Target="file:///C:\Users\david\Dropbox\REACH_COL\2_Research_Management\2018-9_44%20DXN_44ALR%20_ECHO\JMMI\18_Analysis_plans\Mayo%202021\Outputs\COL1903_Outputs_Alojamiento_2806.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david\Dropbox\REACH_COL\2_Research_Management\2018-9_44%20DXN_44ALR%20_ECHO\JMMI\18_Analysis_plans\Mayo%202021\Outputs\COL1903_Outputs_Alojamiento_2806.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320" b="0" i="0" u="none" strike="noStrike" kern="1200" spc="0" baseline="0">
                <a:solidFill>
                  <a:schemeClr val="tx1">
                    <a:lumMod val="65000"/>
                    <a:lumOff val="35000"/>
                  </a:schemeClr>
                </a:solidFill>
                <a:latin typeface="Arial Narrow" panose="020B0606020202030204" pitchFamily="34" charset="0"/>
                <a:ea typeface="+mn-ea"/>
                <a:cs typeface="+mn-cs"/>
              </a:defRPr>
            </a:pPr>
            <a:r>
              <a:rPr lang="es-CO" sz="1800" b="1" dirty="0" err="1">
                <a:solidFill>
                  <a:srgbClr val="EE5859"/>
                </a:solidFill>
              </a:rPr>
              <a:t>Three</a:t>
            </a:r>
            <a:r>
              <a:rPr lang="es-CO" sz="1800" b="1" dirty="0">
                <a:solidFill>
                  <a:srgbClr val="EE5859"/>
                </a:solidFill>
              </a:rPr>
              <a:t> </a:t>
            </a:r>
            <a:r>
              <a:rPr lang="es-CO" sz="1800" b="1" dirty="0" err="1">
                <a:solidFill>
                  <a:srgbClr val="EE5859"/>
                </a:solidFill>
              </a:rPr>
              <a:t>main</a:t>
            </a:r>
            <a:r>
              <a:rPr lang="es-CO" sz="1800" b="1" dirty="0">
                <a:solidFill>
                  <a:srgbClr val="EE5859"/>
                </a:solidFill>
              </a:rPr>
              <a:t> </a:t>
            </a:r>
            <a:r>
              <a:rPr lang="es-CO" sz="1800" b="1" dirty="0" err="1">
                <a:solidFill>
                  <a:srgbClr val="EE5859"/>
                </a:solidFill>
              </a:rPr>
              <a:t>reported</a:t>
            </a:r>
            <a:r>
              <a:rPr lang="es-CO" sz="1800" b="1" dirty="0">
                <a:solidFill>
                  <a:srgbClr val="EE5859"/>
                </a:solidFill>
              </a:rPr>
              <a:t> </a:t>
            </a:r>
            <a:r>
              <a:rPr lang="es-CO" sz="1800" b="1" dirty="0" err="1">
                <a:solidFill>
                  <a:srgbClr val="EE5859"/>
                </a:solidFill>
              </a:rPr>
              <a:t>reasons</a:t>
            </a:r>
            <a:r>
              <a:rPr lang="es-CO" sz="1800" b="1" dirty="0">
                <a:solidFill>
                  <a:srgbClr val="EE5859"/>
                </a:solidFill>
              </a:rPr>
              <a:t> </a:t>
            </a:r>
            <a:r>
              <a:rPr lang="es-CO" sz="1800" b="1" dirty="0" err="1">
                <a:solidFill>
                  <a:srgbClr val="EE5859"/>
                </a:solidFill>
              </a:rPr>
              <a:t>for</a:t>
            </a:r>
            <a:r>
              <a:rPr lang="es-CO" sz="1800" b="1" dirty="0">
                <a:solidFill>
                  <a:srgbClr val="EE5859"/>
                </a:solidFill>
              </a:rPr>
              <a:t> </a:t>
            </a:r>
            <a:r>
              <a:rPr lang="es-CO" sz="1800" b="1" dirty="0" err="1">
                <a:solidFill>
                  <a:srgbClr val="EE5859"/>
                </a:solidFill>
              </a:rPr>
              <a:t>perceived</a:t>
            </a:r>
            <a:r>
              <a:rPr lang="es-CO" sz="1800" b="1" dirty="0">
                <a:solidFill>
                  <a:srgbClr val="EE5859"/>
                </a:solidFill>
              </a:rPr>
              <a:t> </a:t>
            </a:r>
            <a:r>
              <a:rPr lang="es-CO" sz="1800" b="1" dirty="0" err="1">
                <a:solidFill>
                  <a:srgbClr val="EE5859"/>
                </a:solidFill>
              </a:rPr>
              <a:t>risk</a:t>
            </a:r>
            <a:r>
              <a:rPr lang="es-CO" sz="1800" b="1" dirty="0">
                <a:solidFill>
                  <a:srgbClr val="EE5859"/>
                </a:solidFill>
              </a:rPr>
              <a:t> of </a:t>
            </a:r>
            <a:r>
              <a:rPr lang="es-CO" sz="1800" b="1" dirty="0" err="1">
                <a:solidFill>
                  <a:srgbClr val="EE5859"/>
                </a:solidFill>
              </a:rPr>
              <a:t>eviction</a:t>
            </a:r>
            <a:r>
              <a:rPr lang="es-CO" sz="1800" b="1" dirty="0">
                <a:solidFill>
                  <a:srgbClr val="EE5859"/>
                </a:solidFill>
              </a:rPr>
              <a:t>:</a:t>
            </a:r>
          </a:p>
        </c:rich>
      </c:tx>
      <c:layout/>
      <c:overlay val="0"/>
      <c:spPr>
        <a:noFill/>
        <a:ln>
          <a:noFill/>
        </a:ln>
        <a:effectLst/>
      </c:spPr>
      <c:txPr>
        <a:bodyPr rot="0" spcFirstLastPara="1" vertOverflow="ellipsis" vert="horz" wrap="square" anchor="ctr" anchorCtr="1"/>
        <a:lstStyle/>
        <a:p>
          <a:pPr>
            <a:defRPr sz="1320" b="0" i="0" u="none" strike="noStrike" kern="1200" spc="0" baseline="0">
              <a:solidFill>
                <a:schemeClr val="tx1">
                  <a:lumMod val="65000"/>
                  <a:lumOff val="35000"/>
                </a:schemeClr>
              </a:solidFill>
              <a:latin typeface="Arial Narrow" panose="020B0606020202030204" pitchFamily="34" charset="0"/>
              <a:ea typeface="+mn-ea"/>
              <a:cs typeface="+mn-cs"/>
            </a:defRPr>
          </a:pPr>
          <a:endParaRPr lang="en-US"/>
        </a:p>
      </c:txPr>
    </c:title>
    <c:autoTitleDeleted val="0"/>
    <c:plotArea>
      <c:layout/>
      <c:barChart>
        <c:barDir val="col"/>
        <c:grouping val="clustered"/>
        <c:varyColors val="0"/>
        <c:ser>
          <c:idx val="0"/>
          <c:order val="0"/>
          <c:spPr>
            <a:solidFill>
              <a:srgbClr val="95A0A9"/>
            </a:solidFill>
            <a:ln>
              <a:noFill/>
            </a:ln>
            <a:effectLst/>
          </c:spPr>
          <c:invertIfNegative val="0"/>
          <c:dLbls>
            <c:dLbl>
              <c:idx val="0"/>
              <c:layout/>
              <c:tx>
                <c:rich>
                  <a:bodyPr/>
                  <a:lstStyle/>
                  <a:p>
                    <a:fld id="{4E54FDD8-A07E-4678-9BFF-296AF3CD0ACB}" type="VALUE">
                      <a:rPr lang="en-US" smtClean="0"/>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2-B520-4D6F-9417-F68982450959}"/>
                </c:ext>
              </c:extLst>
            </c:dLbl>
            <c:dLbl>
              <c:idx val="1"/>
              <c:layout/>
              <c:tx>
                <c:rich>
                  <a:bodyPr/>
                  <a:lstStyle/>
                  <a:p>
                    <a:fld id="{81E65119-373A-46A6-898C-5E66DD59E6E7}" type="VALUE">
                      <a:rPr lang="en-US" smtClean="0"/>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3-B520-4D6F-9417-F68982450959}"/>
                </c:ext>
              </c:extLst>
            </c:dLbl>
            <c:dLbl>
              <c:idx val="2"/>
              <c:layout/>
              <c:tx>
                <c:rich>
                  <a:bodyPr/>
                  <a:lstStyle/>
                  <a:p>
                    <a:fld id="{DE84D5A3-2AFF-46B6-B45B-9A36C4954F32}" type="VALUE">
                      <a:rPr lang="en-US" smtClean="0"/>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4-B520-4D6F-9417-F68982450959}"/>
                </c:ext>
              </c:extLst>
            </c:dLbl>
            <c:spPr>
              <a:noFill/>
              <a:ln>
                <a:noFill/>
              </a:ln>
              <a:effectLst/>
            </c:spPr>
            <c:txPr>
              <a:bodyPr rot="0" spcFirstLastPara="1" vertOverflow="ellipsis" vert="horz" wrap="square" anchor="ctr" anchorCtr="1"/>
              <a:lstStyle/>
              <a:p>
                <a:pPr>
                  <a:defRPr sz="1100" b="0" i="0" u="none" strike="noStrike" kern="1200" baseline="0">
                    <a:solidFill>
                      <a:schemeClr val="tx1">
                        <a:lumMod val="75000"/>
                        <a:lumOff val="25000"/>
                      </a:schemeClr>
                    </a:solidFill>
                    <a:latin typeface="Arial Narrow" panose="020B060602020203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General!$E$244:$E$246</c:f>
              <c:strCache>
                <c:ptCount val="3"/>
                <c:pt idx="0">
                  <c:v>No payment capacity</c:v>
                </c:pt>
                <c:pt idx="1">
                  <c:v>The time limit to stay in the housing has expired.</c:v>
                </c:pt>
                <c:pt idx="2">
                  <c:v>Problems with the landlord</c:v>
                </c:pt>
              </c:strCache>
            </c:strRef>
          </c:cat>
          <c:val>
            <c:numRef>
              <c:f>General!$F$244:$F$246</c:f>
              <c:numCache>
                <c:formatCode>General</c:formatCode>
                <c:ptCount val="3"/>
                <c:pt idx="0">
                  <c:v>71</c:v>
                </c:pt>
                <c:pt idx="1">
                  <c:v>9</c:v>
                </c:pt>
                <c:pt idx="2">
                  <c:v>7</c:v>
                </c:pt>
              </c:numCache>
            </c:numRef>
          </c:val>
          <c:extLst>
            <c:ext xmlns:c16="http://schemas.microsoft.com/office/drawing/2014/chart" uri="{C3380CC4-5D6E-409C-BE32-E72D297353CC}">
              <c16:uniqueId val="{00000000-B520-4D6F-9417-F68982450959}"/>
            </c:ext>
          </c:extLst>
        </c:ser>
        <c:dLbls>
          <c:dLblPos val="outEnd"/>
          <c:showLegendKey val="0"/>
          <c:showVal val="1"/>
          <c:showCatName val="0"/>
          <c:showSerName val="0"/>
          <c:showPercent val="0"/>
          <c:showBubbleSize val="0"/>
        </c:dLbls>
        <c:gapWidth val="219"/>
        <c:overlap val="-27"/>
        <c:axId val="1257923696"/>
        <c:axId val="1257929520"/>
      </c:barChart>
      <c:catAx>
        <c:axId val="12579236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Arial Narrow" panose="020B0606020202030204" pitchFamily="34" charset="0"/>
                <a:ea typeface="+mn-ea"/>
                <a:cs typeface="+mn-cs"/>
              </a:defRPr>
            </a:pPr>
            <a:endParaRPr lang="en-US"/>
          </a:p>
        </c:txPr>
        <c:crossAx val="1257929520"/>
        <c:crosses val="autoZero"/>
        <c:auto val="1"/>
        <c:lblAlgn val="ctr"/>
        <c:lblOffset val="100"/>
        <c:noMultiLvlLbl val="0"/>
      </c:catAx>
      <c:valAx>
        <c:axId val="1257929520"/>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125792369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100">
          <a:latin typeface="Arial Narrow" panose="020B060602020203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320" b="0" i="0" u="none" strike="noStrike" kern="1200" spc="0" baseline="0">
                <a:solidFill>
                  <a:schemeClr val="tx1">
                    <a:lumMod val="65000"/>
                    <a:lumOff val="35000"/>
                  </a:schemeClr>
                </a:solidFill>
                <a:latin typeface="Arial Narrow" panose="020B0606020202030204" pitchFamily="34" charset="0"/>
                <a:ea typeface="+mn-ea"/>
                <a:cs typeface="+mn-cs"/>
              </a:defRPr>
            </a:pPr>
            <a:r>
              <a:rPr lang="en-US" sz="1800" b="1" dirty="0">
                <a:solidFill>
                  <a:srgbClr val="EE5859"/>
                </a:solidFill>
              </a:rPr>
              <a:t>Proportion of households that reported being at risk of eviction in the month following data collection:</a:t>
            </a:r>
            <a:endParaRPr lang="es-CO" sz="1800" b="1" dirty="0">
              <a:solidFill>
                <a:srgbClr val="EE5859"/>
              </a:solidFill>
            </a:endParaRPr>
          </a:p>
        </c:rich>
      </c:tx>
      <c:layout/>
      <c:overlay val="0"/>
      <c:spPr>
        <a:noFill/>
        <a:ln>
          <a:noFill/>
        </a:ln>
        <a:effectLst/>
      </c:spPr>
      <c:txPr>
        <a:bodyPr rot="0" spcFirstLastPara="1" vertOverflow="ellipsis" vert="horz" wrap="square" anchor="ctr" anchorCtr="1"/>
        <a:lstStyle/>
        <a:p>
          <a:pPr>
            <a:defRPr sz="1320" b="0" i="0" u="none" strike="noStrike" kern="1200" spc="0" baseline="0">
              <a:solidFill>
                <a:schemeClr val="tx1">
                  <a:lumMod val="65000"/>
                  <a:lumOff val="35000"/>
                </a:schemeClr>
              </a:solidFill>
              <a:latin typeface="Arial Narrow" panose="020B0606020202030204" pitchFamily="34" charset="0"/>
              <a:ea typeface="+mn-ea"/>
              <a:cs typeface="+mn-cs"/>
            </a:defRPr>
          </a:pPr>
          <a:endParaRPr lang="en-US"/>
        </a:p>
      </c:txPr>
    </c:title>
    <c:autoTitleDeleted val="0"/>
    <c:plotArea>
      <c:layout/>
      <c:doughnutChart>
        <c:varyColors val="1"/>
        <c:ser>
          <c:idx val="0"/>
          <c:order val="0"/>
          <c:dPt>
            <c:idx val="0"/>
            <c:bubble3D val="0"/>
            <c:spPr>
              <a:solidFill>
                <a:srgbClr val="58585A"/>
              </a:solidFill>
              <a:ln w="19050">
                <a:solidFill>
                  <a:schemeClr val="lt1"/>
                </a:solidFill>
              </a:ln>
              <a:effectLst/>
            </c:spPr>
            <c:extLst>
              <c:ext xmlns:c16="http://schemas.microsoft.com/office/drawing/2014/chart" uri="{C3380CC4-5D6E-409C-BE32-E72D297353CC}">
                <c16:uniqueId val="{00000001-E4F6-47E2-B5F6-3A111A05CEC3}"/>
              </c:ext>
            </c:extLst>
          </c:dPt>
          <c:dPt>
            <c:idx val="1"/>
            <c:bubble3D val="0"/>
            <c:spPr>
              <a:solidFill>
                <a:srgbClr val="D2CBB8"/>
              </a:solidFill>
              <a:ln w="19050">
                <a:solidFill>
                  <a:schemeClr val="lt1"/>
                </a:solidFill>
              </a:ln>
              <a:effectLst/>
            </c:spPr>
            <c:extLst>
              <c:ext xmlns:c16="http://schemas.microsoft.com/office/drawing/2014/chart" uri="{C3380CC4-5D6E-409C-BE32-E72D297353CC}">
                <c16:uniqueId val="{00000003-E4F6-47E2-B5F6-3A111A05CEC3}"/>
              </c:ext>
            </c:extLst>
          </c:dPt>
          <c:dPt>
            <c:idx val="2"/>
            <c:bubble3D val="0"/>
            <c:spPr>
              <a:solidFill>
                <a:srgbClr val="EE5859"/>
              </a:solidFill>
              <a:ln w="19050">
                <a:solidFill>
                  <a:schemeClr val="lt1"/>
                </a:solidFill>
              </a:ln>
              <a:effectLst/>
            </c:spPr>
            <c:extLst>
              <c:ext xmlns:c16="http://schemas.microsoft.com/office/drawing/2014/chart" uri="{C3380CC4-5D6E-409C-BE32-E72D297353CC}">
                <c16:uniqueId val="{00000005-E4F6-47E2-B5F6-3A111A05CEC3}"/>
              </c:ext>
            </c:extLst>
          </c:dPt>
          <c:dLbls>
            <c:dLbl>
              <c:idx val="0"/>
              <c:layout/>
              <c:tx>
                <c:rich>
                  <a:bodyPr rot="0" spcFirstLastPara="1" vertOverflow="ellipsis" vert="horz" wrap="square" anchor="ctr" anchorCtr="1"/>
                  <a:lstStyle/>
                  <a:p>
                    <a:pPr>
                      <a:defRPr sz="1100" b="0" i="0" u="none" strike="noStrike" kern="1200" baseline="0">
                        <a:solidFill>
                          <a:schemeClr val="bg1"/>
                        </a:solidFill>
                        <a:latin typeface="Arial Narrow" panose="020B0606020202030204" pitchFamily="34" charset="0"/>
                        <a:ea typeface="+mn-ea"/>
                        <a:cs typeface="+mn-cs"/>
                      </a:defRPr>
                    </a:pPr>
                    <a:fld id="{9A87FEA2-110E-4BF5-8740-9BD085F26CEE}" type="VALUE">
                      <a:rPr lang="en-US" smtClean="0"/>
                      <a:pPr>
                        <a:defRPr>
                          <a:solidFill>
                            <a:schemeClr val="bg1"/>
                          </a:solidFill>
                        </a:defRPr>
                      </a:pPr>
                      <a:t>[VALUE]</a:t>
                    </a:fld>
                    <a:r>
                      <a:rPr lang="en-US"/>
                      <a:t>%</a:t>
                    </a:r>
                  </a:p>
                </c:rich>
              </c:tx>
              <c:spPr>
                <a:noFill/>
                <a:ln>
                  <a:noFill/>
                </a:ln>
                <a:effectLst/>
              </c:spPr>
              <c:txPr>
                <a:bodyPr rot="0" spcFirstLastPara="1" vertOverflow="ellipsis" vert="horz" wrap="square" anchor="ctr" anchorCtr="1"/>
                <a:lstStyle/>
                <a:p>
                  <a:pPr>
                    <a:defRPr sz="1100" b="0" i="0" u="none" strike="noStrike" kern="1200" baseline="0">
                      <a:solidFill>
                        <a:schemeClr val="bg1"/>
                      </a:solidFill>
                      <a:latin typeface="Arial Narrow" panose="020B0606020202030204" pitchFamily="34" charset="0"/>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1-E4F6-47E2-B5F6-3A111A05CEC3}"/>
                </c:ext>
              </c:extLst>
            </c:dLbl>
            <c:dLbl>
              <c:idx val="1"/>
              <c:layout/>
              <c:tx>
                <c:rich>
                  <a:bodyPr/>
                  <a:lstStyle/>
                  <a:p>
                    <a:fld id="{D12EB0E2-3921-4417-ADB2-F9C11F84F959}" type="VALUE">
                      <a:rPr lang="en-US" smtClean="0"/>
                      <a:pPr/>
                      <a:t>[VALUE]</a:t>
                    </a:fld>
                    <a:r>
                      <a:rPr lang="en-US"/>
                      <a:t>%</a:t>
                    </a:r>
                  </a:p>
                </c:rich>
              </c:tx>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3-E4F6-47E2-B5F6-3A111A05CEC3}"/>
                </c:ext>
              </c:extLst>
            </c:dLbl>
            <c:dLbl>
              <c:idx val="2"/>
              <c:layout/>
              <c:tx>
                <c:rich>
                  <a:bodyPr/>
                  <a:lstStyle/>
                  <a:p>
                    <a:fld id="{F92D76E4-54FF-4C6D-98F3-47346C2F03C2}" type="VALUE">
                      <a:rPr lang="en-US" smtClean="0"/>
                      <a:pPr/>
                      <a:t>[VALUE]</a:t>
                    </a:fld>
                    <a:r>
                      <a:rPr lang="en-US"/>
                      <a:t>%</a:t>
                    </a:r>
                  </a:p>
                </c:rich>
              </c:tx>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5-E4F6-47E2-B5F6-3A111A05CEC3}"/>
                </c:ext>
              </c:extLst>
            </c:dLbl>
            <c:spPr>
              <a:noFill/>
              <a:ln>
                <a:noFill/>
              </a:ln>
              <a:effectLst/>
            </c:spPr>
            <c:txPr>
              <a:bodyPr rot="0" spcFirstLastPara="1" vertOverflow="ellipsis" vert="horz" wrap="square" anchor="ctr" anchorCtr="1"/>
              <a:lstStyle/>
              <a:p>
                <a:pPr>
                  <a:defRPr sz="1100" b="0" i="0" u="none" strike="noStrike" kern="1200" baseline="0">
                    <a:solidFill>
                      <a:schemeClr val="tx1">
                        <a:lumMod val="75000"/>
                        <a:lumOff val="25000"/>
                      </a:schemeClr>
                    </a:solidFill>
                    <a:latin typeface="Arial Narrow" panose="020B0606020202030204" pitchFamily="34" charset="0"/>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General!$A$226:$A$228</c:f>
              <c:strCache>
                <c:ptCount val="3"/>
                <c:pt idx="0">
                  <c:v>No </c:v>
                </c:pt>
                <c:pt idx="1">
                  <c:v>Don't know</c:v>
                </c:pt>
                <c:pt idx="2">
                  <c:v>Yes</c:v>
                </c:pt>
              </c:strCache>
            </c:strRef>
          </c:cat>
          <c:val>
            <c:numRef>
              <c:f>General!$B$226:$B$228</c:f>
              <c:numCache>
                <c:formatCode>0</c:formatCode>
                <c:ptCount val="3"/>
                <c:pt idx="0">
                  <c:v>67.400000000000006</c:v>
                </c:pt>
                <c:pt idx="1">
                  <c:v>16.399999999999999</c:v>
                </c:pt>
                <c:pt idx="2">
                  <c:v>16.2</c:v>
                </c:pt>
              </c:numCache>
            </c:numRef>
          </c:val>
          <c:extLst>
            <c:ext xmlns:c16="http://schemas.microsoft.com/office/drawing/2014/chart" uri="{C3380CC4-5D6E-409C-BE32-E72D297353CC}">
              <c16:uniqueId val="{00000006-E4F6-47E2-B5F6-3A111A05CEC3}"/>
            </c:ext>
          </c:extLst>
        </c:ser>
        <c:dLbls>
          <c:showLegendKey val="0"/>
          <c:showVal val="1"/>
          <c:showCatName val="0"/>
          <c:showSerName val="0"/>
          <c:showPercent val="0"/>
          <c:showBubbleSize val="0"/>
          <c:showLeaderLines val="1"/>
        </c:dLbls>
        <c:firstSliceAng val="0"/>
        <c:holeSize val="75"/>
      </c:doughnut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Arial Narrow" panose="020B060602020203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100">
          <a:latin typeface="Arial Narrow" panose="020B060602020203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1" dt="2020-11-16T18:46:49.798" idx="4">
    <p:pos x="4664" y="526"/>
    <p:text>To be updated based on the slides below, e.g. no summary in slides and no market selection and key analystical questions in outline</p:text>
    <p:extLst>
      <p:ext uri="{C676402C-5697-4E1C-873F-D02D1690AC5C}">
        <p15:threadingInfo xmlns:p15="http://schemas.microsoft.com/office/powerpoint/2012/main" timeZoneBias="-120"/>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56E385A-87A1-4206-B4DD-06094F754068}" type="doc">
      <dgm:prSet loTypeId="urn:microsoft.com/office/officeart/2011/layout/HexagonRadial" loCatId="officeonline" qsTypeId="urn:microsoft.com/office/officeart/2005/8/quickstyle/simple1" qsCatId="simple" csTypeId="urn:microsoft.com/office/officeart/2005/8/colors/accent1_2" csCatId="accent1" phldr="1"/>
      <dgm:spPr/>
      <dgm:t>
        <a:bodyPr/>
        <a:lstStyle/>
        <a:p>
          <a:endParaRPr lang="en-US"/>
        </a:p>
      </dgm:t>
    </dgm:pt>
    <dgm:pt modelId="{0A21F6C2-60C5-4F12-865C-902F24AB221A}">
      <dgm:prSet phldrT="[Text]" phldr="1" custT="1"/>
      <dgm:spPr>
        <a:solidFill>
          <a:srgbClr val="EE5859"/>
        </a:solidFill>
        <a:ln>
          <a:noFill/>
        </a:ln>
      </dgm:spPr>
      <dgm:t>
        <a:bodyPr/>
        <a:lstStyle/>
        <a:p>
          <a:endParaRPr lang="en-US" sz="1800" dirty="0">
            <a:latin typeface="Arial Narrow" panose="020B0606020202030204" pitchFamily="34" charset="0"/>
          </a:endParaRPr>
        </a:p>
      </dgm:t>
    </dgm:pt>
    <dgm:pt modelId="{D746B296-ABB7-45D2-9176-325795C24DEE}" type="parTrans" cxnId="{D722942E-6E96-4E01-B4B0-F439873F1872}">
      <dgm:prSet/>
      <dgm:spPr/>
      <dgm:t>
        <a:bodyPr/>
        <a:lstStyle/>
        <a:p>
          <a:endParaRPr lang="en-US"/>
        </a:p>
      </dgm:t>
    </dgm:pt>
    <dgm:pt modelId="{0273A9FB-FE90-4028-8AA4-30882672A62E}" type="sibTrans" cxnId="{D722942E-6E96-4E01-B4B0-F439873F1872}">
      <dgm:prSet/>
      <dgm:spPr/>
      <dgm:t>
        <a:bodyPr/>
        <a:lstStyle/>
        <a:p>
          <a:endParaRPr lang="en-US"/>
        </a:p>
      </dgm:t>
    </dgm:pt>
    <dgm:pt modelId="{70E3F231-63EE-41EF-9A8D-1C355E45F643}">
      <dgm:prSet phldrT="[Text]" phldr="1" custT="1"/>
      <dgm:spPr>
        <a:solidFill>
          <a:srgbClr val="58585A"/>
        </a:solidFill>
        <a:ln>
          <a:noFill/>
        </a:ln>
      </dgm:spPr>
      <dgm:t>
        <a:bodyPr/>
        <a:lstStyle/>
        <a:p>
          <a:endParaRPr lang="en-US" sz="1800" dirty="0">
            <a:latin typeface="Arial Narrow" panose="020B0606020202030204" pitchFamily="34" charset="0"/>
          </a:endParaRPr>
        </a:p>
      </dgm:t>
    </dgm:pt>
    <dgm:pt modelId="{8014991C-3BA1-482C-8F60-42C9AD9CB624}" type="parTrans" cxnId="{514ED5D6-5D91-4731-B555-A41394B9E92A}">
      <dgm:prSet/>
      <dgm:spPr/>
      <dgm:t>
        <a:bodyPr/>
        <a:lstStyle/>
        <a:p>
          <a:endParaRPr lang="en-US"/>
        </a:p>
      </dgm:t>
    </dgm:pt>
    <dgm:pt modelId="{40EFEAC6-569C-482C-AF5C-53A4B8978EE8}" type="sibTrans" cxnId="{514ED5D6-5D91-4731-B555-A41394B9E92A}">
      <dgm:prSet/>
      <dgm:spPr/>
      <dgm:t>
        <a:bodyPr/>
        <a:lstStyle/>
        <a:p>
          <a:endParaRPr lang="en-US"/>
        </a:p>
      </dgm:t>
    </dgm:pt>
    <dgm:pt modelId="{FACC9926-4231-4E01-A9AB-E5DFED19C8FD}">
      <dgm:prSet phldrT="[Text]" phldr="1" custT="1"/>
      <dgm:spPr>
        <a:solidFill>
          <a:srgbClr val="D2CBB8"/>
        </a:solidFill>
        <a:ln>
          <a:noFill/>
        </a:ln>
      </dgm:spPr>
      <dgm:t>
        <a:bodyPr/>
        <a:lstStyle/>
        <a:p>
          <a:endParaRPr lang="en-US" sz="1800" dirty="0">
            <a:latin typeface="Arial Narrow" panose="020B0606020202030204" pitchFamily="34" charset="0"/>
          </a:endParaRPr>
        </a:p>
      </dgm:t>
    </dgm:pt>
    <dgm:pt modelId="{0C711441-5BF4-4D4A-BBBF-F67CBFF2D5EB}" type="parTrans" cxnId="{F6EB394A-2E58-4252-BADE-E4168254D690}">
      <dgm:prSet/>
      <dgm:spPr/>
      <dgm:t>
        <a:bodyPr/>
        <a:lstStyle/>
        <a:p>
          <a:endParaRPr lang="en-US"/>
        </a:p>
      </dgm:t>
    </dgm:pt>
    <dgm:pt modelId="{6E4BD22F-C643-4283-A19D-4D334A5EED6D}" type="sibTrans" cxnId="{F6EB394A-2E58-4252-BADE-E4168254D690}">
      <dgm:prSet/>
      <dgm:spPr/>
      <dgm:t>
        <a:bodyPr/>
        <a:lstStyle/>
        <a:p>
          <a:endParaRPr lang="en-US"/>
        </a:p>
      </dgm:t>
    </dgm:pt>
    <dgm:pt modelId="{25D6640D-C921-4827-9C68-28FABCB989C1}">
      <dgm:prSet phldrT="[Text]" phldr="1" custT="1"/>
      <dgm:spPr>
        <a:solidFill>
          <a:schemeClr val="tx1">
            <a:lumMod val="50000"/>
            <a:lumOff val="50000"/>
          </a:schemeClr>
        </a:solidFill>
        <a:ln>
          <a:noFill/>
        </a:ln>
      </dgm:spPr>
      <dgm:t>
        <a:bodyPr/>
        <a:lstStyle/>
        <a:p>
          <a:endParaRPr lang="en-US" sz="1800" dirty="0">
            <a:latin typeface="Arial Narrow" panose="020B0606020202030204" pitchFamily="34" charset="0"/>
          </a:endParaRPr>
        </a:p>
      </dgm:t>
    </dgm:pt>
    <dgm:pt modelId="{6DE24966-6684-4AE6-944C-BA6EB6CE5A0D}" type="parTrans" cxnId="{A87A1630-B34D-4B01-AC99-7B7F143677F3}">
      <dgm:prSet/>
      <dgm:spPr/>
      <dgm:t>
        <a:bodyPr/>
        <a:lstStyle/>
        <a:p>
          <a:endParaRPr lang="en-US"/>
        </a:p>
      </dgm:t>
    </dgm:pt>
    <dgm:pt modelId="{A07BEC86-D4B4-4ACA-9D28-18E3CFF6205B}" type="sibTrans" cxnId="{A87A1630-B34D-4B01-AC99-7B7F143677F3}">
      <dgm:prSet/>
      <dgm:spPr/>
      <dgm:t>
        <a:bodyPr/>
        <a:lstStyle/>
        <a:p>
          <a:endParaRPr lang="en-US"/>
        </a:p>
      </dgm:t>
    </dgm:pt>
    <dgm:pt modelId="{19770A51-E882-4041-8689-E12E416E18B0}">
      <dgm:prSet phldrT="[Text]" phldr="1" custT="1"/>
      <dgm:spPr>
        <a:solidFill>
          <a:schemeClr val="bg1">
            <a:lumMod val="65000"/>
          </a:schemeClr>
        </a:solidFill>
      </dgm:spPr>
      <dgm:t>
        <a:bodyPr/>
        <a:lstStyle/>
        <a:p>
          <a:endParaRPr lang="en-US" sz="1800" dirty="0">
            <a:latin typeface="Arial Narrow" panose="020B0606020202030204" pitchFamily="34" charset="0"/>
          </a:endParaRPr>
        </a:p>
      </dgm:t>
    </dgm:pt>
    <dgm:pt modelId="{F8D44643-2EEE-4C0B-8D5E-7991F657DD12}" type="parTrans" cxnId="{4B908479-D3B3-4115-B14A-8D0C766009FF}">
      <dgm:prSet/>
      <dgm:spPr/>
      <dgm:t>
        <a:bodyPr/>
        <a:lstStyle/>
        <a:p>
          <a:endParaRPr lang="en-US"/>
        </a:p>
      </dgm:t>
    </dgm:pt>
    <dgm:pt modelId="{CA9D706E-AD53-4513-8AB1-DC3187D95985}" type="sibTrans" cxnId="{4B908479-D3B3-4115-B14A-8D0C766009FF}">
      <dgm:prSet/>
      <dgm:spPr/>
      <dgm:t>
        <a:bodyPr/>
        <a:lstStyle/>
        <a:p>
          <a:endParaRPr lang="en-US"/>
        </a:p>
      </dgm:t>
    </dgm:pt>
    <dgm:pt modelId="{7262C3E8-EB66-4EAB-8987-2136D95F56BF}">
      <dgm:prSet phldrT="[Text]" phldr="1" custT="1"/>
      <dgm:spPr>
        <a:solidFill>
          <a:schemeClr val="bg1">
            <a:lumMod val="75000"/>
          </a:schemeClr>
        </a:solidFill>
        <a:ln>
          <a:noFill/>
        </a:ln>
      </dgm:spPr>
      <dgm:t>
        <a:bodyPr/>
        <a:lstStyle/>
        <a:p>
          <a:endParaRPr lang="en-US" sz="1800" dirty="0">
            <a:latin typeface="Arial Narrow" panose="020B0606020202030204" pitchFamily="34" charset="0"/>
          </a:endParaRPr>
        </a:p>
      </dgm:t>
    </dgm:pt>
    <dgm:pt modelId="{8A32DD2A-57C2-4524-8F99-C8C192282BDD}" type="parTrans" cxnId="{F42D4BE9-D547-4641-9122-F20B9DFDCEDA}">
      <dgm:prSet/>
      <dgm:spPr/>
      <dgm:t>
        <a:bodyPr/>
        <a:lstStyle/>
        <a:p>
          <a:endParaRPr lang="en-US"/>
        </a:p>
      </dgm:t>
    </dgm:pt>
    <dgm:pt modelId="{A670DCE0-6E68-470A-8A60-C5ACDB47B6CB}" type="sibTrans" cxnId="{F42D4BE9-D547-4641-9122-F20B9DFDCEDA}">
      <dgm:prSet/>
      <dgm:spPr/>
      <dgm:t>
        <a:bodyPr/>
        <a:lstStyle/>
        <a:p>
          <a:endParaRPr lang="en-US"/>
        </a:p>
      </dgm:t>
    </dgm:pt>
    <dgm:pt modelId="{1623FBE0-81BA-469A-BC11-A39E0579D9A5}">
      <dgm:prSet phldrT="[Text]" phldr="1" custT="1"/>
      <dgm:spPr>
        <a:solidFill>
          <a:schemeClr val="bg1">
            <a:lumMod val="85000"/>
          </a:schemeClr>
        </a:solidFill>
        <a:ln>
          <a:noFill/>
        </a:ln>
      </dgm:spPr>
      <dgm:t>
        <a:bodyPr/>
        <a:lstStyle/>
        <a:p>
          <a:endParaRPr lang="en-US" sz="1800" dirty="0">
            <a:latin typeface="Arial Narrow" panose="020B0606020202030204" pitchFamily="34" charset="0"/>
          </a:endParaRPr>
        </a:p>
      </dgm:t>
    </dgm:pt>
    <dgm:pt modelId="{010E8632-7279-4023-8E40-ABB45571E8BA}" type="parTrans" cxnId="{A44752EF-E99F-4310-BA2A-D57B6CFCED3E}">
      <dgm:prSet/>
      <dgm:spPr/>
      <dgm:t>
        <a:bodyPr/>
        <a:lstStyle/>
        <a:p>
          <a:endParaRPr lang="en-US"/>
        </a:p>
      </dgm:t>
    </dgm:pt>
    <dgm:pt modelId="{55C44505-088E-4490-B49B-D39474EC5E8A}" type="sibTrans" cxnId="{A44752EF-E99F-4310-BA2A-D57B6CFCED3E}">
      <dgm:prSet/>
      <dgm:spPr/>
      <dgm:t>
        <a:bodyPr/>
        <a:lstStyle/>
        <a:p>
          <a:endParaRPr lang="en-US"/>
        </a:p>
      </dgm:t>
    </dgm:pt>
    <dgm:pt modelId="{2544BCCF-E002-438A-A74F-A495E284AB9E}" type="pres">
      <dgm:prSet presAssocID="{156E385A-87A1-4206-B4DD-06094F754068}" presName="Name0" presStyleCnt="0">
        <dgm:presLayoutVars>
          <dgm:chMax val="1"/>
          <dgm:chPref val="1"/>
          <dgm:dir/>
          <dgm:animOne val="branch"/>
          <dgm:animLvl val="lvl"/>
        </dgm:presLayoutVars>
      </dgm:prSet>
      <dgm:spPr/>
      <dgm:t>
        <a:bodyPr/>
        <a:lstStyle/>
        <a:p>
          <a:endParaRPr lang="en-US"/>
        </a:p>
      </dgm:t>
    </dgm:pt>
    <dgm:pt modelId="{02B2154D-66E7-4FDE-87D6-54A84AD23FAA}" type="pres">
      <dgm:prSet presAssocID="{0A21F6C2-60C5-4F12-865C-902F24AB221A}" presName="Parent" presStyleLbl="node0" presStyleIdx="0" presStyleCnt="1">
        <dgm:presLayoutVars>
          <dgm:chMax val="6"/>
          <dgm:chPref val="6"/>
        </dgm:presLayoutVars>
      </dgm:prSet>
      <dgm:spPr/>
      <dgm:t>
        <a:bodyPr/>
        <a:lstStyle/>
        <a:p>
          <a:endParaRPr lang="en-US"/>
        </a:p>
      </dgm:t>
    </dgm:pt>
    <dgm:pt modelId="{D53A5D26-E23B-41E4-9F51-28032B415ED6}" type="pres">
      <dgm:prSet presAssocID="{70E3F231-63EE-41EF-9A8D-1C355E45F643}" presName="Accent1" presStyleCnt="0"/>
      <dgm:spPr/>
    </dgm:pt>
    <dgm:pt modelId="{CC74C9F0-6D76-4523-973E-C83ED7E14E54}" type="pres">
      <dgm:prSet presAssocID="{70E3F231-63EE-41EF-9A8D-1C355E45F643}" presName="Accent" presStyleLbl="bgShp" presStyleIdx="0" presStyleCnt="6"/>
      <dgm:spPr/>
    </dgm:pt>
    <dgm:pt modelId="{AB67786F-3905-46D7-A93E-AF5E97A1DB68}" type="pres">
      <dgm:prSet presAssocID="{70E3F231-63EE-41EF-9A8D-1C355E45F643}" presName="Child1" presStyleLbl="node1" presStyleIdx="0" presStyleCnt="6">
        <dgm:presLayoutVars>
          <dgm:chMax val="0"/>
          <dgm:chPref val="0"/>
          <dgm:bulletEnabled val="1"/>
        </dgm:presLayoutVars>
      </dgm:prSet>
      <dgm:spPr/>
      <dgm:t>
        <a:bodyPr/>
        <a:lstStyle/>
        <a:p>
          <a:endParaRPr lang="en-US"/>
        </a:p>
      </dgm:t>
    </dgm:pt>
    <dgm:pt modelId="{D0749FBA-A039-460E-8EB7-07349660E9E7}" type="pres">
      <dgm:prSet presAssocID="{FACC9926-4231-4E01-A9AB-E5DFED19C8FD}" presName="Accent2" presStyleCnt="0"/>
      <dgm:spPr/>
    </dgm:pt>
    <dgm:pt modelId="{868AB947-ADE5-46AC-9026-8304CA11CDEB}" type="pres">
      <dgm:prSet presAssocID="{FACC9926-4231-4E01-A9AB-E5DFED19C8FD}" presName="Accent" presStyleLbl="bgShp" presStyleIdx="1" presStyleCnt="6"/>
      <dgm:spPr>
        <a:solidFill>
          <a:schemeClr val="bg2"/>
        </a:solidFill>
      </dgm:spPr>
    </dgm:pt>
    <dgm:pt modelId="{28444ACE-AB4C-4B84-A5F3-B60EE582385E}" type="pres">
      <dgm:prSet presAssocID="{FACC9926-4231-4E01-A9AB-E5DFED19C8FD}" presName="Child2" presStyleLbl="node1" presStyleIdx="1" presStyleCnt="6">
        <dgm:presLayoutVars>
          <dgm:chMax val="0"/>
          <dgm:chPref val="0"/>
          <dgm:bulletEnabled val="1"/>
        </dgm:presLayoutVars>
      </dgm:prSet>
      <dgm:spPr/>
      <dgm:t>
        <a:bodyPr/>
        <a:lstStyle/>
        <a:p>
          <a:endParaRPr lang="en-US"/>
        </a:p>
      </dgm:t>
    </dgm:pt>
    <dgm:pt modelId="{51F81EA7-6C16-4064-A9A3-974D86577728}" type="pres">
      <dgm:prSet presAssocID="{25D6640D-C921-4827-9C68-28FABCB989C1}" presName="Accent3" presStyleCnt="0"/>
      <dgm:spPr/>
    </dgm:pt>
    <dgm:pt modelId="{B2A6F704-34B4-4E29-99E6-61B5FB753B5F}" type="pres">
      <dgm:prSet presAssocID="{25D6640D-C921-4827-9C68-28FABCB989C1}" presName="Accent" presStyleLbl="bgShp" presStyleIdx="2" presStyleCnt="6"/>
      <dgm:spPr>
        <a:solidFill>
          <a:schemeClr val="bg2"/>
        </a:solidFill>
      </dgm:spPr>
    </dgm:pt>
    <dgm:pt modelId="{C83C3C06-A202-4832-9AD7-6ED9D092A04C}" type="pres">
      <dgm:prSet presAssocID="{25D6640D-C921-4827-9C68-28FABCB989C1}" presName="Child3" presStyleLbl="node1" presStyleIdx="2" presStyleCnt="6">
        <dgm:presLayoutVars>
          <dgm:chMax val="0"/>
          <dgm:chPref val="0"/>
          <dgm:bulletEnabled val="1"/>
        </dgm:presLayoutVars>
      </dgm:prSet>
      <dgm:spPr/>
      <dgm:t>
        <a:bodyPr/>
        <a:lstStyle/>
        <a:p>
          <a:endParaRPr lang="en-US"/>
        </a:p>
      </dgm:t>
    </dgm:pt>
    <dgm:pt modelId="{DA8EAE14-7540-460E-B450-CA5240B81D56}" type="pres">
      <dgm:prSet presAssocID="{19770A51-E882-4041-8689-E12E416E18B0}" presName="Accent4" presStyleCnt="0"/>
      <dgm:spPr/>
    </dgm:pt>
    <dgm:pt modelId="{7CC1EDCE-2FE7-4E45-9414-DC40B3D97FA7}" type="pres">
      <dgm:prSet presAssocID="{19770A51-E882-4041-8689-E12E416E18B0}" presName="Accent" presStyleLbl="bgShp" presStyleIdx="3" presStyleCnt="6"/>
      <dgm:spPr>
        <a:solidFill>
          <a:schemeClr val="bg2"/>
        </a:solidFill>
      </dgm:spPr>
    </dgm:pt>
    <dgm:pt modelId="{5B907FC8-9B3B-4696-91E4-08971BF9F525}" type="pres">
      <dgm:prSet presAssocID="{19770A51-E882-4041-8689-E12E416E18B0}" presName="Child4" presStyleLbl="node1" presStyleIdx="3" presStyleCnt="6">
        <dgm:presLayoutVars>
          <dgm:chMax val="0"/>
          <dgm:chPref val="0"/>
          <dgm:bulletEnabled val="1"/>
        </dgm:presLayoutVars>
      </dgm:prSet>
      <dgm:spPr/>
      <dgm:t>
        <a:bodyPr/>
        <a:lstStyle/>
        <a:p>
          <a:endParaRPr lang="en-US"/>
        </a:p>
      </dgm:t>
    </dgm:pt>
    <dgm:pt modelId="{08C84FB7-C75A-4903-AAF1-3B387018DDD9}" type="pres">
      <dgm:prSet presAssocID="{7262C3E8-EB66-4EAB-8987-2136D95F56BF}" presName="Accent5" presStyleCnt="0"/>
      <dgm:spPr/>
    </dgm:pt>
    <dgm:pt modelId="{CA03A5CC-D4CC-4B60-A4F9-B0D5A47FC231}" type="pres">
      <dgm:prSet presAssocID="{7262C3E8-EB66-4EAB-8987-2136D95F56BF}" presName="Accent" presStyleLbl="bgShp" presStyleIdx="4" presStyleCnt="6"/>
      <dgm:spPr>
        <a:solidFill>
          <a:schemeClr val="bg2"/>
        </a:solidFill>
      </dgm:spPr>
    </dgm:pt>
    <dgm:pt modelId="{0DD1483D-ABBF-4C01-A05A-2422BE723BD5}" type="pres">
      <dgm:prSet presAssocID="{7262C3E8-EB66-4EAB-8987-2136D95F56BF}" presName="Child5" presStyleLbl="node1" presStyleIdx="4" presStyleCnt="6">
        <dgm:presLayoutVars>
          <dgm:chMax val="0"/>
          <dgm:chPref val="0"/>
          <dgm:bulletEnabled val="1"/>
        </dgm:presLayoutVars>
      </dgm:prSet>
      <dgm:spPr/>
      <dgm:t>
        <a:bodyPr/>
        <a:lstStyle/>
        <a:p>
          <a:endParaRPr lang="en-US"/>
        </a:p>
      </dgm:t>
    </dgm:pt>
    <dgm:pt modelId="{F276F10A-6569-4D5A-8787-D62E28445ECB}" type="pres">
      <dgm:prSet presAssocID="{1623FBE0-81BA-469A-BC11-A39E0579D9A5}" presName="Accent6" presStyleCnt="0"/>
      <dgm:spPr/>
    </dgm:pt>
    <dgm:pt modelId="{5EB18341-C21D-4938-A464-D3060C0A5EB8}" type="pres">
      <dgm:prSet presAssocID="{1623FBE0-81BA-469A-BC11-A39E0579D9A5}" presName="Accent" presStyleLbl="bgShp" presStyleIdx="5" presStyleCnt="6"/>
      <dgm:spPr>
        <a:solidFill>
          <a:schemeClr val="bg2"/>
        </a:solidFill>
      </dgm:spPr>
    </dgm:pt>
    <dgm:pt modelId="{B26889CB-5ABD-47CC-95BF-2DC4E5124E04}" type="pres">
      <dgm:prSet presAssocID="{1623FBE0-81BA-469A-BC11-A39E0579D9A5}" presName="Child6" presStyleLbl="node1" presStyleIdx="5" presStyleCnt="6">
        <dgm:presLayoutVars>
          <dgm:chMax val="0"/>
          <dgm:chPref val="0"/>
          <dgm:bulletEnabled val="1"/>
        </dgm:presLayoutVars>
      </dgm:prSet>
      <dgm:spPr/>
      <dgm:t>
        <a:bodyPr/>
        <a:lstStyle/>
        <a:p>
          <a:endParaRPr lang="en-US"/>
        </a:p>
      </dgm:t>
    </dgm:pt>
  </dgm:ptLst>
  <dgm:cxnLst>
    <dgm:cxn modelId="{1D5D81FA-5519-4040-8889-BD34505C70A4}" type="presOf" srcId="{FACC9926-4231-4E01-A9AB-E5DFED19C8FD}" destId="{28444ACE-AB4C-4B84-A5F3-B60EE582385E}" srcOrd="0" destOrd="0" presId="urn:microsoft.com/office/officeart/2011/layout/HexagonRadial"/>
    <dgm:cxn modelId="{4B908479-D3B3-4115-B14A-8D0C766009FF}" srcId="{0A21F6C2-60C5-4F12-865C-902F24AB221A}" destId="{19770A51-E882-4041-8689-E12E416E18B0}" srcOrd="3" destOrd="0" parTransId="{F8D44643-2EEE-4C0B-8D5E-7991F657DD12}" sibTransId="{CA9D706E-AD53-4513-8AB1-DC3187D95985}"/>
    <dgm:cxn modelId="{5785D627-7ED0-4978-BA99-25716AB134E4}" type="presOf" srcId="{70E3F231-63EE-41EF-9A8D-1C355E45F643}" destId="{AB67786F-3905-46D7-A93E-AF5E97A1DB68}" srcOrd="0" destOrd="0" presId="urn:microsoft.com/office/officeart/2011/layout/HexagonRadial"/>
    <dgm:cxn modelId="{F6EB394A-2E58-4252-BADE-E4168254D690}" srcId="{0A21F6C2-60C5-4F12-865C-902F24AB221A}" destId="{FACC9926-4231-4E01-A9AB-E5DFED19C8FD}" srcOrd="1" destOrd="0" parTransId="{0C711441-5BF4-4D4A-BBBF-F67CBFF2D5EB}" sibTransId="{6E4BD22F-C643-4283-A19D-4D334A5EED6D}"/>
    <dgm:cxn modelId="{A87A1630-B34D-4B01-AC99-7B7F143677F3}" srcId="{0A21F6C2-60C5-4F12-865C-902F24AB221A}" destId="{25D6640D-C921-4827-9C68-28FABCB989C1}" srcOrd="2" destOrd="0" parTransId="{6DE24966-6684-4AE6-944C-BA6EB6CE5A0D}" sibTransId="{A07BEC86-D4B4-4ACA-9D28-18E3CFF6205B}"/>
    <dgm:cxn modelId="{514ED5D6-5D91-4731-B555-A41394B9E92A}" srcId="{0A21F6C2-60C5-4F12-865C-902F24AB221A}" destId="{70E3F231-63EE-41EF-9A8D-1C355E45F643}" srcOrd="0" destOrd="0" parTransId="{8014991C-3BA1-482C-8F60-42C9AD9CB624}" sibTransId="{40EFEAC6-569C-482C-AF5C-53A4B8978EE8}"/>
    <dgm:cxn modelId="{D722942E-6E96-4E01-B4B0-F439873F1872}" srcId="{156E385A-87A1-4206-B4DD-06094F754068}" destId="{0A21F6C2-60C5-4F12-865C-902F24AB221A}" srcOrd="0" destOrd="0" parTransId="{D746B296-ABB7-45D2-9176-325795C24DEE}" sibTransId="{0273A9FB-FE90-4028-8AA4-30882672A62E}"/>
    <dgm:cxn modelId="{261B9A08-3162-4A95-B9BD-19F60E6A72CA}" type="presOf" srcId="{7262C3E8-EB66-4EAB-8987-2136D95F56BF}" destId="{0DD1483D-ABBF-4C01-A05A-2422BE723BD5}" srcOrd="0" destOrd="0" presId="urn:microsoft.com/office/officeart/2011/layout/HexagonRadial"/>
    <dgm:cxn modelId="{888366BB-7B66-47F5-B8F5-12B791EB34C6}" type="presOf" srcId="{19770A51-E882-4041-8689-E12E416E18B0}" destId="{5B907FC8-9B3B-4696-91E4-08971BF9F525}" srcOrd="0" destOrd="0" presId="urn:microsoft.com/office/officeart/2011/layout/HexagonRadial"/>
    <dgm:cxn modelId="{E9586F27-4991-45A3-9433-F32613A6F1BD}" type="presOf" srcId="{25D6640D-C921-4827-9C68-28FABCB989C1}" destId="{C83C3C06-A202-4832-9AD7-6ED9D092A04C}" srcOrd="0" destOrd="0" presId="urn:microsoft.com/office/officeart/2011/layout/HexagonRadial"/>
    <dgm:cxn modelId="{AEE95233-1790-43C3-A09A-164AC033FC95}" type="presOf" srcId="{1623FBE0-81BA-469A-BC11-A39E0579D9A5}" destId="{B26889CB-5ABD-47CC-95BF-2DC4E5124E04}" srcOrd="0" destOrd="0" presId="urn:microsoft.com/office/officeart/2011/layout/HexagonRadial"/>
    <dgm:cxn modelId="{F42D4BE9-D547-4641-9122-F20B9DFDCEDA}" srcId="{0A21F6C2-60C5-4F12-865C-902F24AB221A}" destId="{7262C3E8-EB66-4EAB-8987-2136D95F56BF}" srcOrd="4" destOrd="0" parTransId="{8A32DD2A-57C2-4524-8F99-C8C192282BDD}" sibTransId="{A670DCE0-6E68-470A-8A60-C5ACDB47B6CB}"/>
    <dgm:cxn modelId="{BEC2B23B-09DB-46B7-8CAC-D73F5980CDB8}" type="presOf" srcId="{0A21F6C2-60C5-4F12-865C-902F24AB221A}" destId="{02B2154D-66E7-4FDE-87D6-54A84AD23FAA}" srcOrd="0" destOrd="0" presId="urn:microsoft.com/office/officeart/2011/layout/HexagonRadial"/>
    <dgm:cxn modelId="{A44752EF-E99F-4310-BA2A-D57B6CFCED3E}" srcId="{0A21F6C2-60C5-4F12-865C-902F24AB221A}" destId="{1623FBE0-81BA-469A-BC11-A39E0579D9A5}" srcOrd="5" destOrd="0" parTransId="{010E8632-7279-4023-8E40-ABB45571E8BA}" sibTransId="{55C44505-088E-4490-B49B-D39474EC5E8A}"/>
    <dgm:cxn modelId="{5EDBCA3F-E313-4627-A87B-B2DAC0BBE334}" type="presOf" srcId="{156E385A-87A1-4206-B4DD-06094F754068}" destId="{2544BCCF-E002-438A-A74F-A495E284AB9E}" srcOrd="0" destOrd="0" presId="urn:microsoft.com/office/officeart/2011/layout/HexagonRadial"/>
    <dgm:cxn modelId="{45120C89-8C37-409F-862B-DF81421DEFAC}" type="presParOf" srcId="{2544BCCF-E002-438A-A74F-A495E284AB9E}" destId="{02B2154D-66E7-4FDE-87D6-54A84AD23FAA}" srcOrd="0" destOrd="0" presId="urn:microsoft.com/office/officeart/2011/layout/HexagonRadial"/>
    <dgm:cxn modelId="{35A6ACCD-F71C-4386-A517-BCB5F875D596}" type="presParOf" srcId="{2544BCCF-E002-438A-A74F-A495E284AB9E}" destId="{D53A5D26-E23B-41E4-9F51-28032B415ED6}" srcOrd="1" destOrd="0" presId="urn:microsoft.com/office/officeart/2011/layout/HexagonRadial"/>
    <dgm:cxn modelId="{EA3B1C41-D807-46A8-8301-F4062B3C4226}" type="presParOf" srcId="{D53A5D26-E23B-41E4-9F51-28032B415ED6}" destId="{CC74C9F0-6D76-4523-973E-C83ED7E14E54}" srcOrd="0" destOrd="0" presId="urn:microsoft.com/office/officeart/2011/layout/HexagonRadial"/>
    <dgm:cxn modelId="{92F7D684-8C68-494E-8DC3-4C2096321DA6}" type="presParOf" srcId="{2544BCCF-E002-438A-A74F-A495E284AB9E}" destId="{AB67786F-3905-46D7-A93E-AF5E97A1DB68}" srcOrd="2" destOrd="0" presId="urn:microsoft.com/office/officeart/2011/layout/HexagonRadial"/>
    <dgm:cxn modelId="{DF989294-F3A0-4374-B03A-5C9150A92A9B}" type="presParOf" srcId="{2544BCCF-E002-438A-A74F-A495E284AB9E}" destId="{D0749FBA-A039-460E-8EB7-07349660E9E7}" srcOrd="3" destOrd="0" presId="urn:microsoft.com/office/officeart/2011/layout/HexagonRadial"/>
    <dgm:cxn modelId="{F5DA7014-15E4-4D02-A52D-EA100B46749D}" type="presParOf" srcId="{D0749FBA-A039-460E-8EB7-07349660E9E7}" destId="{868AB947-ADE5-46AC-9026-8304CA11CDEB}" srcOrd="0" destOrd="0" presId="urn:microsoft.com/office/officeart/2011/layout/HexagonRadial"/>
    <dgm:cxn modelId="{5329203D-BDD2-4605-9E01-D59A2BC573E7}" type="presParOf" srcId="{2544BCCF-E002-438A-A74F-A495E284AB9E}" destId="{28444ACE-AB4C-4B84-A5F3-B60EE582385E}" srcOrd="4" destOrd="0" presId="urn:microsoft.com/office/officeart/2011/layout/HexagonRadial"/>
    <dgm:cxn modelId="{75E435C4-6809-4EF6-8D04-2A9E30D356B2}" type="presParOf" srcId="{2544BCCF-E002-438A-A74F-A495E284AB9E}" destId="{51F81EA7-6C16-4064-A9A3-974D86577728}" srcOrd="5" destOrd="0" presId="urn:microsoft.com/office/officeart/2011/layout/HexagonRadial"/>
    <dgm:cxn modelId="{F86DED83-EF9C-4A80-99E6-06B5BBFABA00}" type="presParOf" srcId="{51F81EA7-6C16-4064-A9A3-974D86577728}" destId="{B2A6F704-34B4-4E29-99E6-61B5FB753B5F}" srcOrd="0" destOrd="0" presId="urn:microsoft.com/office/officeart/2011/layout/HexagonRadial"/>
    <dgm:cxn modelId="{213DC67B-123E-4BB0-B383-F21821E017BB}" type="presParOf" srcId="{2544BCCF-E002-438A-A74F-A495E284AB9E}" destId="{C83C3C06-A202-4832-9AD7-6ED9D092A04C}" srcOrd="6" destOrd="0" presId="urn:microsoft.com/office/officeart/2011/layout/HexagonRadial"/>
    <dgm:cxn modelId="{7078C9E8-92FB-41CD-A23A-00D7282EAF3C}" type="presParOf" srcId="{2544BCCF-E002-438A-A74F-A495E284AB9E}" destId="{DA8EAE14-7540-460E-B450-CA5240B81D56}" srcOrd="7" destOrd="0" presId="urn:microsoft.com/office/officeart/2011/layout/HexagonRadial"/>
    <dgm:cxn modelId="{4B7818EA-19D2-4C1C-98C9-AFCB52E7FA6B}" type="presParOf" srcId="{DA8EAE14-7540-460E-B450-CA5240B81D56}" destId="{7CC1EDCE-2FE7-4E45-9414-DC40B3D97FA7}" srcOrd="0" destOrd="0" presId="urn:microsoft.com/office/officeart/2011/layout/HexagonRadial"/>
    <dgm:cxn modelId="{54E15A88-E8A9-452C-B5D2-319D03EC818C}" type="presParOf" srcId="{2544BCCF-E002-438A-A74F-A495E284AB9E}" destId="{5B907FC8-9B3B-4696-91E4-08971BF9F525}" srcOrd="8" destOrd="0" presId="urn:microsoft.com/office/officeart/2011/layout/HexagonRadial"/>
    <dgm:cxn modelId="{80ACF8F6-2DB3-4E87-A1FB-0E66F9AD6131}" type="presParOf" srcId="{2544BCCF-E002-438A-A74F-A495E284AB9E}" destId="{08C84FB7-C75A-4903-AAF1-3B387018DDD9}" srcOrd="9" destOrd="0" presId="urn:microsoft.com/office/officeart/2011/layout/HexagonRadial"/>
    <dgm:cxn modelId="{A74D821F-DD19-4447-9AC4-E4827C3C3960}" type="presParOf" srcId="{08C84FB7-C75A-4903-AAF1-3B387018DDD9}" destId="{CA03A5CC-D4CC-4B60-A4F9-B0D5A47FC231}" srcOrd="0" destOrd="0" presId="urn:microsoft.com/office/officeart/2011/layout/HexagonRadial"/>
    <dgm:cxn modelId="{8F379825-2B53-44B8-8E1C-D241A27ED719}" type="presParOf" srcId="{2544BCCF-E002-438A-A74F-A495E284AB9E}" destId="{0DD1483D-ABBF-4C01-A05A-2422BE723BD5}" srcOrd="10" destOrd="0" presId="urn:microsoft.com/office/officeart/2011/layout/HexagonRadial"/>
    <dgm:cxn modelId="{A634D970-2EB2-44AC-9617-BE6659ED78FB}" type="presParOf" srcId="{2544BCCF-E002-438A-A74F-A495E284AB9E}" destId="{F276F10A-6569-4D5A-8787-D62E28445ECB}" srcOrd="11" destOrd="0" presId="urn:microsoft.com/office/officeart/2011/layout/HexagonRadial"/>
    <dgm:cxn modelId="{E90BFC88-892A-4415-B6CA-A7DA9440892D}" type="presParOf" srcId="{F276F10A-6569-4D5A-8787-D62E28445ECB}" destId="{5EB18341-C21D-4938-A464-D3060C0A5EB8}" srcOrd="0" destOrd="0" presId="urn:microsoft.com/office/officeart/2011/layout/HexagonRadial"/>
    <dgm:cxn modelId="{A779273A-0C4F-4D18-BE5B-15E64727E192}" type="presParOf" srcId="{2544BCCF-E002-438A-A74F-A495E284AB9E}" destId="{B26889CB-5ABD-47CC-95BF-2DC4E5124E04}" srcOrd="12" destOrd="0" presId="urn:microsoft.com/office/officeart/2011/layout/HexagonRadial"/>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56E385A-87A1-4206-B4DD-06094F754068}" type="doc">
      <dgm:prSet loTypeId="urn:microsoft.com/office/officeart/2011/layout/HexagonRadial" loCatId="officeonline" qsTypeId="urn:microsoft.com/office/officeart/2005/8/quickstyle/simple1" qsCatId="simple" csTypeId="urn:microsoft.com/office/officeart/2005/8/colors/accent1_2" csCatId="accent1" phldr="1"/>
      <dgm:spPr/>
      <dgm:t>
        <a:bodyPr/>
        <a:lstStyle/>
        <a:p>
          <a:endParaRPr lang="en-US"/>
        </a:p>
      </dgm:t>
    </dgm:pt>
    <dgm:pt modelId="{0A21F6C2-60C5-4F12-865C-902F24AB221A}">
      <dgm:prSet phldrT="[Text]" phldr="1" custT="1"/>
      <dgm:spPr>
        <a:solidFill>
          <a:srgbClr val="EE5859"/>
        </a:solidFill>
        <a:ln>
          <a:noFill/>
        </a:ln>
      </dgm:spPr>
      <dgm:t>
        <a:bodyPr/>
        <a:lstStyle/>
        <a:p>
          <a:endParaRPr lang="en-US" sz="1800" dirty="0">
            <a:latin typeface="Arial Narrow" panose="020B0606020202030204" pitchFamily="34" charset="0"/>
          </a:endParaRPr>
        </a:p>
      </dgm:t>
    </dgm:pt>
    <dgm:pt modelId="{D746B296-ABB7-45D2-9176-325795C24DEE}" type="parTrans" cxnId="{D722942E-6E96-4E01-B4B0-F439873F1872}">
      <dgm:prSet/>
      <dgm:spPr/>
      <dgm:t>
        <a:bodyPr/>
        <a:lstStyle/>
        <a:p>
          <a:endParaRPr lang="en-US"/>
        </a:p>
      </dgm:t>
    </dgm:pt>
    <dgm:pt modelId="{0273A9FB-FE90-4028-8AA4-30882672A62E}" type="sibTrans" cxnId="{D722942E-6E96-4E01-B4B0-F439873F1872}">
      <dgm:prSet/>
      <dgm:spPr/>
      <dgm:t>
        <a:bodyPr/>
        <a:lstStyle/>
        <a:p>
          <a:endParaRPr lang="en-US"/>
        </a:p>
      </dgm:t>
    </dgm:pt>
    <dgm:pt modelId="{70E3F231-63EE-41EF-9A8D-1C355E45F643}">
      <dgm:prSet phldrT="[Text]" phldr="1" custT="1"/>
      <dgm:spPr>
        <a:solidFill>
          <a:srgbClr val="58585A"/>
        </a:solidFill>
        <a:ln>
          <a:noFill/>
        </a:ln>
      </dgm:spPr>
      <dgm:t>
        <a:bodyPr/>
        <a:lstStyle/>
        <a:p>
          <a:endParaRPr lang="en-US" sz="1800" dirty="0">
            <a:latin typeface="Arial Narrow" panose="020B0606020202030204" pitchFamily="34" charset="0"/>
          </a:endParaRPr>
        </a:p>
      </dgm:t>
    </dgm:pt>
    <dgm:pt modelId="{8014991C-3BA1-482C-8F60-42C9AD9CB624}" type="parTrans" cxnId="{514ED5D6-5D91-4731-B555-A41394B9E92A}">
      <dgm:prSet/>
      <dgm:spPr/>
      <dgm:t>
        <a:bodyPr/>
        <a:lstStyle/>
        <a:p>
          <a:endParaRPr lang="en-US"/>
        </a:p>
      </dgm:t>
    </dgm:pt>
    <dgm:pt modelId="{40EFEAC6-569C-482C-AF5C-53A4B8978EE8}" type="sibTrans" cxnId="{514ED5D6-5D91-4731-B555-A41394B9E92A}">
      <dgm:prSet/>
      <dgm:spPr/>
      <dgm:t>
        <a:bodyPr/>
        <a:lstStyle/>
        <a:p>
          <a:endParaRPr lang="en-US"/>
        </a:p>
      </dgm:t>
    </dgm:pt>
    <dgm:pt modelId="{FACC9926-4231-4E01-A9AB-E5DFED19C8FD}">
      <dgm:prSet phldrT="[Text]" phldr="1" custT="1"/>
      <dgm:spPr>
        <a:solidFill>
          <a:srgbClr val="D2CBB8"/>
        </a:solidFill>
        <a:ln>
          <a:noFill/>
        </a:ln>
      </dgm:spPr>
      <dgm:t>
        <a:bodyPr/>
        <a:lstStyle/>
        <a:p>
          <a:endParaRPr lang="en-US" sz="1800" dirty="0">
            <a:latin typeface="Arial Narrow" panose="020B0606020202030204" pitchFamily="34" charset="0"/>
          </a:endParaRPr>
        </a:p>
      </dgm:t>
    </dgm:pt>
    <dgm:pt modelId="{0C711441-5BF4-4D4A-BBBF-F67CBFF2D5EB}" type="parTrans" cxnId="{F6EB394A-2E58-4252-BADE-E4168254D690}">
      <dgm:prSet/>
      <dgm:spPr/>
      <dgm:t>
        <a:bodyPr/>
        <a:lstStyle/>
        <a:p>
          <a:endParaRPr lang="en-US"/>
        </a:p>
      </dgm:t>
    </dgm:pt>
    <dgm:pt modelId="{6E4BD22F-C643-4283-A19D-4D334A5EED6D}" type="sibTrans" cxnId="{F6EB394A-2E58-4252-BADE-E4168254D690}">
      <dgm:prSet/>
      <dgm:spPr/>
      <dgm:t>
        <a:bodyPr/>
        <a:lstStyle/>
        <a:p>
          <a:endParaRPr lang="en-US"/>
        </a:p>
      </dgm:t>
    </dgm:pt>
    <dgm:pt modelId="{25D6640D-C921-4827-9C68-28FABCB989C1}">
      <dgm:prSet phldrT="[Text]" phldr="1" custT="1"/>
      <dgm:spPr>
        <a:solidFill>
          <a:schemeClr val="tx1">
            <a:lumMod val="50000"/>
            <a:lumOff val="50000"/>
          </a:schemeClr>
        </a:solidFill>
        <a:ln>
          <a:noFill/>
        </a:ln>
      </dgm:spPr>
      <dgm:t>
        <a:bodyPr/>
        <a:lstStyle/>
        <a:p>
          <a:endParaRPr lang="en-US" sz="1800" dirty="0">
            <a:latin typeface="Arial Narrow" panose="020B0606020202030204" pitchFamily="34" charset="0"/>
          </a:endParaRPr>
        </a:p>
      </dgm:t>
    </dgm:pt>
    <dgm:pt modelId="{6DE24966-6684-4AE6-944C-BA6EB6CE5A0D}" type="parTrans" cxnId="{A87A1630-B34D-4B01-AC99-7B7F143677F3}">
      <dgm:prSet/>
      <dgm:spPr/>
      <dgm:t>
        <a:bodyPr/>
        <a:lstStyle/>
        <a:p>
          <a:endParaRPr lang="en-US"/>
        </a:p>
      </dgm:t>
    </dgm:pt>
    <dgm:pt modelId="{A07BEC86-D4B4-4ACA-9D28-18E3CFF6205B}" type="sibTrans" cxnId="{A87A1630-B34D-4B01-AC99-7B7F143677F3}">
      <dgm:prSet/>
      <dgm:spPr/>
      <dgm:t>
        <a:bodyPr/>
        <a:lstStyle/>
        <a:p>
          <a:endParaRPr lang="en-US"/>
        </a:p>
      </dgm:t>
    </dgm:pt>
    <dgm:pt modelId="{19770A51-E882-4041-8689-E12E416E18B0}">
      <dgm:prSet phldrT="[Text]" phldr="1" custT="1"/>
      <dgm:spPr>
        <a:solidFill>
          <a:schemeClr val="bg1">
            <a:lumMod val="65000"/>
          </a:schemeClr>
        </a:solidFill>
      </dgm:spPr>
      <dgm:t>
        <a:bodyPr/>
        <a:lstStyle/>
        <a:p>
          <a:endParaRPr lang="en-US" sz="1800" dirty="0">
            <a:latin typeface="Arial Narrow" panose="020B0606020202030204" pitchFamily="34" charset="0"/>
          </a:endParaRPr>
        </a:p>
      </dgm:t>
    </dgm:pt>
    <dgm:pt modelId="{F8D44643-2EEE-4C0B-8D5E-7991F657DD12}" type="parTrans" cxnId="{4B908479-D3B3-4115-B14A-8D0C766009FF}">
      <dgm:prSet/>
      <dgm:spPr/>
      <dgm:t>
        <a:bodyPr/>
        <a:lstStyle/>
        <a:p>
          <a:endParaRPr lang="en-US"/>
        </a:p>
      </dgm:t>
    </dgm:pt>
    <dgm:pt modelId="{CA9D706E-AD53-4513-8AB1-DC3187D95985}" type="sibTrans" cxnId="{4B908479-D3B3-4115-B14A-8D0C766009FF}">
      <dgm:prSet/>
      <dgm:spPr/>
      <dgm:t>
        <a:bodyPr/>
        <a:lstStyle/>
        <a:p>
          <a:endParaRPr lang="en-US"/>
        </a:p>
      </dgm:t>
    </dgm:pt>
    <dgm:pt modelId="{7262C3E8-EB66-4EAB-8987-2136D95F56BF}">
      <dgm:prSet phldrT="[Text]" phldr="1" custT="1"/>
      <dgm:spPr>
        <a:solidFill>
          <a:schemeClr val="bg1">
            <a:lumMod val="75000"/>
          </a:schemeClr>
        </a:solidFill>
        <a:ln>
          <a:noFill/>
        </a:ln>
      </dgm:spPr>
      <dgm:t>
        <a:bodyPr/>
        <a:lstStyle/>
        <a:p>
          <a:endParaRPr lang="en-US" sz="1800" dirty="0">
            <a:latin typeface="Arial Narrow" panose="020B0606020202030204" pitchFamily="34" charset="0"/>
          </a:endParaRPr>
        </a:p>
      </dgm:t>
    </dgm:pt>
    <dgm:pt modelId="{8A32DD2A-57C2-4524-8F99-C8C192282BDD}" type="parTrans" cxnId="{F42D4BE9-D547-4641-9122-F20B9DFDCEDA}">
      <dgm:prSet/>
      <dgm:spPr/>
      <dgm:t>
        <a:bodyPr/>
        <a:lstStyle/>
        <a:p>
          <a:endParaRPr lang="en-US"/>
        </a:p>
      </dgm:t>
    </dgm:pt>
    <dgm:pt modelId="{A670DCE0-6E68-470A-8A60-C5ACDB47B6CB}" type="sibTrans" cxnId="{F42D4BE9-D547-4641-9122-F20B9DFDCEDA}">
      <dgm:prSet/>
      <dgm:spPr/>
      <dgm:t>
        <a:bodyPr/>
        <a:lstStyle/>
        <a:p>
          <a:endParaRPr lang="en-US"/>
        </a:p>
      </dgm:t>
    </dgm:pt>
    <dgm:pt modelId="{1623FBE0-81BA-469A-BC11-A39E0579D9A5}">
      <dgm:prSet phldrT="[Text]" phldr="1" custT="1"/>
      <dgm:spPr>
        <a:solidFill>
          <a:schemeClr val="bg1">
            <a:lumMod val="85000"/>
          </a:schemeClr>
        </a:solidFill>
        <a:ln>
          <a:noFill/>
        </a:ln>
      </dgm:spPr>
      <dgm:t>
        <a:bodyPr/>
        <a:lstStyle/>
        <a:p>
          <a:endParaRPr lang="en-US" sz="1800" dirty="0">
            <a:latin typeface="Arial Narrow" panose="020B0606020202030204" pitchFamily="34" charset="0"/>
          </a:endParaRPr>
        </a:p>
      </dgm:t>
    </dgm:pt>
    <dgm:pt modelId="{010E8632-7279-4023-8E40-ABB45571E8BA}" type="parTrans" cxnId="{A44752EF-E99F-4310-BA2A-D57B6CFCED3E}">
      <dgm:prSet/>
      <dgm:spPr/>
      <dgm:t>
        <a:bodyPr/>
        <a:lstStyle/>
        <a:p>
          <a:endParaRPr lang="en-US"/>
        </a:p>
      </dgm:t>
    </dgm:pt>
    <dgm:pt modelId="{55C44505-088E-4490-B49B-D39474EC5E8A}" type="sibTrans" cxnId="{A44752EF-E99F-4310-BA2A-D57B6CFCED3E}">
      <dgm:prSet/>
      <dgm:spPr/>
      <dgm:t>
        <a:bodyPr/>
        <a:lstStyle/>
        <a:p>
          <a:endParaRPr lang="en-US"/>
        </a:p>
      </dgm:t>
    </dgm:pt>
    <dgm:pt modelId="{2544BCCF-E002-438A-A74F-A495E284AB9E}" type="pres">
      <dgm:prSet presAssocID="{156E385A-87A1-4206-B4DD-06094F754068}" presName="Name0" presStyleCnt="0">
        <dgm:presLayoutVars>
          <dgm:chMax val="1"/>
          <dgm:chPref val="1"/>
          <dgm:dir/>
          <dgm:animOne val="branch"/>
          <dgm:animLvl val="lvl"/>
        </dgm:presLayoutVars>
      </dgm:prSet>
      <dgm:spPr/>
      <dgm:t>
        <a:bodyPr/>
        <a:lstStyle/>
        <a:p>
          <a:endParaRPr lang="en-US"/>
        </a:p>
      </dgm:t>
    </dgm:pt>
    <dgm:pt modelId="{02B2154D-66E7-4FDE-87D6-54A84AD23FAA}" type="pres">
      <dgm:prSet presAssocID="{0A21F6C2-60C5-4F12-865C-902F24AB221A}" presName="Parent" presStyleLbl="node0" presStyleIdx="0" presStyleCnt="1">
        <dgm:presLayoutVars>
          <dgm:chMax val="6"/>
          <dgm:chPref val="6"/>
        </dgm:presLayoutVars>
      </dgm:prSet>
      <dgm:spPr/>
      <dgm:t>
        <a:bodyPr/>
        <a:lstStyle/>
        <a:p>
          <a:endParaRPr lang="en-US"/>
        </a:p>
      </dgm:t>
    </dgm:pt>
    <dgm:pt modelId="{D53A5D26-E23B-41E4-9F51-28032B415ED6}" type="pres">
      <dgm:prSet presAssocID="{70E3F231-63EE-41EF-9A8D-1C355E45F643}" presName="Accent1" presStyleCnt="0"/>
      <dgm:spPr/>
    </dgm:pt>
    <dgm:pt modelId="{CC74C9F0-6D76-4523-973E-C83ED7E14E54}" type="pres">
      <dgm:prSet presAssocID="{70E3F231-63EE-41EF-9A8D-1C355E45F643}" presName="Accent" presStyleLbl="bgShp" presStyleIdx="0" presStyleCnt="6"/>
      <dgm:spPr/>
    </dgm:pt>
    <dgm:pt modelId="{AB67786F-3905-46D7-A93E-AF5E97A1DB68}" type="pres">
      <dgm:prSet presAssocID="{70E3F231-63EE-41EF-9A8D-1C355E45F643}" presName="Child1" presStyleLbl="node1" presStyleIdx="0" presStyleCnt="6">
        <dgm:presLayoutVars>
          <dgm:chMax val="0"/>
          <dgm:chPref val="0"/>
          <dgm:bulletEnabled val="1"/>
        </dgm:presLayoutVars>
      </dgm:prSet>
      <dgm:spPr/>
      <dgm:t>
        <a:bodyPr/>
        <a:lstStyle/>
        <a:p>
          <a:endParaRPr lang="en-US"/>
        </a:p>
      </dgm:t>
    </dgm:pt>
    <dgm:pt modelId="{D0749FBA-A039-460E-8EB7-07349660E9E7}" type="pres">
      <dgm:prSet presAssocID="{FACC9926-4231-4E01-A9AB-E5DFED19C8FD}" presName="Accent2" presStyleCnt="0"/>
      <dgm:spPr/>
    </dgm:pt>
    <dgm:pt modelId="{868AB947-ADE5-46AC-9026-8304CA11CDEB}" type="pres">
      <dgm:prSet presAssocID="{FACC9926-4231-4E01-A9AB-E5DFED19C8FD}" presName="Accent" presStyleLbl="bgShp" presStyleIdx="1" presStyleCnt="6"/>
      <dgm:spPr>
        <a:solidFill>
          <a:schemeClr val="bg2"/>
        </a:solidFill>
      </dgm:spPr>
    </dgm:pt>
    <dgm:pt modelId="{28444ACE-AB4C-4B84-A5F3-B60EE582385E}" type="pres">
      <dgm:prSet presAssocID="{FACC9926-4231-4E01-A9AB-E5DFED19C8FD}" presName="Child2" presStyleLbl="node1" presStyleIdx="1" presStyleCnt="6">
        <dgm:presLayoutVars>
          <dgm:chMax val="0"/>
          <dgm:chPref val="0"/>
          <dgm:bulletEnabled val="1"/>
        </dgm:presLayoutVars>
      </dgm:prSet>
      <dgm:spPr/>
      <dgm:t>
        <a:bodyPr/>
        <a:lstStyle/>
        <a:p>
          <a:endParaRPr lang="en-US"/>
        </a:p>
      </dgm:t>
    </dgm:pt>
    <dgm:pt modelId="{51F81EA7-6C16-4064-A9A3-974D86577728}" type="pres">
      <dgm:prSet presAssocID="{25D6640D-C921-4827-9C68-28FABCB989C1}" presName="Accent3" presStyleCnt="0"/>
      <dgm:spPr/>
    </dgm:pt>
    <dgm:pt modelId="{B2A6F704-34B4-4E29-99E6-61B5FB753B5F}" type="pres">
      <dgm:prSet presAssocID="{25D6640D-C921-4827-9C68-28FABCB989C1}" presName="Accent" presStyleLbl="bgShp" presStyleIdx="2" presStyleCnt="6"/>
      <dgm:spPr>
        <a:solidFill>
          <a:schemeClr val="bg2"/>
        </a:solidFill>
      </dgm:spPr>
    </dgm:pt>
    <dgm:pt modelId="{C83C3C06-A202-4832-9AD7-6ED9D092A04C}" type="pres">
      <dgm:prSet presAssocID="{25D6640D-C921-4827-9C68-28FABCB989C1}" presName="Child3" presStyleLbl="node1" presStyleIdx="2" presStyleCnt="6">
        <dgm:presLayoutVars>
          <dgm:chMax val="0"/>
          <dgm:chPref val="0"/>
          <dgm:bulletEnabled val="1"/>
        </dgm:presLayoutVars>
      </dgm:prSet>
      <dgm:spPr/>
      <dgm:t>
        <a:bodyPr/>
        <a:lstStyle/>
        <a:p>
          <a:endParaRPr lang="en-US"/>
        </a:p>
      </dgm:t>
    </dgm:pt>
    <dgm:pt modelId="{DA8EAE14-7540-460E-B450-CA5240B81D56}" type="pres">
      <dgm:prSet presAssocID="{19770A51-E882-4041-8689-E12E416E18B0}" presName="Accent4" presStyleCnt="0"/>
      <dgm:spPr/>
    </dgm:pt>
    <dgm:pt modelId="{7CC1EDCE-2FE7-4E45-9414-DC40B3D97FA7}" type="pres">
      <dgm:prSet presAssocID="{19770A51-E882-4041-8689-E12E416E18B0}" presName="Accent" presStyleLbl="bgShp" presStyleIdx="3" presStyleCnt="6"/>
      <dgm:spPr>
        <a:solidFill>
          <a:schemeClr val="bg2"/>
        </a:solidFill>
      </dgm:spPr>
    </dgm:pt>
    <dgm:pt modelId="{5B907FC8-9B3B-4696-91E4-08971BF9F525}" type="pres">
      <dgm:prSet presAssocID="{19770A51-E882-4041-8689-E12E416E18B0}" presName="Child4" presStyleLbl="node1" presStyleIdx="3" presStyleCnt="6">
        <dgm:presLayoutVars>
          <dgm:chMax val="0"/>
          <dgm:chPref val="0"/>
          <dgm:bulletEnabled val="1"/>
        </dgm:presLayoutVars>
      </dgm:prSet>
      <dgm:spPr/>
      <dgm:t>
        <a:bodyPr/>
        <a:lstStyle/>
        <a:p>
          <a:endParaRPr lang="en-US"/>
        </a:p>
      </dgm:t>
    </dgm:pt>
    <dgm:pt modelId="{08C84FB7-C75A-4903-AAF1-3B387018DDD9}" type="pres">
      <dgm:prSet presAssocID="{7262C3E8-EB66-4EAB-8987-2136D95F56BF}" presName="Accent5" presStyleCnt="0"/>
      <dgm:spPr/>
    </dgm:pt>
    <dgm:pt modelId="{CA03A5CC-D4CC-4B60-A4F9-B0D5A47FC231}" type="pres">
      <dgm:prSet presAssocID="{7262C3E8-EB66-4EAB-8987-2136D95F56BF}" presName="Accent" presStyleLbl="bgShp" presStyleIdx="4" presStyleCnt="6"/>
      <dgm:spPr>
        <a:solidFill>
          <a:schemeClr val="bg2"/>
        </a:solidFill>
      </dgm:spPr>
    </dgm:pt>
    <dgm:pt modelId="{0DD1483D-ABBF-4C01-A05A-2422BE723BD5}" type="pres">
      <dgm:prSet presAssocID="{7262C3E8-EB66-4EAB-8987-2136D95F56BF}" presName="Child5" presStyleLbl="node1" presStyleIdx="4" presStyleCnt="6">
        <dgm:presLayoutVars>
          <dgm:chMax val="0"/>
          <dgm:chPref val="0"/>
          <dgm:bulletEnabled val="1"/>
        </dgm:presLayoutVars>
      </dgm:prSet>
      <dgm:spPr/>
      <dgm:t>
        <a:bodyPr/>
        <a:lstStyle/>
        <a:p>
          <a:endParaRPr lang="en-US"/>
        </a:p>
      </dgm:t>
    </dgm:pt>
    <dgm:pt modelId="{F276F10A-6569-4D5A-8787-D62E28445ECB}" type="pres">
      <dgm:prSet presAssocID="{1623FBE0-81BA-469A-BC11-A39E0579D9A5}" presName="Accent6" presStyleCnt="0"/>
      <dgm:spPr/>
    </dgm:pt>
    <dgm:pt modelId="{5EB18341-C21D-4938-A464-D3060C0A5EB8}" type="pres">
      <dgm:prSet presAssocID="{1623FBE0-81BA-469A-BC11-A39E0579D9A5}" presName="Accent" presStyleLbl="bgShp" presStyleIdx="5" presStyleCnt="6"/>
      <dgm:spPr>
        <a:solidFill>
          <a:schemeClr val="bg2"/>
        </a:solidFill>
      </dgm:spPr>
    </dgm:pt>
    <dgm:pt modelId="{B26889CB-5ABD-47CC-95BF-2DC4E5124E04}" type="pres">
      <dgm:prSet presAssocID="{1623FBE0-81BA-469A-BC11-A39E0579D9A5}" presName="Child6" presStyleLbl="node1" presStyleIdx="5" presStyleCnt="6">
        <dgm:presLayoutVars>
          <dgm:chMax val="0"/>
          <dgm:chPref val="0"/>
          <dgm:bulletEnabled val="1"/>
        </dgm:presLayoutVars>
      </dgm:prSet>
      <dgm:spPr/>
      <dgm:t>
        <a:bodyPr/>
        <a:lstStyle/>
        <a:p>
          <a:endParaRPr lang="en-US"/>
        </a:p>
      </dgm:t>
    </dgm:pt>
  </dgm:ptLst>
  <dgm:cxnLst>
    <dgm:cxn modelId="{1D5D81FA-5519-4040-8889-BD34505C70A4}" type="presOf" srcId="{FACC9926-4231-4E01-A9AB-E5DFED19C8FD}" destId="{28444ACE-AB4C-4B84-A5F3-B60EE582385E}" srcOrd="0" destOrd="0" presId="urn:microsoft.com/office/officeart/2011/layout/HexagonRadial"/>
    <dgm:cxn modelId="{4B908479-D3B3-4115-B14A-8D0C766009FF}" srcId="{0A21F6C2-60C5-4F12-865C-902F24AB221A}" destId="{19770A51-E882-4041-8689-E12E416E18B0}" srcOrd="3" destOrd="0" parTransId="{F8D44643-2EEE-4C0B-8D5E-7991F657DD12}" sibTransId="{CA9D706E-AD53-4513-8AB1-DC3187D95985}"/>
    <dgm:cxn modelId="{5785D627-7ED0-4978-BA99-25716AB134E4}" type="presOf" srcId="{70E3F231-63EE-41EF-9A8D-1C355E45F643}" destId="{AB67786F-3905-46D7-A93E-AF5E97A1DB68}" srcOrd="0" destOrd="0" presId="urn:microsoft.com/office/officeart/2011/layout/HexagonRadial"/>
    <dgm:cxn modelId="{F6EB394A-2E58-4252-BADE-E4168254D690}" srcId="{0A21F6C2-60C5-4F12-865C-902F24AB221A}" destId="{FACC9926-4231-4E01-A9AB-E5DFED19C8FD}" srcOrd="1" destOrd="0" parTransId="{0C711441-5BF4-4D4A-BBBF-F67CBFF2D5EB}" sibTransId="{6E4BD22F-C643-4283-A19D-4D334A5EED6D}"/>
    <dgm:cxn modelId="{A87A1630-B34D-4B01-AC99-7B7F143677F3}" srcId="{0A21F6C2-60C5-4F12-865C-902F24AB221A}" destId="{25D6640D-C921-4827-9C68-28FABCB989C1}" srcOrd="2" destOrd="0" parTransId="{6DE24966-6684-4AE6-944C-BA6EB6CE5A0D}" sibTransId="{A07BEC86-D4B4-4ACA-9D28-18E3CFF6205B}"/>
    <dgm:cxn modelId="{514ED5D6-5D91-4731-B555-A41394B9E92A}" srcId="{0A21F6C2-60C5-4F12-865C-902F24AB221A}" destId="{70E3F231-63EE-41EF-9A8D-1C355E45F643}" srcOrd="0" destOrd="0" parTransId="{8014991C-3BA1-482C-8F60-42C9AD9CB624}" sibTransId="{40EFEAC6-569C-482C-AF5C-53A4B8978EE8}"/>
    <dgm:cxn modelId="{D722942E-6E96-4E01-B4B0-F439873F1872}" srcId="{156E385A-87A1-4206-B4DD-06094F754068}" destId="{0A21F6C2-60C5-4F12-865C-902F24AB221A}" srcOrd="0" destOrd="0" parTransId="{D746B296-ABB7-45D2-9176-325795C24DEE}" sibTransId="{0273A9FB-FE90-4028-8AA4-30882672A62E}"/>
    <dgm:cxn modelId="{261B9A08-3162-4A95-B9BD-19F60E6A72CA}" type="presOf" srcId="{7262C3E8-EB66-4EAB-8987-2136D95F56BF}" destId="{0DD1483D-ABBF-4C01-A05A-2422BE723BD5}" srcOrd="0" destOrd="0" presId="urn:microsoft.com/office/officeart/2011/layout/HexagonRadial"/>
    <dgm:cxn modelId="{888366BB-7B66-47F5-B8F5-12B791EB34C6}" type="presOf" srcId="{19770A51-E882-4041-8689-E12E416E18B0}" destId="{5B907FC8-9B3B-4696-91E4-08971BF9F525}" srcOrd="0" destOrd="0" presId="urn:microsoft.com/office/officeart/2011/layout/HexagonRadial"/>
    <dgm:cxn modelId="{E9586F27-4991-45A3-9433-F32613A6F1BD}" type="presOf" srcId="{25D6640D-C921-4827-9C68-28FABCB989C1}" destId="{C83C3C06-A202-4832-9AD7-6ED9D092A04C}" srcOrd="0" destOrd="0" presId="urn:microsoft.com/office/officeart/2011/layout/HexagonRadial"/>
    <dgm:cxn modelId="{AEE95233-1790-43C3-A09A-164AC033FC95}" type="presOf" srcId="{1623FBE0-81BA-469A-BC11-A39E0579D9A5}" destId="{B26889CB-5ABD-47CC-95BF-2DC4E5124E04}" srcOrd="0" destOrd="0" presId="urn:microsoft.com/office/officeart/2011/layout/HexagonRadial"/>
    <dgm:cxn modelId="{F42D4BE9-D547-4641-9122-F20B9DFDCEDA}" srcId="{0A21F6C2-60C5-4F12-865C-902F24AB221A}" destId="{7262C3E8-EB66-4EAB-8987-2136D95F56BF}" srcOrd="4" destOrd="0" parTransId="{8A32DD2A-57C2-4524-8F99-C8C192282BDD}" sibTransId="{A670DCE0-6E68-470A-8A60-C5ACDB47B6CB}"/>
    <dgm:cxn modelId="{BEC2B23B-09DB-46B7-8CAC-D73F5980CDB8}" type="presOf" srcId="{0A21F6C2-60C5-4F12-865C-902F24AB221A}" destId="{02B2154D-66E7-4FDE-87D6-54A84AD23FAA}" srcOrd="0" destOrd="0" presId="urn:microsoft.com/office/officeart/2011/layout/HexagonRadial"/>
    <dgm:cxn modelId="{A44752EF-E99F-4310-BA2A-D57B6CFCED3E}" srcId="{0A21F6C2-60C5-4F12-865C-902F24AB221A}" destId="{1623FBE0-81BA-469A-BC11-A39E0579D9A5}" srcOrd="5" destOrd="0" parTransId="{010E8632-7279-4023-8E40-ABB45571E8BA}" sibTransId="{55C44505-088E-4490-B49B-D39474EC5E8A}"/>
    <dgm:cxn modelId="{5EDBCA3F-E313-4627-A87B-B2DAC0BBE334}" type="presOf" srcId="{156E385A-87A1-4206-B4DD-06094F754068}" destId="{2544BCCF-E002-438A-A74F-A495E284AB9E}" srcOrd="0" destOrd="0" presId="urn:microsoft.com/office/officeart/2011/layout/HexagonRadial"/>
    <dgm:cxn modelId="{45120C89-8C37-409F-862B-DF81421DEFAC}" type="presParOf" srcId="{2544BCCF-E002-438A-A74F-A495E284AB9E}" destId="{02B2154D-66E7-4FDE-87D6-54A84AD23FAA}" srcOrd="0" destOrd="0" presId="urn:microsoft.com/office/officeart/2011/layout/HexagonRadial"/>
    <dgm:cxn modelId="{35A6ACCD-F71C-4386-A517-BCB5F875D596}" type="presParOf" srcId="{2544BCCF-E002-438A-A74F-A495E284AB9E}" destId="{D53A5D26-E23B-41E4-9F51-28032B415ED6}" srcOrd="1" destOrd="0" presId="urn:microsoft.com/office/officeart/2011/layout/HexagonRadial"/>
    <dgm:cxn modelId="{EA3B1C41-D807-46A8-8301-F4062B3C4226}" type="presParOf" srcId="{D53A5D26-E23B-41E4-9F51-28032B415ED6}" destId="{CC74C9F0-6D76-4523-973E-C83ED7E14E54}" srcOrd="0" destOrd="0" presId="urn:microsoft.com/office/officeart/2011/layout/HexagonRadial"/>
    <dgm:cxn modelId="{92F7D684-8C68-494E-8DC3-4C2096321DA6}" type="presParOf" srcId="{2544BCCF-E002-438A-A74F-A495E284AB9E}" destId="{AB67786F-3905-46D7-A93E-AF5E97A1DB68}" srcOrd="2" destOrd="0" presId="urn:microsoft.com/office/officeart/2011/layout/HexagonRadial"/>
    <dgm:cxn modelId="{DF989294-F3A0-4374-B03A-5C9150A92A9B}" type="presParOf" srcId="{2544BCCF-E002-438A-A74F-A495E284AB9E}" destId="{D0749FBA-A039-460E-8EB7-07349660E9E7}" srcOrd="3" destOrd="0" presId="urn:microsoft.com/office/officeart/2011/layout/HexagonRadial"/>
    <dgm:cxn modelId="{F5DA7014-15E4-4D02-A52D-EA100B46749D}" type="presParOf" srcId="{D0749FBA-A039-460E-8EB7-07349660E9E7}" destId="{868AB947-ADE5-46AC-9026-8304CA11CDEB}" srcOrd="0" destOrd="0" presId="urn:microsoft.com/office/officeart/2011/layout/HexagonRadial"/>
    <dgm:cxn modelId="{5329203D-BDD2-4605-9E01-D59A2BC573E7}" type="presParOf" srcId="{2544BCCF-E002-438A-A74F-A495E284AB9E}" destId="{28444ACE-AB4C-4B84-A5F3-B60EE582385E}" srcOrd="4" destOrd="0" presId="urn:microsoft.com/office/officeart/2011/layout/HexagonRadial"/>
    <dgm:cxn modelId="{75E435C4-6809-4EF6-8D04-2A9E30D356B2}" type="presParOf" srcId="{2544BCCF-E002-438A-A74F-A495E284AB9E}" destId="{51F81EA7-6C16-4064-A9A3-974D86577728}" srcOrd="5" destOrd="0" presId="urn:microsoft.com/office/officeart/2011/layout/HexagonRadial"/>
    <dgm:cxn modelId="{F86DED83-EF9C-4A80-99E6-06B5BBFABA00}" type="presParOf" srcId="{51F81EA7-6C16-4064-A9A3-974D86577728}" destId="{B2A6F704-34B4-4E29-99E6-61B5FB753B5F}" srcOrd="0" destOrd="0" presId="urn:microsoft.com/office/officeart/2011/layout/HexagonRadial"/>
    <dgm:cxn modelId="{213DC67B-123E-4BB0-B383-F21821E017BB}" type="presParOf" srcId="{2544BCCF-E002-438A-A74F-A495E284AB9E}" destId="{C83C3C06-A202-4832-9AD7-6ED9D092A04C}" srcOrd="6" destOrd="0" presId="urn:microsoft.com/office/officeart/2011/layout/HexagonRadial"/>
    <dgm:cxn modelId="{7078C9E8-92FB-41CD-A23A-00D7282EAF3C}" type="presParOf" srcId="{2544BCCF-E002-438A-A74F-A495E284AB9E}" destId="{DA8EAE14-7540-460E-B450-CA5240B81D56}" srcOrd="7" destOrd="0" presId="urn:microsoft.com/office/officeart/2011/layout/HexagonRadial"/>
    <dgm:cxn modelId="{4B7818EA-19D2-4C1C-98C9-AFCB52E7FA6B}" type="presParOf" srcId="{DA8EAE14-7540-460E-B450-CA5240B81D56}" destId="{7CC1EDCE-2FE7-4E45-9414-DC40B3D97FA7}" srcOrd="0" destOrd="0" presId="urn:microsoft.com/office/officeart/2011/layout/HexagonRadial"/>
    <dgm:cxn modelId="{54E15A88-E8A9-452C-B5D2-319D03EC818C}" type="presParOf" srcId="{2544BCCF-E002-438A-A74F-A495E284AB9E}" destId="{5B907FC8-9B3B-4696-91E4-08971BF9F525}" srcOrd="8" destOrd="0" presId="urn:microsoft.com/office/officeart/2011/layout/HexagonRadial"/>
    <dgm:cxn modelId="{80ACF8F6-2DB3-4E87-A1FB-0E66F9AD6131}" type="presParOf" srcId="{2544BCCF-E002-438A-A74F-A495E284AB9E}" destId="{08C84FB7-C75A-4903-AAF1-3B387018DDD9}" srcOrd="9" destOrd="0" presId="urn:microsoft.com/office/officeart/2011/layout/HexagonRadial"/>
    <dgm:cxn modelId="{A74D821F-DD19-4447-9AC4-E4827C3C3960}" type="presParOf" srcId="{08C84FB7-C75A-4903-AAF1-3B387018DDD9}" destId="{CA03A5CC-D4CC-4B60-A4F9-B0D5A47FC231}" srcOrd="0" destOrd="0" presId="urn:microsoft.com/office/officeart/2011/layout/HexagonRadial"/>
    <dgm:cxn modelId="{8F379825-2B53-44B8-8E1C-D241A27ED719}" type="presParOf" srcId="{2544BCCF-E002-438A-A74F-A495E284AB9E}" destId="{0DD1483D-ABBF-4C01-A05A-2422BE723BD5}" srcOrd="10" destOrd="0" presId="urn:microsoft.com/office/officeart/2011/layout/HexagonRadial"/>
    <dgm:cxn modelId="{A634D970-2EB2-44AC-9617-BE6659ED78FB}" type="presParOf" srcId="{2544BCCF-E002-438A-A74F-A495E284AB9E}" destId="{F276F10A-6569-4D5A-8787-D62E28445ECB}" srcOrd="11" destOrd="0" presId="urn:microsoft.com/office/officeart/2011/layout/HexagonRadial"/>
    <dgm:cxn modelId="{E90BFC88-892A-4415-B6CA-A7DA9440892D}" type="presParOf" srcId="{F276F10A-6569-4D5A-8787-D62E28445ECB}" destId="{5EB18341-C21D-4938-A464-D3060C0A5EB8}" srcOrd="0" destOrd="0" presId="urn:microsoft.com/office/officeart/2011/layout/HexagonRadial"/>
    <dgm:cxn modelId="{A779273A-0C4F-4D18-BE5B-15E64727E192}" type="presParOf" srcId="{2544BCCF-E002-438A-A74F-A495E284AB9E}" destId="{B26889CB-5ABD-47CC-95BF-2DC4E5124E04}" srcOrd="12" destOrd="0" presId="urn:microsoft.com/office/officeart/2011/layout/HexagonRadial"/>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56E385A-87A1-4206-B4DD-06094F754068}" type="doc">
      <dgm:prSet loTypeId="urn:microsoft.com/office/officeart/2011/layout/HexagonRadial" loCatId="officeonline" qsTypeId="urn:microsoft.com/office/officeart/2005/8/quickstyle/simple1" qsCatId="simple" csTypeId="urn:microsoft.com/office/officeart/2005/8/colors/accent1_2" csCatId="accent1" phldr="1"/>
      <dgm:spPr/>
      <dgm:t>
        <a:bodyPr/>
        <a:lstStyle/>
        <a:p>
          <a:endParaRPr lang="en-US"/>
        </a:p>
      </dgm:t>
    </dgm:pt>
    <dgm:pt modelId="{0A21F6C2-60C5-4F12-865C-902F24AB221A}">
      <dgm:prSet phldrT="[Text]" phldr="1" custT="1"/>
      <dgm:spPr>
        <a:solidFill>
          <a:srgbClr val="EE5859"/>
        </a:solidFill>
        <a:ln>
          <a:noFill/>
        </a:ln>
      </dgm:spPr>
      <dgm:t>
        <a:bodyPr/>
        <a:lstStyle/>
        <a:p>
          <a:endParaRPr lang="en-US" sz="1800" dirty="0">
            <a:latin typeface="Arial Narrow" panose="020B0606020202030204" pitchFamily="34" charset="0"/>
          </a:endParaRPr>
        </a:p>
      </dgm:t>
    </dgm:pt>
    <dgm:pt modelId="{D746B296-ABB7-45D2-9176-325795C24DEE}" type="parTrans" cxnId="{D722942E-6E96-4E01-B4B0-F439873F1872}">
      <dgm:prSet/>
      <dgm:spPr/>
      <dgm:t>
        <a:bodyPr/>
        <a:lstStyle/>
        <a:p>
          <a:endParaRPr lang="en-US"/>
        </a:p>
      </dgm:t>
    </dgm:pt>
    <dgm:pt modelId="{0273A9FB-FE90-4028-8AA4-30882672A62E}" type="sibTrans" cxnId="{D722942E-6E96-4E01-B4B0-F439873F1872}">
      <dgm:prSet/>
      <dgm:spPr/>
      <dgm:t>
        <a:bodyPr/>
        <a:lstStyle/>
        <a:p>
          <a:endParaRPr lang="en-US"/>
        </a:p>
      </dgm:t>
    </dgm:pt>
    <dgm:pt modelId="{70E3F231-63EE-41EF-9A8D-1C355E45F643}">
      <dgm:prSet phldrT="[Text]" phldr="1" custT="1"/>
      <dgm:spPr>
        <a:solidFill>
          <a:srgbClr val="58585A"/>
        </a:solidFill>
        <a:ln>
          <a:noFill/>
        </a:ln>
      </dgm:spPr>
      <dgm:t>
        <a:bodyPr/>
        <a:lstStyle/>
        <a:p>
          <a:endParaRPr lang="en-US" sz="1800" dirty="0">
            <a:latin typeface="Arial Narrow" panose="020B0606020202030204" pitchFamily="34" charset="0"/>
          </a:endParaRPr>
        </a:p>
      </dgm:t>
    </dgm:pt>
    <dgm:pt modelId="{8014991C-3BA1-482C-8F60-42C9AD9CB624}" type="parTrans" cxnId="{514ED5D6-5D91-4731-B555-A41394B9E92A}">
      <dgm:prSet/>
      <dgm:spPr/>
      <dgm:t>
        <a:bodyPr/>
        <a:lstStyle/>
        <a:p>
          <a:endParaRPr lang="en-US"/>
        </a:p>
      </dgm:t>
    </dgm:pt>
    <dgm:pt modelId="{40EFEAC6-569C-482C-AF5C-53A4B8978EE8}" type="sibTrans" cxnId="{514ED5D6-5D91-4731-B555-A41394B9E92A}">
      <dgm:prSet/>
      <dgm:spPr/>
      <dgm:t>
        <a:bodyPr/>
        <a:lstStyle/>
        <a:p>
          <a:endParaRPr lang="en-US"/>
        </a:p>
      </dgm:t>
    </dgm:pt>
    <dgm:pt modelId="{FACC9926-4231-4E01-A9AB-E5DFED19C8FD}">
      <dgm:prSet phldrT="[Text]" phldr="1" custT="1"/>
      <dgm:spPr>
        <a:solidFill>
          <a:srgbClr val="D2CBB8"/>
        </a:solidFill>
        <a:ln>
          <a:noFill/>
        </a:ln>
      </dgm:spPr>
      <dgm:t>
        <a:bodyPr/>
        <a:lstStyle/>
        <a:p>
          <a:endParaRPr lang="en-US" sz="1800" dirty="0">
            <a:latin typeface="Arial Narrow" panose="020B0606020202030204" pitchFamily="34" charset="0"/>
          </a:endParaRPr>
        </a:p>
      </dgm:t>
    </dgm:pt>
    <dgm:pt modelId="{0C711441-5BF4-4D4A-BBBF-F67CBFF2D5EB}" type="parTrans" cxnId="{F6EB394A-2E58-4252-BADE-E4168254D690}">
      <dgm:prSet/>
      <dgm:spPr/>
      <dgm:t>
        <a:bodyPr/>
        <a:lstStyle/>
        <a:p>
          <a:endParaRPr lang="en-US"/>
        </a:p>
      </dgm:t>
    </dgm:pt>
    <dgm:pt modelId="{6E4BD22F-C643-4283-A19D-4D334A5EED6D}" type="sibTrans" cxnId="{F6EB394A-2E58-4252-BADE-E4168254D690}">
      <dgm:prSet/>
      <dgm:spPr/>
      <dgm:t>
        <a:bodyPr/>
        <a:lstStyle/>
        <a:p>
          <a:endParaRPr lang="en-US"/>
        </a:p>
      </dgm:t>
    </dgm:pt>
    <dgm:pt modelId="{25D6640D-C921-4827-9C68-28FABCB989C1}">
      <dgm:prSet phldrT="[Text]" phldr="1" custT="1"/>
      <dgm:spPr>
        <a:solidFill>
          <a:schemeClr val="tx1">
            <a:lumMod val="50000"/>
            <a:lumOff val="50000"/>
          </a:schemeClr>
        </a:solidFill>
        <a:ln>
          <a:noFill/>
        </a:ln>
      </dgm:spPr>
      <dgm:t>
        <a:bodyPr/>
        <a:lstStyle/>
        <a:p>
          <a:endParaRPr lang="en-US" sz="1800" dirty="0">
            <a:latin typeface="Arial Narrow" panose="020B0606020202030204" pitchFamily="34" charset="0"/>
          </a:endParaRPr>
        </a:p>
      </dgm:t>
    </dgm:pt>
    <dgm:pt modelId="{6DE24966-6684-4AE6-944C-BA6EB6CE5A0D}" type="parTrans" cxnId="{A87A1630-B34D-4B01-AC99-7B7F143677F3}">
      <dgm:prSet/>
      <dgm:spPr/>
      <dgm:t>
        <a:bodyPr/>
        <a:lstStyle/>
        <a:p>
          <a:endParaRPr lang="en-US"/>
        </a:p>
      </dgm:t>
    </dgm:pt>
    <dgm:pt modelId="{A07BEC86-D4B4-4ACA-9D28-18E3CFF6205B}" type="sibTrans" cxnId="{A87A1630-B34D-4B01-AC99-7B7F143677F3}">
      <dgm:prSet/>
      <dgm:spPr/>
      <dgm:t>
        <a:bodyPr/>
        <a:lstStyle/>
        <a:p>
          <a:endParaRPr lang="en-US"/>
        </a:p>
      </dgm:t>
    </dgm:pt>
    <dgm:pt modelId="{19770A51-E882-4041-8689-E12E416E18B0}">
      <dgm:prSet phldrT="[Text]" phldr="1" custT="1"/>
      <dgm:spPr>
        <a:solidFill>
          <a:schemeClr val="bg1">
            <a:lumMod val="65000"/>
          </a:schemeClr>
        </a:solidFill>
      </dgm:spPr>
      <dgm:t>
        <a:bodyPr/>
        <a:lstStyle/>
        <a:p>
          <a:endParaRPr lang="en-US" sz="1800" dirty="0">
            <a:latin typeface="Arial Narrow" panose="020B0606020202030204" pitchFamily="34" charset="0"/>
          </a:endParaRPr>
        </a:p>
      </dgm:t>
    </dgm:pt>
    <dgm:pt modelId="{F8D44643-2EEE-4C0B-8D5E-7991F657DD12}" type="parTrans" cxnId="{4B908479-D3B3-4115-B14A-8D0C766009FF}">
      <dgm:prSet/>
      <dgm:spPr/>
      <dgm:t>
        <a:bodyPr/>
        <a:lstStyle/>
        <a:p>
          <a:endParaRPr lang="en-US"/>
        </a:p>
      </dgm:t>
    </dgm:pt>
    <dgm:pt modelId="{CA9D706E-AD53-4513-8AB1-DC3187D95985}" type="sibTrans" cxnId="{4B908479-D3B3-4115-B14A-8D0C766009FF}">
      <dgm:prSet/>
      <dgm:spPr/>
      <dgm:t>
        <a:bodyPr/>
        <a:lstStyle/>
        <a:p>
          <a:endParaRPr lang="en-US"/>
        </a:p>
      </dgm:t>
    </dgm:pt>
    <dgm:pt modelId="{7262C3E8-EB66-4EAB-8987-2136D95F56BF}">
      <dgm:prSet phldrT="[Text]" phldr="1" custT="1"/>
      <dgm:spPr>
        <a:solidFill>
          <a:schemeClr val="bg1">
            <a:lumMod val="75000"/>
          </a:schemeClr>
        </a:solidFill>
        <a:ln>
          <a:noFill/>
        </a:ln>
      </dgm:spPr>
      <dgm:t>
        <a:bodyPr/>
        <a:lstStyle/>
        <a:p>
          <a:endParaRPr lang="en-US" sz="1800" dirty="0">
            <a:latin typeface="Arial Narrow" panose="020B0606020202030204" pitchFamily="34" charset="0"/>
          </a:endParaRPr>
        </a:p>
      </dgm:t>
    </dgm:pt>
    <dgm:pt modelId="{8A32DD2A-57C2-4524-8F99-C8C192282BDD}" type="parTrans" cxnId="{F42D4BE9-D547-4641-9122-F20B9DFDCEDA}">
      <dgm:prSet/>
      <dgm:spPr/>
      <dgm:t>
        <a:bodyPr/>
        <a:lstStyle/>
        <a:p>
          <a:endParaRPr lang="en-US"/>
        </a:p>
      </dgm:t>
    </dgm:pt>
    <dgm:pt modelId="{A670DCE0-6E68-470A-8A60-C5ACDB47B6CB}" type="sibTrans" cxnId="{F42D4BE9-D547-4641-9122-F20B9DFDCEDA}">
      <dgm:prSet/>
      <dgm:spPr/>
      <dgm:t>
        <a:bodyPr/>
        <a:lstStyle/>
        <a:p>
          <a:endParaRPr lang="en-US"/>
        </a:p>
      </dgm:t>
    </dgm:pt>
    <dgm:pt modelId="{1623FBE0-81BA-469A-BC11-A39E0579D9A5}">
      <dgm:prSet phldrT="[Text]" phldr="1" custT="1"/>
      <dgm:spPr>
        <a:solidFill>
          <a:schemeClr val="bg1">
            <a:lumMod val="85000"/>
          </a:schemeClr>
        </a:solidFill>
        <a:ln>
          <a:noFill/>
        </a:ln>
      </dgm:spPr>
      <dgm:t>
        <a:bodyPr/>
        <a:lstStyle/>
        <a:p>
          <a:endParaRPr lang="en-US" sz="1800" dirty="0">
            <a:latin typeface="Arial Narrow" panose="020B0606020202030204" pitchFamily="34" charset="0"/>
          </a:endParaRPr>
        </a:p>
      </dgm:t>
    </dgm:pt>
    <dgm:pt modelId="{010E8632-7279-4023-8E40-ABB45571E8BA}" type="parTrans" cxnId="{A44752EF-E99F-4310-BA2A-D57B6CFCED3E}">
      <dgm:prSet/>
      <dgm:spPr/>
      <dgm:t>
        <a:bodyPr/>
        <a:lstStyle/>
        <a:p>
          <a:endParaRPr lang="en-US"/>
        </a:p>
      </dgm:t>
    </dgm:pt>
    <dgm:pt modelId="{55C44505-088E-4490-B49B-D39474EC5E8A}" type="sibTrans" cxnId="{A44752EF-E99F-4310-BA2A-D57B6CFCED3E}">
      <dgm:prSet/>
      <dgm:spPr/>
      <dgm:t>
        <a:bodyPr/>
        <a:lstStyle/>
        <a:p>
          <a:endParaRPr lang="en-US"/>
        </a:p>
      </dgm:t>
    </dgm:pt>
    <dgm:pt modelId="{2544BCCF-E002-438A-A74F-A495E284AB9E}" type="pres">
      <dgm:prSet presAssocID="{156E385A-87A1-4206-B4DD-06094F754068}" presName="Name0" presStyleCnt="0">
        <dgm:presLayoutVars>
          <dgm:chMax val="1"/>
          <dgm:chPref val="1"/>
          <dgm:dir/>
          <dgm:animOne val="branch"/>
          <dgm:animLvl val="lvl"/>
        </dgm:presLayoutVars>
      </dgm:prSet>
      <dgm:spPr/>
      <dgm:t>
        <a:bodyPr/>
        <a:lstStyle/>
        <a:p>
          <a:endParaRPr lang="en-US"/>
        </a:p>
      </dgm:t>
    </dgm:pt>
    <dgm:pt modelId="{02B2154D-66E7-4FDE-87D6-54A84AD23FAA}" type="pres">
      <dgm:prSet presAssocID="{0A21F6C2-60C5-4F12-865C-902F24AB221A}" presName="Parent" presStyleLbl="node0" presStyleIdx="0" presStyleCnt="1">
        <dgm:presLayoutVars>
          <dgm:chMax val="6"/>
          <dgm:chPref val="6"/>
        </dgm:presLayoutVars>
      </dgm:prSet>
      <dgm:spPr/>
      <dgm:t>
        <a:bodyPr/>
        <a:lstStyle/>
        <a:p>
          <a:endParaRPr lang="en-US"/>
        </a:p>
      </dgm:t>
    </dgm:pt>
    <dgm:pt modelId="{D53A5D26-E23B-41E4-9F51-28032B415ED6}" type="pres">
      <dgm:prSet presAssocID="{70E3F231-63EE-41EF-9A8D-1C355E45F643}" presName="Accent1" presStyleCnt="0"/>
      <dgm:spPr/>
    </dgm:pt>
    <dgm:pt modelId="{CC74C9F0-6D76-4523-973E-C83ED7E14E54}" type="pres">
      <dgm:prSet presAssocID="{70E3F231-63EE-41EF-9A8D-1C355E45F643}" presName="Accent" presStyleLbl="bgShp" presStyleIdx="0" presStyleCnt="6"/>
      <dgm:spPr/>
    </dgm:pt>
    <dgm:pt modelId="{AB67786F-3905-46D7-A93E-AF5E97A1DB68}" type="pres">
      <dgm:prSet presAssocID="{70E3F231-63EE-41EF-9A8D-1C355E45F643}" presName="Child1" presStyleLbl="node1" presStyleIdx="0" presStyleCnt="6">
        <dgm:presLayoutVars>
          <dgm:chMax val="0"/>
          <dgm:chPref val="0"/>
          <dgm:bulletEnabled val="1"/>
        </dgm:presLayoutVars>
      </dgm:prSet>
      <dgm:spPr/>
      <dgm:t>
        <a:bodyPr/>
        <a:lstStyle/>
        <a:p>
          <a:endParaRPr lang="en-US"/>
        </a:p>
      </dgm:t>
    </dgm:pt>
    <dgm:pt modelId="{D0749FBA-A039-460E-8EB7-07349660E9E7}" type="pres">
      <dgm:prSet presAssocID="{FACC9926-4231-4E01-A9AB-E5DFED19C8FD}" presName="Accent2" presStyleCnt="0"/>
      <dgm:spPr/>
    </dgm:pt>
    <dgm:pt modelId="{868AB947-ADE5-46AC-9026-8304CA11CDEB}" type="pres">
      <dgm:prSet presAssocID="{FACC9926-4231-4E01-A9AB-E5DFED19C8FD}" presName="Accent" presStyleLbl="bgShp" presStyleIdx="1" presStyleCnt="6"/>
      <dgm:spPr>
        <a:solidFill>
          <a:schemeClr val="bg2"/>
        </a:solidFill>
      </dgm:spPr>
    </dgm:pt>
    <dgm:pt modelId="{28444ACE-AB4C-4B84-A5F3-B60EE582385E}" type="pres">
      <dgm:prSet presAssocID="{FACC9926-4231-4E01-A9AB-E5DFED19C8FD}" presName="Child2" presStyleLbl="node1" presStyleIdx="1" presStyleCnt="6">
        <dgm:presLayoutVars>
          <dgm:chMax val="0"/>
          <dgm:chPref val="0"/>
          <dgm:bulletEnabled val="1"/>
        </dgm:presLayoutVars>
      </dgm:prSet>
      <dgm:spPr/>
      <dgm:t>
        <a:bodyPr/>
        <a:lstStyle/>
        <a:p>
          <a:endParaRPr lang="en-US"/>
        </a:p>
      </dgm:t>
    </dgm:pt>
    <dgm:pt modelId="{51F81EA7-6C16-4064-A9A3-974D86577728}" type="pres">
      <dgm:prSet presAssocID="{25D6640D-C921-4827-9C68-28FABCB989C1}" presName="Accent3" presStyleCnt="0"/>
      <dgm:spPr/>
    </dgm:pt>
    <dgm:pt modelId="{B2A6F704-34B4-4E29-99E6-61B5FB753B5F}" type="pres">
      <dgm:prSet presAssocID="{25D6640D-C921-4827-9C68-28FABCB989C1}" presName="Accent" presStyleLbl="bgShp" presStyleIdx="2" presStyleCnt="6"/>
      <dgm:spPr>
        <a:solidFill>
          <a:schemeClr val="bg2"/>
        </a:solidFill>
      </dgm:spPr>
    </dgm:pt>
    <dgm:pt modelId="{C83C3C06-A202-4832-9AD7-6ED9D092A04C}" type="pres">
      <dgm:prSet presAssocID="{25D6640D-C921-4827-9C68-28FABCB989C1}" presName="Child3" presStyleLbl="node1" presStyleIdx="2" presStyleCnt="6">
        <dgm:presLayoutVars>
          <dgm:chMax val="0"/>
          <dgm:chPref val="0"/>
          <dgm:bulletEnabled val="1"/>
        </dgm:presLayoutVars>
      </dgm:prSet>
      <dgm:spPr/>
      <dgm:t>
        <a:bodyPr/>
        <a:lstStyle/>
        <a:p>
          <a:endParaRPr lang="en-US"/>
        </a:p>
      </dgm:t>
    </dgm:pt>
    <dgm:pt modelId="{DA8EAE14-7540-460E-B450-CA5240B81D56}" type="pres">
      <dgm:prSet presAssocID="{19770A51-E882-4041-8689-E12E416E18B0}" presName="Accent4" presStyleCnt="0"/>
      <dgm:spPr/>
    </dgm:pt>
    <dgm:pt modelId="{7CC1EDCE-2FE7-4E45-9414-DC40B3D97FA7}" type="pres">
      <dgm:prSet presAssocID="{19770A51-E882-4041-8689-E12E416E18B0}" presName="Accent" presStyleLbl="bgShp" presStyleIdx="3" presStyleCnt="6"/>
      <dgm:spPr>
        <a:solidFill>
          <a:schemeClr val="bg2"/>
        </a:solidFill>
      </dgm:spPr>
    </dgm:pt>
    <dgm:pt modelId="{5B907FC8-9B3B-4696-91E4-08971BF9F525}" type="pres">
      <dgm:prSet presAssocID="{19770A51-E882-4041-8689-E12E416E18B0}" presName="Child4" presStyleLbl="node1" presStyleIdx="3" presStyleCnt="6">
        <dgm:presLayoutVars>
          <dgm:chMax val="0"/>
          <dgm:chPref val="0"/>
          <dgm:bulletEnabled val="1"/>
        </dgm:presLayoutVars>
      </dgm:prSet>
      <dgm:spPr/>
      <dgm:t>
        <a:bodyPr/>
        <a:lstStyle/>
        <a:p>
          <a:endParaRPr lang="en-US"/>
        </a:p>
      </dgm:t>
    </dgm:pt>
    <dgm:pt modelId="{08C84FB7-C75A-4903-AAF1-3B387018DDD9}" type="pres">
      <dgm:prSet presAssocID="{7262C3E8-EB66-4EAB-8987-2136D95F56BF}" presName="Accent5" presStyleCnt="0"/>
      <dgm:spPr/>
    </dgm:pt>
    <dgm:pt modelId="{CA03A5CC-D4CC-4B60-A4F9-B0D5A47FC231}" type="pres">
      <dgm:prSet presAssocID="{7262C3E8-EB66-4EAB-8987-2136D95F56BF}" presName="Accent" presStyleLbl="bgShp" presStyleIdx="4" presStyleCnt="6"/>
      <dgm:spPr>
        <a:solidFill>
          <a:schemeClr val="bg2"/>
        </a:solidFill>
      </dgm:spPr>
    </dgm:pt>
    <dgm:pt modelId="{0DD1483D-ABBF-4C01-A05A-2422BE723BD5}" type="pres">
      <dgm:prSet presAssocID="{7262C3E8-EB66-4EAB-8987-2136D95F56BF}" presName="Child5" presStyleLbl="node1" presStyleIdx="4" presStyleCnt="6">
        <dgm:presLayoutVars>
          <dgm:chMax val="0"/>
          <dgm:chPref val="0"/>
          <dgm:bulletEnabled val="1"/>
        </dgm:presLayoutVars>
      </dgm:prSet>
      <dgm:spPr/>
      <dgm:t>
        <a:bodyPr/>
        <a:lstStyle/>
        <a:p>
          <a:endParaRPr lang="en-US"/>
        </a:p>
      </dgm:t>
    </dgm:pt>
    <dgm:pt modelId="{F276F10A-6569-4D5A-8787-D62E28445ECB}" type="pres">
      <dgm:prSet presAssocID="{1623FBE0-81BA-469A-BC11-A39E0579D9A5}" presName="Accent6" presStyleCnt="0"/>
      <dgm:spPr/>
    </dgm:pt>
    <dgm:pt modelId="{5EB18341-C21D-4938-A464-D3060C0A5EB8}" type="pres">
      <dgm:prSet presAssocID="{1623FBE0-81BA-469A-BC11-A39E0579D9A5}" presName="Accent" presStyleLbl="bgShp" presStyleIdx="5" presStyleCnt="6"/>
      <dgm:spPr>
        <a:solidFill>
          <a:schemeClr val="bg2"/>
        </a:solidFill>
      </dgm:spPr>
    </dgm:pt>
    <dgm:pt modelId="{B26889CB-5ABD-47CC-95BF-2DC4E5124E04}" type="pres">
      <dgm:prSet presAssocID="{1623FBE0-81BA-469A-BC11-A39E0579D9A5}" presName="Child6" presStyleLbl="node1" presStyleIdx="5" presStyleCnt="6">
        <dgm:presLayoutVars>
          <dgm:chMax val="0"/>
          <dgm:chPref val="0"/>
          <dgm:bulletEnabled val="1"/>
        </dgm:presLayoutVars>
      </dgm:prSet>
      <dgm:spPr/>
      <dgm:t>
        <a:bodyPr/>
        <a:lstStyle/>
        <a:p>
          <a:endParaRPr lang="en-US"/>
        </a:p>
      </dgm:t>
    </dgm:pt>
  </dgm:ptLst>
  <dgm:cxnLst>
    <dgm:cxn modelId="{1D5D81FA-5519-4040-8889-BD34505C70A4}" type="presOf" srcId="{FACC9926-4231-4E01-A9AB-E5DFED19C8FD}" destId="{28444ACE-AB4C-4B84-A5F3-B60EE582385E}" srcOrd="0" destOrd="0" presId="urn:microsoft.com/office/officeart/2011/layout/HexagonRadial"/>
    <dgm:cxn modelId="{4B908479-D3B3-4115-B14A-8D0C766009FF}" srcId="{0A21F6C2-60C5-4F12-865C-902F24AB221A}" destId="{19770A51-E882-4041-8689-E12E416E18B0}" srcOrd="3" destOrd="0" parTransId="{F8D44643-2EEE-4C0B-8D5E-7991F657DD12}" sibTransId="{CA9D706E-AD53-4513-8AB1-DC3187D95985}"/>
    <dgm:cxn modelId="{5785D627-7ED0-4978-BA99-25716AB134E4}" type="presOf" srcId="{70E3F231-63EE-41EF-9A8D-1C355E45F643}" destId="{AB67786F-3905-46D7-A93E-AF5E97A1DB68}" srcOrd="0" destOrd="0" presId="urn:microsoft.com/office/officeart/2011/layout/HexagonRadial"/>
    <dgm:cxn modelId="{F6EB394A-2E58-4252-BADE-E4168254D690}" srcId="{0A21F6C2-60C5-4F12-865C-902F24AB221A}" destId="{FACC9926-4231-4E01-A9AB-E5DFED19C8FD}" srcOrd="1" destOrd="0" parTransId="{0C711441-5BF4-4D4A-BBBF-F67CBFF2D5EB}" sibTransId="{6E4BD22F-C643-4283-A19D-4D334A5EED6D}"/>
    <dgm:cxn modelId="{A87A1630-B34D-4B01-AC99-7B7F143677F3}" srcId="{0A21F6C2-60C5-4F12-865C-902F24AB221A}" destId="{25D6640D-C921-4827-9C68-28FABCB989C1}" srcOrd="2" destOrd="0" parTransId="{6DE24966-6684-4AE6-944C-BA6EB6CE5A0D}" sibTransId="{A07BEC86-D4B4-4ACA-9D28-18E3CFF6205B}"/>
    <dgm:cxn modelId="{514ED5D6-5D91-4731-B555-A41394B9E92A}" srcId="{0A21F6C2-60C5-4F12-865C-902F24AB221A}" destId="{70E3F231-63EE-41EF-9A8D-1C355E45F643}" srcOrd="0" destOrd="0" parTransId="{8014991C-3BA1-482C-8F60-42C9AD9CB624}" sibTransId="{40EFEAC6-569C-482C-AF5C-53A4B8978EE8}"/>
    <dgm:cxn modelId="{D722942E-6E96-4E01-B4B0-F439873F1872}" srcId="{156E385A-87A1-4206-B4DD-06094F754068}" destId="{0A21F6C2-60C5-4F12-865C-902F24AB221A}" srcOrd="0" destOrd="0" parTransId="{D746B296-ABB7-45D2-9176-325795C24DEE}" sibTransId="{0273A9FB-FE90-4028-8AA4-30882672A62E}"/>
    <dgm:cxn modelId="{261B9A08-3162-4A95-B9BD-19F60E6A72CA}" type="presOf" srcId="{7262C3E8-EB66-4EAB-8987-2136D95F56BF}" destId="{0DD1483D-ABBF-4C01-A05A-2422BE723BD5}" srcOrd="0" destOrd="0" presId="urn:microsoft.com/office/officeart/2011/layout/HexagonRadial"/>
    <dgm:cxn modelId="{888366BB-7B66-47F5-B8F5-12B791EB34C6}" type="presOf" srcId="{19770A51-E882-4041-8689-E12E416E18B0}" destId="{5B907FC8-9B3B-4696-91E4-08971BF9F525}" srcOrd="0" destOrd="0" presId="urn:microsoft.com/office/officeart/2011/layout/HexagonRadial"/>
    <dgm:cxn modelId="{E9586F27-4991-45A3-9433-F32613A6F1BD}" type="presOf" srcId="{25D6640D-C921-4827-9C68-28FABCB989C1}" destId="{C83C3C06-A202-4832-9AD7-6ED9D092A04C}" srcOrd="0" destOrd="0" presId="urn:microsoft.com/office/officeart/2011/layout/HexagonRadial"/>
    <dgm:cxn modelId="{AEE95233-1790-43C3-A09A-164AC033FC95}" type="presOf" srcId="{1623FBE0-81BA-469A-BC11-A39E0579D9A5}" destId="{B26889CB-5ABD-47CC-95BF-2DC4E5124E04}" srcOrd="0" destOrd="0" presId="urn:microsoft.com/office/officeart/2011/layout/HexagonRadial"/>
    <dgm:cxn modelId="{F42D4BE9-D547-4641-9122-F20B9DFDCEDA}" srcId="{0A21F6C2-60C5-4F12-865C-902F24AB221A}" destId="{7262C3E8-EB66-4EAB-8987-2136D95F56BF}" srcOrd="4" destOrd="0" parTransId="{8A32DD2A-57C2-4524-8F99-C8C192282BDD}" sibTransId="{A670DCE0-6E68-470A-8A60-C5ACDB47B6CB}"/>
    <dgm:cxn modelId="{BEC2B23B-09DB-46B7-8CAC-D73F5980CDB8}" type="presOf" srcId="{0A21F6C2-60C5-4F12-865C-902F24AB221A}" destId="{02B2154D-66E7-4FDE-87D6-54A84AD23FAA}" srcOrd="0" destOrd="0" presId="urn:microsoft.com/office/officeart/2011/layout/HexagonRadial"/>
    <dgm:cxn modelId="{A44752EF-E99F-4310-BA2A-D57B6CFCED3E}" srcId="{0A21F6C2-60C5-4F12-865C-902F24AB221A}" destId="{1623FBE0-81BA-469A-BC11-A39E0579D9A5}" srcOrd="5" destOrd="0" parTransId="{010E8632-7279-4023-8E40-ABB45571E8BA}" sibTransId="{55C44505-088E-4490-B49B-D39474EC5E8A}"/>
    <dgm:cxn modelId="{5EDBCA3F-E313-4627-A87B-B2DAC0BBE334}" type="presOf" srcId="{156E385A-87A1-4206-B4DD-06094F754068}" destId="{2544BCCF-E002-438A-A74F-A495E284AB9E}" srcOrd="0" destOrd="0" presId="urn:microsoft.com/office/officeart/2011/layout/HexagonRadial"/>
    <dgm:cxn modelId="{45120C89-8C37-409F-862B-DF81421DEFAC}" type="presParOf" srcId="{2544BCCF-E002-438A-A74F-A495E284AB9E}" destId="{02B2154D-66E7-4FDE-87D6-54A84AD23FAA}" srcOrd="0" destOrd="0" presId="urn:microsoft.com/office/officeart/2011/layout/HexagonRadial"/>
    <dgm:cxn modelId="{35A6ACCD-F71C-4386-A517-BCB5F875D596}" type="presParOf" srcId="{2544BCCF-E002-438A-A74F-A495E284AB9E}" destId="{D53A5D26-E23B-41E4-9F51-28032B415ED6}" srcOrd="1" destOrd="0" presId="urn:microsoft.com/office/officeart/2011/layout/HexagonRadial"/>
    <dgm:cxn modelId="{EA3B1C41-D807-46A8-8301-F4062B3C4226}" type="presParOf" srcId="{D53A5D26-E23B-41E4-9F51-28032B415ED6}" destId="{CC74C9F0-6D76-4523-973E-C83ED7E14E54}" srcOrd="0" destOrd="0" presId="urn:microsoft.com/office/officeart/2011/layout/HexagonRadial"/>
    <dgm:cxn modelId="{92F7D684-8C68-494E-8DC3-4C2096321DA6}" type="presParOf" srcId="{2544BCCF-E002-438A-A74F-A495E284AB9E}" destId="{AB67786F-3905-46D7-A93E-AF5E97A1DB68}" srcOrd="2" destOrd="0" presId="urn:microsoft.com/office/officeart/2011/layout/HexagonRadial"/>
    <dgm:cxn modelId="{DF989294-F3A0-4374-B03A-5C9150A92A9B}" type="presParOf" srcId="{2544BCCF-E002-438A-A74F-A495E284AB9E}" destId="{D0749FBA-A039-460E-8EB7-07349660E9E7}" srcOrd="3" destOrd="0" presId="urn:microsoft.com/office/officeart/2011/layout/HexagonRadial"/>
    <dgm:cxn modelId="{F5DA7014-15E4-4D02-A52D-EA100B46749D}" type="presParOf" srcId="{D0749FBA-A039-460E-8EB7-07349660E9E7}" destId="{868AB947-ADE5-46AC-9026-8304CA11CDEB}" srcOrd="0" destOrd="0" presId="urn:microsoft.com/office/officeart/2011/layout/HexagonRadial"/>
    <dgm:cxn modelId="{5329203D-BDD2-4605-9E01-D59A2BC573E7}" type="presParOf" srcId="{2544BCCF-E002-438A-A74F-A495E284AB9E}" destId="{28444ACE-AB4C-4B84-A5F3-B60EE582385E}" srcOrd="4" destOrd="0" presId="urn:microsoft.com/office/officeart/2011/layout/HexagonRadial"/>
    <dgm:cxn modelId="{75E435C4-6809-4EF6-8D04-2A9E30D356B2}" type="presParOf" srcId="{2544BCCF-E002-438A-A74F-A495E284AB9E}" destId="{51F81EA7-6C16-4064-A9A3-974D86577728}" srcOrd="5" destOrd="0" presId="urn:microsoft.com/office/officeart/2011/layout/HexagonRadial"/>
    <dgm:cxn modelId="{F86DED83-EF9C-4A80-99E6-06B5BBFABA00}" type="presParOf" srcId="{51F81EA7-6C16-4064-A9A3-974D86577728}" destId="{B2A6F704-34B4-4E29-99E6-61B5FB753B5F}" srcOrd="0" destOrd="0" presId="urn:microsoft.com/office/officeart/2011/layout/HexagonRadial"/>
    <dgm:cxn modelId="{213DC67B-123E-4BB0-B383-F21821E017BB}" type="presParOf" srcId="{2544BCCF-E002-438A-A74F-A495E284AB9E}" destId="{C83C3C06-A202-4832-9AD7-6ED9D092A04C}" srcOrd="6" destOrd="0" presId="urn:microsoft.com/office/officeart/2011/layout/HexagonRadial"/>
    <dgm:cxn modelId="{7078C9E8-92FB-41CD-A23A-00D7282EAF3C}" type="presParOf" srcId="{2544BCCF-E002-438A-A74F-A495E284AB9E}" destId="{DA8EAE14-7540-460E-B450-CA5240B81D56}" srcOrd="7" destOrd="0" presId="urn:microsoft.com/office/officeart/2011/layout/HexagonRadial"/>
    <dgm:cxn modelId="{4B7818EA-19D2-4C1C-98C9-AFCB52E7FA6B}" type="presParOf" srcId="{DA8EAE14-7540-460E-B450-CA5240B81D56}" destId="{7CC1EDCE-2FE7-4E45-9414-DC40B3D97FA7}" srcOrd="0" destOrd="0" presId="urn:microsoft.com/office/officeart/2011/layout/HexagonRadial"/>
    <dgm:cxn modelId="{54E15A88-E8A9-452C-B5D2-319D03EC818C}" type="presParOf" srcId="{2544BCCF-E002-438A-A74F-A495E284AB9E}" destId="{5B907FC8-9B3B-4696-91E4-08971BF9F525}" srcOrd="8" destOrd="0" presId="urn:microsoft.com/office/officeart/2011/layout/HexagonRadial"/>
    <dgm:cxn modelId="{80ACF8F6-2DB3-4E87-A1FB-0E66F9AD6131}" type="presParOf" srcId="{2544BCCF-E002-438A-A74F-A495E284AB9E}" destId="{08C84FB7-C75A-4903-AAF1-3B387018DDD9}" srcOrd="9" destOrd="0" presId="urn:microsoft.com/office/officeart/2011/layout/HexagonRadial"/>
    <dgm:cxn modelId="{A74D821F-DD19-4447-9AC4-E4827C3C3960}" type="presParOf" srcId="{08C84FB7-C75A-4903-AAF1-3B387018DDD9}" destId="{CA03A5CC-D4CC-4B60-A4F9-B0D5A47FC231}" srcOrd="0" destOrd="0" presId="urn:microsoft.com/office/officeart/2011/layout/HexagonRadial"/>
    <dgm:cxn modelId="{8F379825-2B53-44B8-8E1C-D241A27ED719}" type="presParOf" srcId="{2544BCCF-E002-438A-A74F-A495E284AB9E}" destId="{0DD1483D-ABBF-4C01-A05A-2422BE723BD5}" srcOrd="10" destOrd="0" presId="urn:microsoft.com/office/officeart/2011/layout/HexagonRadial"/>
    <dgm:cxn modelId="{A634D970-2EB2-44AC-9617-BE6659ED78FB}" type="presParOf" srcId="{2544BCCF-E002-438A-A74F-A495E284AB9E}" destId="{F276F10A-6569-4D5A-8787-D62E28445ECB}" srcOrd="11" destOrd="0" presId="urn:microsoft.com/office/officeart/2011/layout/HexagonRadial"/>
    <dgm:cxn modelId="{E90BFC88-892A-4415-B6CA-A7DA9440892D}" type="presParOf" srcId="{F276F10A-6569-4D5A-8787-D62E28445ECB}" destId="{5EB18341-C21D-4938-A464-D3060C0A5EB8}" srcOrd="0" destOrd="0" presId="urn:microsoft.com/office/officeart/2011/layout/HexagonRadial"/>
    <dgm:cxn modelId="{A779273A-0C4F-4D18-BE5B-15E64727E192}" type="presParOf" srcId="{2544BCCF-E002-438A-A74F-A495E284AB9E}" destId="{B26889CB-5ABD-47CC-95BF-2DC4E5124E04}" srcOrd="12" destOrd="0" presId="urn:microsoft.com/office/officeart/2011/layout/HexagonRadial"/>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679AB07-E230-4B5C-914B-7CDA9C2AE6CC}"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s-CO"/>
        </a:p>
      </dgm:t>
    </dgm:pt>
    <dgm:pt modelId="{C298343E-49CD-4122-90C8-A11003BD57DA}">
      <dgm:prSet phldrT="[Texto]" custT="1"/>
      <dgm:spPr>
        <a:solidFill>
          <a:srgbClr val="EE5859"/>
        </a:solidFill>
      </dgm:spPr>
      <dgm:t>
        <a:bodyPr/>
        <a:lstStyle/>
        <a:p>
          <a:pPr algn="l"/>
          <a:r>
            <a:rPr lang="en-GB" sz="1100" b="1" noProof="0" dirty="0">
              <a:latin typeface="Arial Narrow" panose="020B0606020202030204" pitchFamily="34" charset="0"/>
            </a:rPr>
            <a:t>Market and cash programming relevant questions:</a:t>
          </a:r>
        </a:p>
        <a:p>
          <a:pPr algn="l"/>
          <a:r>
            <a:rPr lang="en-GB" sz="1100" noProof="0" dirty="0">
              <a:latin typeface="Arial Narrow" panose="020B0606020202030204" pitchFamily="34" charset="0"/>
            </a:rPr>
            <a:t>-Rent price and other costs (changes?)</a:t>
          </a:r>
        </a:p>
        <a:p>
          <a:pPr algn="l"/>
          <a:r>
            <a:rPr lang="en-GB" sz="1100" noProof="0" dirty="0">
              <a:latin typeface="Arial Narrow" panose="020B0606020202030204" pitchFamily="34" charset="0"/>
            </a:rPr>
            <a:t>- Payment means/frequency </a:t>
          </a:r>
        </a:p>
        <a:p>
          <a:pPr algn="l"/>
          <a:r>
            <a:rPr lang="en-GB" sz="1100" noProof="0" dirty="0">
              <a:latin typeface="Arial Narrow" panose="020B0606020202030204" pitchFamily="34" charset="0"/>
            </a:rPr>
            <a:t>- Access to market</a:t>
          </a:r>
        </a:p>
        <a:p>
          <a:pPr algn="l"/>
          <a:r>
            <a:rPr lang="en-GB" sz="1100" noProof="0" dirty="0">
              <a:latin typeface="Arial Narrow" panose="020B0606020202030204" pitchFamily="34" charset="0"/>
            </a:rPr>
            <a:t>- Location</a:t>
          </a:r>
        </a:p>
        <a:p>
          <a:pPr algn="l"/>
          <a:r>
            <a:rPr lang="en-GB" sz="1100" noProof="0" dirty="0">
              <a:latin typeface="Arial Narrow" panose="020B0606020202030204" pitchFamily="34" charset="0"/>
            </a:rPr>
            <a:t>- Relationship between price-adequacy</a:t>
          </a:r>
        </a:p>
        <a:p>
          <a:pPr algn="l"/>
          <a:r>
            <a:rPr lang="en-GB" sz="1100" noProof="0" dirty="0">
              <a:latin typeface="Arial Narrow" panose="020B0606020202030204" pitchFamily="34" charset="0"/>
            </a:rPr>
            <a:t>- Connecting cash with type of accommodation</a:t>
          </a:r>
          <a:endParaRPr lang="es-CO" sz="1100" dirty="0">
            <a:latin typeface="Arial Narrow" panose="020B0606020202030204" pitchFamily="34" charset="0"/>
          </a:endParaRPr>
        </a:p>
      </dgm:t>
    </dgm:pt>
    <dgm:pt modelId="{6EE2A2F8-427D-4B38-B9B5-ACF8BD6BA61C}" type="parTrans" cxnId="{212AC6B0-4F6B-4E5E-A7E7-00727501F63C}">
      <dgm:prSet/>
      <dgm:spPr/>
      <dgm:t>
        <a:bodyPr/>
        <a:lstStyle/>
        <a:p>
          <a:endParaRPr lang="es-CO" sz="1200">
            <a:latin typeface="Arial Narrow" panose="020B0606020202030204" pitchFamily="34" charset="0"/>
          </a:endParaRPr>
        </a:p>
      </dgm:t>
    </dgm:pt>
    <dgm:pt modelId="{7C1DC575-F025-4A7B-9159-F891CD84A8F1}" type="sibTrans" cxnId="{212AC6B0-4F6B-4E5E-A7E7-00727501F63C}">
      <dgm:prSet/>
      <dgm:spPr/>
      <dgm:t>
        <a:bodyPr/>
        <a:lstStyle/>
        <a:p>
          <a:endParaRPr lang="es-CO" sz="1200">
            <a:latin typeface="Arial Narrow" panose="020B0606020202030204" pitchFamily="34" charset="0"/>
          </a:endParaRPr>
        </a:p>
      </dgm:t>
    </dgm:pt>
    <dgm:pt modelId="{8B8866DC-A4A6-4AC8-80BB-0AC801077FAF}">
      <dgm:prSet phldrT="[Texto]" custT="1"/>
      <dgm:spPr>
        <a:solidFill>
          <a:srgbClr val="58585A"/>
        </a:solidFill>
      </dgm:spPr>
      <dgm:t>
        <a:bodyPr/>
        <a:lstStyle/>
        <a:p>
          <a:pPr algn="l"/>
          <a:r>
            <a:rPr lang="en-GB" sz="1200" b="1" noProof="0" dirty="0">
              <a:latin typeface="Arial Narrow" panose="020B0606020202030204" pitchFamily="34" charset="0"/>
            </a:rPr>
            <a:t>Accommodation quality questions</a:t>
          </a:r>
          <a:r>
            <a:rPr lang="en-GB" sz="1200" noProof="0" dirty="0">
              <a:latin typeface="Arial Narrow" panose="020B0606020202030204" pitchFamily="34" charset="0"/>
            </a:rPr>
            <a:t>:</a:t>
          </a:r>
        </a:p>
        <a:p>
          <a:pPr algn="l"/>
          <a:r>
            <a:rPr lang="en-GB" sz="1200" noProof="0" dirty="0">
              <a:latin typeface="Arial Narrow" panose="020B0606020202030204" pitchFamily="34" charset="0"/>
            </a:rPr>
            <a:t>- Access to services</a:t>
          </a:r>
        </a:p>
        <a:p>
          <a:pPr algn="l"/>
          <a:r>
            <a:rPr lang="en-GB" sz="1200" noProof="0" dirty="0">
              <a:latin typeface="Arial Narrow" panose="020B0606020202030204" pitchFamily="34" charset="0"/>
            </a:rPr>
            <a:t>- Area</a:t>
          </a:r>
        </a:p>
        <a:p>
          <a:pPr algn="l"/>
          <a:r>
            <a:rPr lang="en-GB" sz="1200" noProof="0" dirty="0">
              <a:latin typeface="Arial Narrow" panose="020B0606020202030204" pitchFamily="34" charset="0"/>
            </a:rPr>
            <a:t>- Number of rooms</a:t>
          </a:r>
        </a:p>
        <a:p>
          <a:pPr algn="l"/>
          <a:r>
            <a:rPr lang="en-GB" sz="1200" noProof="0" dirty="0">
              <a:latin typeface="Arial Narrow" panose="020B0606020202030204" pitchFamily="34" charset="0"/>
            </a:rPr>
            <a:t>- Facilities: WC, kitchen, laundry, shared?</a:t>
          </a:r>
        </a:p>
        <a:p>
          <a:pPr algn="l"/>
          <a:r>
            <a:rPr lang="en-GB" sz="1200" noProof="0" dirty="0">
              <a:latin typeface="Arial Narrow" panose="020B0606020202030204" pitchFamily="34" charset="0"/>
            </a:rPr>
            <a:t>- Type of housing</a:t>
          </a:r>
          <a:endParaRPr lang="es-CO" sz="1400" dirty="0">
            <a:latin typeface="Arial Narrow" panose="020B0606020202030204" pitchFamily="34" charset="0"/>
          </a:endParaRPr>
        </a:p>
      </dgm:t>
    </dgm:pt>
    <dgm:pt modelId="{9D873927-FE93-4B0D-8163-49588F6F0016}" type="parTrans" cxnId="{42B5A910-E374-4F5D-8A16-EFD17ED747C8}">
      <dgm:prSet/>
      <dgm:spPr/>
      <dgm:t>
        <a:bodyPr/>
        <a:lstStyle/>
        <a:p>
          <a:endParaRPr lang="es-CO" sz="1200">
            <a:latin typeface="Arial Narrow" panose="020B0606020202030204" pitchFamily="34" charset="0"/>
          </a:endParaRPr>
        </a:p>
      </dgm:t>
    </dgm:pt>
    <dgm:pt modelId="{0E7E1D53-D43F-4B7E-AA2D-9B60575CB3BF}" type="sibTrans" cxnId="{42B5A910-E374-4F5D-8A16-EFD17ED747C8}">
      <dgm:prSet/>
      <dgm:spPr/>
      <dgm:t>
        <a:bodyPr/>
        <a:lstStyle/>
        <a:p>
          <a:endParaRPr lang="es-CO" sz="1200">
            <a:latin typeface="Arial Narrow" panose="020B0606020202030204" pitchFamily="34" charset="0"/>
          </a:endParaRPr>
        </a:p>
      </dgm:t>
    </dgm:pt>
    <dgm:pt modelId="{0D562C05-0BB9-4673-A110-E732FF6F6D93}">
      <dgm:prSet phldrT="[Texto]" custT="1"/>
      <dgm:spPr>
        <a:solidFill>
          <a:srgbClr val="D2CBB8"/>
        </a:solidFill>
      </dgm:spPr>
      <dgm:t>
        <a:bodyPr/>
        <a:lstStyle/>
        <a:p>
          <a:pPr algn="l"/>
          <a:r>
            <a:rPr lang="en-GB" sz="1200" b="1" noProof="0" dirty="0">
              <a:latin typeface="Arial Narrow" panose="020B0606020202030204" pitchFamily="34" charset="0"/>
            </a:rPr>
            <a:t>Protection-related questions:</a:t>
          </a:r>
        </a:p>
        <a:p>
          <a:pPr algn="l"/>
          <a:r>
            <a:rPr lang="en-GB" sz="1200" noProof="0" dirty="0">
              <a:latin typeface="Arial Narrow" panose="020B0606020202030204" pitchFamily="34" charset="0"/>
            </a:rPr>
            <a:t>- Minors</a:t>
          </a:r>
        </a:p>
        <a:p>
          <a:pPr algn="l"/>
          <a:r>
            <a:rPr lang="en-GB" sz="1200" noProof="0" dirty="0">
              <a:latin typeface="Arial Narrow" panose="020B0606020202030204" pitchFamily="34" charset="0"/>
            </a:rPr>
            <a:t>- Possession of documentation (by type)</a:t>
          </a:r>
        </a:p>
        <a:p>
          <a:pPr algn="l"/>
          <a:r>
            <a:rPr lang="en-GB" sz="1200" noProof="0" dirty="0">
              <a:latin typeface="Arial Narrow" panose="020B0606020202030204" pitchFamily="34" charset="0"/>
            </a:rPr>
            <a:t>- Perceptions of safety  </a:t>
          </a:r>
        </a:p>
        <a:p>
          <a:pPr algn="l"/>
          <a:r>
            <a:rPr lang="en-GB" sz="1200" noProof="0" dirty="0">
              <a:latin typeface="Arial Narrow" panose="020B0606020202030204" pitchFamily="34" charset="0"/>
            </a:rPr>
            <a:t>- Perceived risk of eviction</a:t>
          </a:r>
        </a:p>
        <a:p>
          <a:pPr algn="l"/>
          <a:r>
            <a:rPr lang="en-GB" sz="1200" noProof="0" dirty="0">
              <a:latin typeface="Arial Narrow" panose="020B0606020202030204" pitchFamily="34" charset="0"/>
            </a:rPr>
            <a:t>- Informal/verbal agreements</a:t>
          </a:r>
        </a:p>
      </dgm:t>
    </dgm:pt>
    <dgm:pt modelId="{A366D0E3-A842-4EEA-AE74-A2AD13FE2F85}" type="parTrans" cxnId="{6C3BFE06-9F67-4197-9A9B-B9A270EE2F11}">
      <dgm:prSet/>
      <dgm:spPr/>
      <dgm:t>
        <a:bodyPr/>
        <a:lstStyle/>
        <a:p>
          <a:endParaRPr lang="es-CO" sz="1200">
            <a:latin typeface="Arial Narrow" panose="020B0606020202030204" pitchFamily="34" charset="0"/>
          </a:endParaRPr>
        </a:p>
      </dgm:t>
    </dgm:pt>
    <dgm:pt modelId="{05AD364B-F56A-4F83-B026-3D14F3EEA920}" type="sibTrans" cxnId="{6C3BFE06-9F67-4197-9A9B-B9A270EE2F11}">
      <dgm:prSet/>
      <dgm:spPr/>
      <dgm:t>
        <a:bodyPr/>
        <a:lstStyle/>
        <a:p>
          <a:endParaRPr lang="es-CO" sz="1200">
            <a:latin typeface="Arial Narrow" panose="020B0606020202030204" pitchFamily="34" charset="0"/>
          </a:endParaRPr>
        </a:p>
      </dgm:t>
    </dgm:pt>
    <dgm:pt modelId="{F3F07A17-451D-4486-AC30-818DDEBD5ADE}" type="pres">
      <dgm:prSet presAssocID="{2679AB07-E230-4B5C-914B-7CDA9C2AE6CC}" presName="diagram" presStyleCnt="0">
        <dgm:presLayoutVars>
          <dgm:dir/>
          <dgm:resizeHandles val="exact"/>
        </dgm:presLayoutVars>
      </dgm:prSet>
      <dgm:spPr/>
      <dgm:t>
        <a:bodyPr/>
        <a:lstStyle/>
        <a:p>
          <a:endParaRPr lang="en-US"/>
        </a:p>
      </dgm:t>
    </dgm:pt>
    <dgm:pt modelId="{53D0C37E-2BA7-40BC-B8B2-3F48DDDC38B1}" type="pres">
      <dgm:prSet presAssocID="{C298343E-49CD-4122-90C8-A11003BD57DA}" presName="node" presStyleLbl="node1" presStyleIdx="0" presStyleCnt="3">
        <dgm:presLayoutVars>
          <dgm:bulletEnabled val="1"/>
        </dgm:presLayoutVars>
      </dgm:prSet>
      <dgm:spPr/>
      <dgm:t>
        <a:bodyPr/>
        <a:lstStyle/>
        <a:p>
          <a:endParaRPr lang="en-US"/>
        </a:p>
      </dgm:t>
    </dgm:pt>
    <dgm:pt modelId="{3DA98B59-A2F9-4127-B696-AD83D3D71FED}" type="pres">
      <dgm:prSet presAssocID="{7C1DC575-F025-4A7B-9159-F891CD84A8F1}" presName="sibTrans" presStyleCnt="0"/>
      <dgm:spPr/>
    </dgm:pt>
    <dgm:pt modelId="{CAAE09CC-8B8F-4133-8AB1-865588226CF9}" type="pres">
      <dgm:prSet presAssocID="{8B8866DC-A4A6-4AC8-80BB-0AC801077FAF}" presName="node" presStyleLbl="node1" presStyleIdx="1" presStyleCnt="3">
        <dgm:presLayoutVars>
          <dgm:bulletEnabled val="1"/>
        </dgm:presLayoutVars>
      </dgm:prSet>
      <dgm:spPr/>
      <dgm:t>
        <a:bodyPr/>
        <a:lstStyle/>
        <a:p>
          <a:endParaRPr lang="en-US"/>
        </a:p>
      </dgm:t>
    </dgm:pt>
    <dgm:pt modelId="{B95F7412-00B2-474F-87F3-CDE67CB5B81A}" type="pres">
      <dgm:prSet presAssocID="{0E7E1D53-D43F-4B7E-AA2D-9B60575CB3BF}" presName="sibTrans" presStyleCnt="0"/>
      <dgm:spPr/>
    </dgm:pt>
    <dgm:pt modelId="{946030AF-DEF1-4D89-9616-80B9A561150F}" type="pres">
      <dgm:prSet presAssocID="{0D562C05-0BB9-4673-A110-E732FF6F6D93}" presName="node" presStyleLbl="node1" presStyleIdx="2" presStyleCnt="3">
        <dgm:presLayoutVars>
          <dgm:bulletEnabled val="1"/>
        </dgm:presLayoutVars>
      </dgm:prSet>
      <dgm:spPr/>
      <dgm:t>
        <a:bodyPr/>
        <a:lstStyle/>
        <a:p>
          <a:endParaRPr lang="en-US"/>
        </a:p>
      </dgm:t>
    </dgm:pt>
  </dgm:ptLst>
  <dgm:cxnLst>
    <dgm:cxn modelId="{E9CF1CFE-76C1-4703-9500-C66F9F27C359}" type="presOf" srcId="{8B8866DC-A4A6-4AC8-80BB-0AC801077FAF}" destId="{CAAE09CC-8B8F-4133-8AB1-865588226CF9}" srcOrd="0" destOrd="0" presId="urn:microsoft.com/office/officeart/2005/8/layout/default"/>
    <dgm:cxn modelId="{C25A8A89-0A3E-400E-83EC-C3D7061182CF}" type="presOf" srcId="{0D562C05-0BB9-4673-A110-E732FF6F6D93}" destId="{946030AF-DEF1-4D89-9616-80B9A561150F}" srcOrd="0" destOrd="0" presId="urn:microsoft.com/office/officeart/2005/8/layout/default"/>
    <dgm:cxn modelId="{F320D7F6-3A6B-4052-B6E3-E55583A0B594}" type="presOf" srcId="{2679AB07-E230-4B5C-914B-7CDA9C2AE6CC}" destId="{F3F07A17-451D-4486-AC30-818DDEBD5ADE}" srcOrd="0" destOrd="0" presId="urn:microsoft.com/office/officeart/2005/8/layout/default"/>
    <dgm:cxn modelId="{6C3BFE06-9F67-4197-9A9B-B9A270EE2F11}" srcId="{2679AB07-E230-4B5C-914B-7CDA9C2AE6CC}" destId="{0D562C05-0BB9-4673-A110-E732FF6F6D93}" srcOrd="2" destOrd="0" parTransId="{A366D0E3-A842-4EEA-AE74-A2AD13FE2F85}" sibTransId="{05AD364B-F56A-4F83-B026-3D14F3EEA920}"/>
    <dgm:cxn modelId="{BA71ED55-F6CB-4CF8-972A-98294190F92D}" type="presOf" srcId="{C298343E-49CD-4122-90C8-A11003BD57DA}" destId="{53D0C37E-2BA7-40BC-B8B2-3F48DDDC38B1}" srcOrd="0" destOrd="0" presId="urn:microsoft.com/office/officeart/2005/8/layout/default"/>
    <dgm:cxn modelId="{212AC6B0-4F6B-4E5E-A7E7-00727501F63C}" srcId="{2679AB07-E230-4B5C-914B-7CDA9C2AE6CC}" destId="{C298343E-49CD-4122-90C8-A11003BD57DA}" srcOrd="0" destOrd="0" parTransId="{6EE2A2F8-427D-4B38-B9B5-ACF8BD6BA61C}" sibTransId="{7C1DC575-F025-4A7B-9159-F891CD84A8F1}"/>
    <dgm:cxn modelId="{42B5A910-E374-4F5D-8A16-EFD17ED747C8}" srcId="{2679AB07-E230-4B5C-914B-7CDA9C2AE6CC}" destId="{8B8866DC-A4A6-4AC8-80BB-0AC801077FAF}" srcOrd="1" destOrd="0" parTransId="{9D873927-FE93-4B0D-8163-49588F6F0016}" sibTransId="{0E7E1D53-D43F-4B7E-AA2D-9B60575CB3BF}"/>
    <dgm:cxn modelId="{F5E273C8-29A3-439A-8E35-1CD71222EFDF}" type="presParOf" srcId="{F3F07A17-451D-4486-AC30-818DDEBD5ADE}" destId="{53D0C37E-2BA7-40BC-B8B2-3F48DDDC38B1}" srcOrd="0" destOrd="0" presId="urn:microsoft.com/office/officeart/2005/8/layout/default"/>
    <dgm:cxn modelId="{253C01CF-F207-4527-993D-37EDCEB32659}" type="presParOf" srcId="{F3F07A17-451D-4486-AC30-818DDEBD5ADE}" destId="{3DA98B59-A2F9-4127-B696-AD83D3D71FED}" srcOrd="1" destOrd="0" presId="urn:microsoft.com/office/officeart/2005/8/layout/default"/>
    <dgm:cxn modelId="{6C76246A-7BB1-4F4B-94F7-064F05C868BE}" type="presParOf" srcId="{F3F07A17-451D-4486-AC30-818DDEBD5ADE}" destId="{CAAE09CC-8B8F-4133-8AB1-865588226CF9}" srcOrd="2" destOrd="0" presId="urn:microsoft.com/office/officeart/2005/8/layout/default"/>
    <dgm:cxn modelId="{5D8DCB85-5C7F-4ED1-9B7A-E16784E598F3}" type="presParOf" srcId="{F3F07A17-451D-4486-AC30-818DDEBD5ADE}" destId="{B95F7412-00B2-474F-87F3-CDE67CB5B81A}" srcOrd="3" destOrd="0" presId="urn:microsoft.com/office/officeart/2005/8/layout/default"/>
    <dgm:cxn modelId="{50927F30-9639-4AF1-8D5B-5DA4A3BCBBE6}" type="presParOf" srcId="{F3F07A17-451D-4486-AC30-818DDEBD5ADE}" destId="{946030AF-DEF1-4D89-9616-80B9A561150F}" srcOrd="4" destOrd="0" presId="urn:microsoft.com/office/officeart/2005/8/layout/defaul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B2154D-66E7-4FDE-87D6-54A84AD23FAA}">
      <dsp:nvSpPr>
        <dsp:cNvPr id="0" name=""/>
        <dsp:cNvSpPr/>
      </dsp:nvSpPr>
      <dsp:spPr>
        <a:xfrm>
          <a:off x="2359747" y="1295828"/>
          <a:ext cx="1647054" cy="1424768"/>
        </a:xfrm>
        <a:prstGeom prst="hexagon">
          <a:avLst>
            <a:gd name="adj" fmla="val 28570"/>
            <a:gd name="vf" fmla="val 115470"/>
          </a:avLst>
        </a:prstGeom>
        <a:solidFill>
          <a:srgbClr val="EE5859"/>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endParaRPr lang="en-US" sz="1800" kern="1200" dirty="0">
            <a:latin typeface="Arial Narrow" panose="020B0606020202030204" pitchFamily="34" charset="0"/>
          </a:endParaRPr>
        </a:p>
      </dsp:txBody>
      <dsp:txXfrm>
        <a:off x="2632687" y="1531932"/>
        <a:ext cx="1101174" cy="952560"/>
      </dsp:txXfrm>
    </dsp:sp>
    <dsp:sp modelId="{868AB947-ADE5-46AC-9026-8304CA11CDEB}">
      <dsp:nvSpPr>
        <dsp:cNvPr id="0" name=""/>
        <dsp:cNvSpPr/>
      </dsp:nvSpPr>
      <dsp:spPr>
        <a:xfrm>
          <a:off x="3391120" y="614173"/>
          <a:ext cx="621428" cy="535443"/>
        </a:xfrm>
        <a:prstGeom prst="hexagon">
          <a:avLst>
            <a:gd name="adj" fmla="val 28900"/>
            <a:gd name="vf" fmla="val 115470"/>
          </a:avLst>
        </a:prstGeom>
        <a:solidFill>
          <a:schemeClr val="bg2"/>
        </a:solidFill>
        <a:ln>
          <a:noFill/>
        </a:ln>
        <a:effectLst/>
      </dsp:spPr>
      <dsp:style>
        <a:lnRef idx="0">
          <a:scrgbClr r="0" g="0" b="0"/>
        </a:lnRef>
        <a:fillRef idx="1">
          <a:scrgbClr r="0" g="0" b="0"/>
        </a:fillRef>
        <a:effectRef idx="0">
          <a:scrgbClr r="0" g="0" b="0"/>
        </a:effectRef>
        <a:fontRef idx="minor"/>
      </dsp:style>
    </dsp:sp>
    <dsp:sp modelId="{AB67786F-3905-46D7-A93E-AF5E97A1DB68}">
      <dsp:nvSpPr>
        <dsp:cNvPr id="0" name=""/>
        <dsp:cNvSpPr/>
      </dsp:nvSpPr>
      <dsp:spPr>
        <a:xfrm>
          <a:off x="2511465" y="0"/>
          <a:ext cx="1349749" cy="1167691"/>
        </a:xfrm>
        <a:prstGeom prst="hexagon">
          <a:avLst>
            <a:gd name="adj" fmla="val 28570"/>
            <a:gd name="vf" fmla="val 115470"/>
          </a:avLst>
        </a:prstGeom>
        <a:solidFill>
          <a:srgbClr val="58585A"/>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endParaRPr lang="en-US" sz="1800" kern="1200" dirty="0">
            <a:latin typeface="Arial Narrow" panose="020B0606020202030204" pitchFamily="34" charset="0"/>
          </a:endParaRPr>
        </a:p>
      </dsp:txBody>
      <dsp:txXfrm>
        <a:off x="2735147" y="193511"/>
        <a:ext cx="902385" cy="780669"/>
      </dsp:txXfrm>
    </dsp:sp>
    <dsp:sp modelId="{B2A6F704-34B4-4E29-99E6-61B5FB753B5F}">
      <dsp:nvSpPr>
        <dsp:cNvPr id="0" name=""/>
        <dsp:cNvSpPr/>
      </dsp:nvSpPr>
      <dsp:spPr>
        <a:xfrm>
          <a:off x="4116376" y="1615166"/>
          <a:ext cx="621428" cy="535443"/>
        </a:xfrm>
        <a:prstGeom prst="hexagon">
          <a:avLst>
            <a:gd name="adj" fmla="val 28900"/>
            <a:gd name="vf" fmla="val 115470"/>
          </a:avLst>
        </a:prstGeom>
        <a:solidFill>
          <a:schemeClr val="bg2"/>
        </a:solidFill>
        <a:ln>
          <a:noFill/>
        </a:ln>
        <a:effectLst/>
      </dsp:spPr>
      <dsp:style>
        <a:lnRef idx="0">
          <a:scrgbClr r="0" g="0" b="0"/>
        </a:lnRef>
        <a:fillRef idx="1">
          <a:scrgbClr r="0" g="0" b="0"/>
        </a:fillRef>
        <a:effectRef idx="0">
          <a:scrgbClr r="0" g="0" b="0"/>
        </a:effectRef>
        <a:fontRef idx="minor"/>
      </dsp:style>
    </dsp:sp>
    <dsp:sp modelId="{28444ACE-AB4C-4B84-A5F3-B60EE582385E}">
      <dsp:nvSpPr>
        <dsp:cNvPr id="0" name=""/>
        <dsp:cNvSpPr/>
      </dsp:nvSpPr>
      <dsp:spPr>
        <a:xfrm>
          <a:off x="3749342" y="718208"/>
          <a:ext cx="1349749" cy="1167691"/>
        </a:xfrm>
        <a:prstGeom prst="hexagon">
          <a:avLst>
            <a:gd name="adj" fmla="val 28570"/>
            <a:gd name="vf" fmla="val 115470"/>
          </a:avLst>
        </a:prstGeom>
        <a:solidFill>
          <a:srgbClr val="D2CBB8"/>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endParaRPr lang="en-US" sz="1800" kern="1200" dirty="0">
            <a:latin typeface="Arial Narrow" panose="020B0606020202030204" pitchFamily="34" charset="0"/>
          </a:endParaRPr>
        </a:p>
      </dsp:txBody>
      <dsp:txXfrm>
        <a:off x="3973024" y="911719"/>
        <a:ext cx="902385" cy="780669"/>
      </dsp:txXfrm>
    </dsp:sp>
    <dsp:sp modelId="{7CC1EDCE-2FE7-4E45-9414-DC40B3D97FA7}">
      <dsp:nvSpPr>
        <dsp:cNvPr id="0" name=""/>
        <dsp:cNvSpPr/>
      </dsp:nvSpPr>
      <dsp:spPr>
        <a:xfrm>
          <a:off x="3612566" y="2745100"/>
          <a:ext cx="621428" cy="535443"/>
        </a:xfrm>
        <a:prstGeom prst="hexagon">
          <a:avLst>
            <a:gd name="adj" fmla="val 28900"/>
            <a:gd name="vf" fmla="val 115470"/>
          </a:avLst>
        </a:prstGeom>
        <a:solidFill>
          <a:schemeClr val="bg2"/>
        </a:solidFill>
        <a:ln>
          <a:noFill/>
        </a:ln>
        <a:effectLst/>
      </dsp:spPr>
      <dsp:style>
        <a:lnRef idx="0">
          <a:scrgbClr r="0" g="0" b="0"/>
        </a:lnRef>
        <a:fillRef idx="1">
          <a:scrgbClr r="0" g="0" b="0"/>
        </a:fillRef>
        <a:effectRef idx="0">
          <a:scrgbClr r="0" g="0" b="0"/>
        </a:effectRef>
        <a:fontRef idx="minor"/>
      </dsp:style>
    </dsp:sp>
    <dsp:sp modelId="{C83C3C06-A202-4832-9AD7-6ED9D092A04C}">
      <dsp:nvSpPr>
        <dsp:cNvPr id="0" name=""/>
        <dsp:cNvSpPr/>
      </dsp:nvSpPr>
      <dsp:spPr>
        <a:xfrm>
          <a:off x="3749342" y="2130123"/>
          <a:ext cx="1349749" cy="1167691"/>
        </a:xfrm>
        <a:prstGeom prst="hexagon">
          <a:avLst>
            <a:gd name="adj" fmla="val 28570"/>
            <a:gd name="vf" fmla="val 115470"/>
          </a:avLst>
        </a:prstGeom>
        <a:solidFill>
          <a:schemeClr val="tx1">
            <a:lumMod val="50000"/>
            <a:lumOff val="5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endParaRPr lang="en-US" sz="1800" kern="1200" dirty="0">
            <a:latin typeface="Arial Narrow" panose="020B0606020202030204" pitchFamily="34" charset="0"/>
          </a:endParaRPr>
        </a:p>
      </dsp:txBody>
      <dsp:txXfrm>
        <a:off x="3973024" y="2323634"/>
        <a:ext cx="902385" cy="780669"/>
      </dsp:txXfrm>
    </dsp:sp>
    <dsp:sp modelId="{CA03A5CC-D4CC-4B60-A4F9-B0D5A47FC231}">
      <dsp:nvSpPr>
        <dsp:cNvPr id="0" name=""/>
        <dsp:cNvSpPr/>
      </dsp:nvSpPr>
      <dsp:spPr>
        <a:xfrm>
          <a:off x="2362812" y="2862391"/>
          <a:ext cx="621428" cy="535443"/>
        </a:xfrm>
        <a:prstGeom prst="hexagon">
          <a:avLst>
            <a:gd name="adj" fmla="val 28900"/>
            <a:gd name="vf" fmla="val 115470"/>
          </a:avLst>
        </a:prstGeom>
        <a:solidFill>
          <a:schemeClr val="bg2"/>
        </a:solidFill>
        <a:ln>
          <a:noFill/>
        </a:ln>
        <a:effectLst/>
      </dsp:spPr>
      <dsp:style>
        <a:lnRef idx="0">
          <a:scrgbClr r="0" g="0" b="0"/>
        </a:lnRef>
        <a:fillRef idx="1">
          <a:scrgbClr r="0" g="0" b="0"/>
        </a:fillRef>
        <a:effectRef idx="0">
          <a:scrgbClr r="0" g="0" b="0"/>
        </a:effectRef>
        <a:fontRef idx="minor"/>
      </dsp:style>
    </dsp:sp>
    <dsp:sp modelId="{5B907FC8-9B3B-4696-91E4-08971BF9F525}">
      <dsp:nvSpPr>
        <dsp:cNvPr id="0" name=""/>
        <dsp:cNvSpPr/>
      </dsp:nvSpPr>
      <dsp:spPr>
        <a:xfrm>
          <a:off x="2511465" y="2849136"/>
          <a:ext cx="1349749" cy="1167691"/>
        </a:xfrm>
        <a:prstGeom prst="hexagon">
          <a:avLst>
            <a:gd name="adj" fmla="val 28570"/>
            <a:gd name="vf" fmla="val 115470"/>
          </a:avLst>
        </a:prstGeom>
        <a:solidFill>
          <a:schemeClr val="bg1">
            <a:lumMod val="6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endParaRPr lang="en-US" sz="1800" kern="1200" dirty="0">
            <a:latin typeface="Arial Narrow" panose="020B0606020202030204" pitchFamily="34" charset="0"/>
          </a:endParaRPr>
        </a:p>
      </dsp:txBody>
      <dsp:txXfrm>
        <a:off x="2735147" y="3042647"/>
        <a:ext cx="902385" cy="780669"/>
      </dsp:txXfrm>
    </dsp:sp>
    <dsp:sp modelId="{5EB18341-C21D-4938-A464-D3060C0A5EB8}">
      <dsp:nvSpPr>
        <dsp:cNvPr id="0" name=""/>
        <dsp:cNvSpPr/>
      </dsp:nvSpPr>
      <dsp:spPr>
        <a:xfrm>
          <a:off x="1625680" y="1861799"/>
          <a:ext cx="621428" cy="535443"/>
        </a:xfrm>
        <a:prstGeom prst="hexagon">
          <a:avLst>
            <a:gd name="adj" fmla="val 28900"/>
            <a:gd name="vf" fmla="val 115470"/>
          </a:avLst>
        </a:prstGeom>
        <a:solidFill>
          <a:schemeClr val="bg2"/>
        </a:solidFill>
        <a:ln>
          <a:noFill/>
        </a:ln>
        <a:effectLst/>
      </dsp:spPr>
      <dsp:style>
        <a:lnRef idx="0">
          <a:scrgbClr r="0" g="0" b="0"/>
        </a:lnRef>
        <a:fillRef idx="1">
          <a:scrgbClr r="0" g="0" b="0"/>
        </a:fillRef>
        <a:effectRef idx="0">
          <a:scrgbClr r="0" g="0" b="0"/>
        </a:effectRef>
        <a:fontRef idx="minor"/>
      </dsp:style>
    </dsp:sp>
    <dsp:sp modelId="{0DD1483D-ABBF-4C01-A05A-2422BE723BD5}">
      <dsp:nvSpPr>
        <dsp:cNvPr id="0" name=""/>
        <dsp:cNvSpPr/>
      </dsp:nvSpPr>
      <dsp:spPr>
        <a:xfrm>
          <a:off x="1267841" y="2130927"/>
          <a:ext cx="1349749" cy="1167691"/>
        </a:xfrm>
        <a:prstGeom prst="hexagon">
          <a:avLst>
            <a:gd name="adj" fmla="val 28570"/>
            <a:gd name="vf" fmla="val 115470"/>
          </a:avLst>
        </a:prstGeom>
        <a:solidFill>
          <a:schemeClr val="bg1">
            <a:lumMod val="75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endParaRPr lang="en-US" sz="1800" kern="1200" dirty="0">
            <a:latin typeface="Arial Narrow" panose="020B0606020202030204" pitchFamily="34" charset="0"/>
          </a:endParaRPr>
        </a:p>
      </dsp:txBody>
      <dsp:txXfrm>
        <a:off x="1491523" y="2324438"/>
        <a:ext cx="902385" cy="780669"/>
      </dsp:txXfrm>
    </dsp:sp>
    <dsp:sp modelId="{B26889CB-5ABD-47CC-95BF-2DC4E5124E04}">
      <dsp:nvSpPr>
        <dsp:cNvPr id="0" name=""/>
        <dsp:cNvSpPr/>
      </dsp:nvSpPr>
      <dsp:spPr>
        <a:xfrm>
          <a:off x="1267841" y="716602"/>
          <a:ext cx="1349749" cy="1167691"/>
        </a:xfrm>
        <a:prstGeom prst="hexagon">
          <a:avLst>
            <a:gd name="adj" fmla="val 28570"/>
            <a:gd name="vf" fmla="val 115470"/>
          </a:avLst>
        </a:prstGeom>
        <a:solidFill>
          <a:schemeClr val="bg1">
            <a:lumMod val="85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endParaRPr lang="en-US" sz="1800" kern="1200" dirty="0">
            <a:latin typeface="Arial Narrow" panose="020B0606020202030204" pitchFamily="34" charset="0"/>
          </a:endParaRPr>
        </a:p>
      </dsp:txBody>
      <dsp:txXfrm>
        <a:off x="1491523" y="910113"/>
        <a:ext cx="902385" cy="78066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B2154D-66E7-4FDE-87D6-54A84AD23FAA}">
      <dsp:nvSpPr>
        <dsp:cNvPr id="0" name=""/>
        <dsp:cNvSpPr/>
      </dsp:nvSpPr>
      <dsp:spPr>
        <a:xfrm>
          <a:off x="2359747" y="1295828"/>
          <a:ext cx="1647054" cy="1424768"/>
        </a:xfrm>
        <a:prstGeom prst="hexagon">
          <a:avLst>
            <a:gd name="adj" fmla="val 28570"/>
            <a:gd name="vf" fmla="val 115470"/>
          </a:avLst>
        </a:prstGeom>
        <a:solidFill>
          <a:srgbClr val="EE5859"/>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endParaRPr lang="en-US" sz="1800" kern="1200" dirty="0">
            <a:latin typeface="Arial Narrow" panose="020B0606020202030204" pitchFamily="34" charset="0"/>
          </a:endParaRPr>
        </a:p>
      </dsp:txBody>
      <dsp:txXfrm>
        <a:off x="2632687" y="1531932"/>
        <a:ext cx="1101174" cy="952560"/>
      </dsp:txXfrm>
    </dsp:sp>
    <dsp:sp modelId="{868AB947-ADE5-46AC-9026-8304CA11CDEB}">
      <dsp:nvSpPr>
        <dsp:cNvPr id="0" name=""/>
        <dsp:cNvSpPr/>
      </dsp:nvSpPr>
      <dsp:spPr>
        <a:xfrm>
          <a:off x="3391120" y="614173"/>
          <a:ext cx="621428" cy="535443"/>
        </a:xfrm>
        <a:prstGeom prst="hexagon">
          <a:avLst>
            <a:gd name="adj" fmla="val 28900"/>
            <a:gd name="vf" fmla="val 115470"/>
          </a:avLst>
        </a:prstGeom>
        <a:solidFill>
          <a:schemeClr val="bg2"/>
        </a:solidFill>
        <a:ln>
          <a:noFill/>
        </a:ln>
        <a:effectLst/>
      </dsp:spPr>
      <dsp:style>
        <a:lnRef idx="0">
          <a:scrgbClr r="0" g="0" b="0"/>
        </a:lnRef>
        <a:fillRef idx="1">
          <a:scrgbClr r="0" g="0" b="0"/>
        </a:fillRef>
        <a:effectRef idx="0">
          <a:scrgbClr r="0" g="0" b="0"/>
        </a:effectRef>
        <a:fontRef idx="minor"/>
      </dsp:style>
    </dsp:sp>
    <dsp:sp modelId="{AB67786F-3905-46D7-A93E-AF5E97A1DB68}">
      <dsp:nvSpPr>
        <dsp:cNvPr id="0" name=""/>
        <dsp:cNvSpPr/>
      </dsp:nvSpPr>
      <dsp:spPr>
        <a:xfrm>
          <a:off x="2511465" y="0"/>
          <a:ext cx="1349749" cy="1167691"/>
        </a:xfrm>
        <a:prstGeom prst="hexagon">
          <a:avLst>
            <a:gd name="adj" fmla="val 28570"/>
            <a:gd name="vf" fmla="val 115470"/>
          </a:avLst>
        </a:prstGeom>
        <a:solidFill>
          <a:srgbClr val="58585A"/>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endParaRPr lang="en-US" sz="1800" kern="1200" dirty="0">
            <a:latin typeface="Arial Narrow" panose="020B0606020202030204" pitchFamily="34" charset="0"/>
          </a:endParaRPr>
        </a:p>
      </dsp:txBody>
      <dsp:txXfrm>
        <a:off x="2735147" y="193511"/>
        <a:ext cx="902385" cy="780669"/>
      </dsp:txXfrm>
    </dsp:sp>
    <dsp:sp modelId="{B2A6F704-34B4-4E29-99E6-61B5FB753B5F}">
      <dsp:nvSpPr>
        <dsp:cNvPr id="0" name=""/>
        <dsp:cNvSpPr/>
      </dsp:nvSpPr>
      <dsp:spPr>
        <a:xfrm>
          <a:off x="4116376" y="1615166"/>
          <a:ext cx="621428" cy="535443"/>
        </a:xfrm>
        <a:prstGeom prst="hexagon">
          <a:avLst>
            <a:gd name="adj" fmla="val 28900"/>
            <a:gd name="vf" fmla="val 115470"/>
          </a:avLst>
        </a:prstGeom>
        <a:solidFill>
          <a:schemeClr val="bg2"/>
        </a:solidFill>
        <a:ln>
          <a:noFill/>
        </a:ln>
        <a:effectLst/>
      </dsp:spPr>
      <dsp:style>
        <a:lnRef idx="0">
          <a:scrgbClr r="0" g="0" b="0"/>
        </a:lnRef>
        <a:fillRef idx="1">
          <a:scrgbClr r="0" g="0" b="0"/>
        </a:fillRef>
        <a:effectRef idx="0">
          <a:scrgbClr r="0" g="0" b="0"/>
        </a:effectRef>
        <a:fontRef idx="minor"/>
      </dsp:style>
    </dsp:sp>
    <dsp:sp modelId="{28444ACE-AB4C-4B84-A5F3-B60EE582385E}">
      <dsp:nvSpPr>
        <dsp:cNvPr id="0" name=""/>
        <dsp:cNvSpPr/>
      </dsp:nvSpPr>
      <dsp:spPr>
        <a:xfrm>
          <a:off x="3749342" y="718208"/>
          <a:ext cx="1349749" cy="1167691"/>
        </a:xfrm>
        <a:prstGeom prst="hexagon">
          <a:avLst>
            <a:gd name="adj" fmla="val 28570"/>
            <a:gd name="vf" fmla="val 115470"/>
          </a:avLst>
        </a:prstGeom>
        <a:solidFill>
          <a:srgbClr val="D2CBB8"/>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endParaRPr lang="en-US" sz="1800" kern="1200" dirty="0">
            <a:latin typeface="Arial Narrow" panose="020B0606020202030204" pitchFamily="34" charset="0"/>
          </a:endParaRPr>
        </a:p>
      </dsp:txBody>
      <dsp:txXfrm>
        <a:off x="3973024" y="911719"/>
        <a:ext cx="902385" cy="780669"/>
      </dsp:txXfrm>
    </dsp:sp>
    <dsp:sp modelId="{7CC1EDCE-2FE7-4E45-9414-DC40B3D97FA7}">
      <dsp:nvSpPr>
        <dsp:cNvPr id="0" name=""/>
        <dsp:cNvSpPr/>
      </dsp:nvSpPr>
      <dsp:spPr>
        <a:xfrm>
          <a:off x="3612566" y="2745100"/>
          <a:ext cx="621428" cy="535443"/>
        </a:xfrm>
        <a:prstGeom prst="hexagon">
          <a:avLst>
            <a:gd name="adj" fmla="val 28900"/>
            <a:gd name="vf" fmla="val 115470"/>
          </a:avLst>
        </a:prstGeom>
        <a:solidFill>
          <a:schemeClr val="bg2"/>
        </a:solidFill>
        <a:ln>
          <a:noFill/>
        </a:ln>
        <a:effectLst/>
      </dsp:spPr>
      <dsp:style>
        <a:lnRef idx="0">
          <a:scrgbClr r="0" g="0" b="0"/>
        </a:lnRef>
        <a:fillRef idx="1">
          <a:scrgbClr r="0" g="0" b="0"/>
        </a:fillRef>
        <a:effectRef idx="0">
          <a:scrgbClr r="0" g="0" b="0"/>
        </a:effectRef>
        <a:fontRef idx="minor"/>
      </dsp:style>
    </dsp:sp>
    <dsp:sp modelId="{C83C3C06-A202-4832-9AD7-6ED9D092A04C}">
      <dsp:nvSpPr>
        <dsp:cNvPr id="0" name=""/>
        <dsp:cNvSpPr/>
      </dsp:nvSpPr>
      <dsp:spPr>
        <a:xfrm>
          <a:off x="3749342" y="2130123"/>
          <a:ext cx="1349749" cy="1167691"/>
        </a:xfrm>
        <a:prstGeom prst="hexagon">
          <a:avLst>
            <a:gd name="adj" fmla="val 28570"/>
            <a:gd name="vf" fmla="val 115470"/>
          </a:avLst>
        </a:prstGeom>
        <a:solidFill>
          <a:schemeClr val="tx1">
            <a:lumMod val="50000"/>
            <a:lumOff val="5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endParaRPr lang="en-US" sz="1800" kern="1200" dirty="0">
            <a:latin typeface="Arial Narrow" panose="020B0606020202030204" pitchFamily="34" charset="0"/>
          </a:endParaRPr>
        </a:p>
      </dsp:txBody>
      <dsp:txXfrm>
        <a:off x="3973024" y="2323634"/>
        <a:ext cx="902385" cy="780669"/>
      </dsp:txXfrm>
    </dsp:sp>
    <dsp:sp modelId="{CA03A5CC-D4CC-4B60-A4F9-B0D5A47FC231}">
      <dsp:nvSpPr>
        <dsp:cNvPr id="0" name=""/>
        <dsp:cNvSpPr/>
      </dsp:nvSpPr>
      <dsp:spPr>
        <a:xfrm>
          <a:off x="2362812" y="2862391"/>
          <a:ext cx="621428" cy="535443"/>
        </a:xfrm>
        <a:prstGeom prst="hexagon">
          <a:avLst>
            <a:gd name="adj" fmla="val 28900"/>
            <a:gd name="vf" fmla="val 115470"/>
          </a:avLst>
        </a:prstGeom>
        <a:solidFill>
          <a:schemeClr val="bg2"/>
        </a:solidFill>
        <a:ln>
          <a:noFill/>
        </a:ln>
        <a:effectLst/>
      </dsp:spPr>
      <dsp:style>
        <a:lnRef idx="0">
          <a:scrgbClr r="0" g="0" b="0"/>
        </a:lnRef>
        <a:fillRef idx="1">
          <a:scrgbClr r="0" g="0" b="0"/>
        </a:fillRef>
        <a:effectRef idx="0">
          <a:scrgbClr r="0" g="0" b="0"/>
        </a:effectRef>
        <a:fontRef idx="minor"/>
      </dsp:style>
    </dsp:sp>
    <dsp:sp modelId="{5B907FC8-9B3B-4696-91E4-08971BF9F525}">
      <dsp:nvSpPr>
        <dsp:cNvPr id="0" name=""/>
        <dsp:cNvSpPr/>
      </dsp:nvSpPr>
      <dsp:spPr>
        <a:xfrm>
          <a:off x="2511465" y="2849136"/>
          <a:ext cx="1349749" cy="1167691"/>
        </a:xfrm>
        <a:prstGeom prst="hexagon">
          <a:avLst>
            <a:gd name="adj" fmla="val 28570"/>
            <a:gd name="vf" fmla="val 115470"/>
          </a:avLst>
        </a:prstGeom>
        <a:solidFill>
          <a:schemeClr val="bg1">
            <a:lumMod val="6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endParaRPr lang="en-US" sz="1800" kern="1200" dirty="0">
            <a:latin typeface="Arial Narrow" panose="020B0606020202030204" pitchFamily="34" charset="0"/>
          </a:endParaRPr>
        </a:p>
      </dsp:txBody>
      <dsp:txXfrm>
        <a:off x="2735147" y="3042647"/>
        <a:ext cx="902385" cy="780669"/>
      </dsp:txXfrm>
    </dsp:sp>
    <dsp:sp modelId="{5EB18341-C21D-4938-A464-D3060C0A5EB8}">
      <dsp:nvSpPr>
        <dsp:cNvPr id="0" name=""/>
        <dsp:cNvSpPr/>
      </dsp:nvSpPr>
      <dsp:spPr>
        <a:xfrm>
          <a:off x="1625680" y="1861799"/>
          <a:ext cx="621428" cy="535443"/>
        </a:xfrm>
        <a:prstGeom prst="hexagon">
          <a:avLst>
            <a:gd name="adj" fmla="val 28900"/>
            <a:gd name="vf" fmla="val 115470"/>
          </a:avLst>
        </a:prstGeom>
        <a:solidFill>
          <a:schemeClr val="bg2"/>
        </a:solidFill>
        <a:ln>
          <a:noFill/>
        </a:ln>
        <a:effectLst/>
      </dsp:spPr>
      <dsp:style>
        <a:lnRef idx="0">
          <a:scrgbClr r="0" g="0" b="0"/>
        </a:lnRef>
        <a:fillRef idx="1">
          <a:scrgbClr r="0" g="0" b="0"/>
        </a:fillRef>
        <a:effectRef idx="0">
          <a:scrgbClr r="0" g="0" b="0"/>
        </a:effectRef>
        <a:fontRef idx="minor"/>
      </dsp:style>
    </dsp:sp>
    <dsp:sp modelId="{0DD1483D-ABBF-4C01-A05A-2422BE723BD5}">
      <dsp:nvSpPr>
        <dsp:cNvPr id="0" name=""/>
        <dsp:cNvSpPr/>
      </dsp:nvSpPr>
      <dsp:spPr>
        <a:xfrm>
          <a:off x="1267841" y="2130927"/>
          <a:ext cx="1349749" cy="1167691"/>
        </a:xfrm>
        <a:prstGeom prst="hexagon">
          <a:avLst>
            <a:gd name="adj" fmla="val 28570"/>
            <a:gd name="vf" fmla="val 115470"/>
          </a:avLst>
        </a:prstGeom>
        <a:solidFill>
          <a:schemeClr val="bg1">
            <a:lumMod val="75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endParaRPr lang="en-US" sz="1800" kern="1200" dirty="0">
            <a:latin typeface="Arial Narrow" panose="020B0606020202030204" pitchFamily="34" charset="0"/>
          </a:endParaRPr>
        </a:p>
      </dsp:txBody>
      <dsp:txXfrm>
        <a:off x="1491523" y="2324438"/>
        <a:ext cx="902385" cy="780669"/>
      </dsp:txXfrm>
    </dsp:sp>
    <dsp:sp modelId="{B26889CB-5ABD-47CC-95BF-2DC4E5124E04}">
      <dsp:nvSpPr>
        <dsp:cNvPr id="0" name=""/>
        <dsp:cNvSpPr/>
      </dsp:nvSpPr>
      <dsp:spPr>
        <a:xfrm>
          <a:off x="1267841" y="716602"/>
          <a:ext cx="1349749" cy="1167691"/>
        </a:xfrm>
        <a:prstGeom prst="hexagon">
          <a:avLst>
            <a:gd name="adj" fmla="val 28570"/>
            <a:gd name="vf" fmla="val 115470"/>
          </a:avLst>
        </a:prstGeom>
        <a:solidFill>
          <a:schemeClr val="bg1">
            <a:lumMod val="85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endParaRPr lang="en-US" sz="1800" kern="1200" dirty="0">
            <a:latin typeface="Arial Narrow" panose="020B0606020202030204" pitchFamily="34" charset="0"/>
          </a:endParaRPr>
        </a:p>
      </dsp:txBody>
      <dsp:txXfrm>
        <a:off x="1491523" y="910113"/>
        <a:ext cx="902385" cy="78066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B2154D-66E7-4FDE-87D6-54A84AD23FAA}">
      <dsp:nvSpPr>
        <dsp:cNvPr id="0" name=""/>
        <dsp:cNvSpPr/>
      </dsp:nvSpPr>
      <dsp:spPr>
        <a:xfrm>
          <a:off x="2359747" y="1295828"/>
          <a:ext cx="1647054" cy="1424768"/>
        </a:xfrm>
        <a:prstGeom prst="hexagon">
          <a:avLst>
            <a:gd name="adj" fmla="val 28570"/>
            <a:gd name="vf" fmla="val 115470"/>
          </a:avLst>
        </a:prstGeom>
        <a:solidFill>
          <a:srgbClr val="EE5859"/>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endParaRPr lang="en-US" sz="1800" kern="1200" dirty="0">
            <a:latin typeface="Arial Narrow" panose="020B0606020202030204" pitchFamily="34" charset="0"/>
          </a:endParaRPr>
        </a:p>
      </dsp:txBody>
      <dsp:txXfrm>
        <a:off x="2632687" y="1531932"/>
        <a:ext cx="1101174" cy="952560"/>
      </dsp:txXfrm>
    </dsp:sp>
    <dsp:sp modelId="{868AB947-ADE5-46AC-9026-8304CA11CDEB}">
      <dsp:nvSpPr>
        <dsp:cNvPr id="0" name=""/>
        <dsp:cNvSpPr/>
      </dsp:nvSpPr>
      <dsp:spPr>
        <a:xfrm>
          <a:off x="3391120" y="614173"/>
          <a:ext cx="621428" cy="535443"/>
        </a:xfrm>
        <a:prstGeom prst="hexagon">
          <a:avLst>
            <a:gd name="adj" fmla="val 28900"/>
            <a:gd name="vf" fmla="val 115470"/>
          </a:avLst>
        </a:prstGeom>
        <a:solidFill>
          <a:schemeClr val="bg2"/>
        </a:solidFill>
        <a:ln>
          <a:noFill/>
        </a:ln>
        <a:effectLst/>
      </dsp:spPr>
      <dsp:style>
        <a:lnRef idx="0">
          <a:scrgbClr r="0" g="0" b="0"/>
        </a:lnRef>
        <a:fillRef idx="1">
          <a:scrgbClr r="0" g="0" b="0"/>
        </a:fillRef>
        <a:effectRef idx="0">
          <a:scrgbClr r="0" g="0" b="0"/>
        </a:effectRef>
        <a:fontRef idx="minor"/>
      </dsp:style>
    </dsp:sp>
    <dsp:sp modelId="{AB67786F-3905-46D7-A93E-AF5E97A1DB68}">
      <dsp:nvSpPr>
        <dsp:cNvPr id="0" name=""/>
        <dsp:cNvSpPr/>
      </dsp:nvSpPr>
      <dsp:spPr>
        <a:xfrm>
          <a:off x="2511465" y="0"/>
          <a:ext cx="1349749" cy="1167691"/>
        </a:xfrm>
        <a:prstGeom prst="hexagon">
          <a:avLst>
            <a:gd name="adj" fmla="val 28570"/>
            <a:gd name="vf" fmla="val 115470"/>
          </a:avLst>
        </a:prstGeom>
        <a:solidFill>
          <a:srgbClr val="58585A"/>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endParaRPr lang="en-US" sz="1800" kern="1200" dirty="0">
            <a:latin typeface="Arial Narrow" panose="020B0606020202030204" pitchFamily="34" charset="0"/>
          </a:endParaRPr>
        </a:p>
      </dsp:txBody>
      <dsp:txXfrm>
        <a:off x="2735147" y="193511"/>
        <a:ext cx="902385" cy="780669"/>
      </dsp:txXfrm>
    </dsp:sp>
    <dsp:sp modelId="{B2A6F704-34B4-4E29-99E6-61B5FB753B5F}">
      <dsp:nvSpPr>
        <dsp:cNvPr id="0" name=""/>
        <dsp:cNvSpPr/>
      </dsp:nvSpPr>
      <dsp:spPr>
        <a:xfrm>
          <a:off x="4116376" y="1615166"/>
          <a:ext cx="621428" cy="535443"/>
        </a:xfrm>
        <a:prstGeom prst="hexagon">
          <a:avLst>
            <a:gd name="adj" fmla="val 28900"/>
            <a:gd name="vf" fmla="val 115470"/>
          </a:avLst>
        </a:prstGeom>
        <a:solidFill>
          <a:schemeClr val="bg2"/>
        </a:solidFill>
        <a:ln>
          <a:noFill/>
        </a:ln>
        <a:effectLst/>
      </dsp:spPr>
      <dsp:style>
        <a:lnRef idx="0">
          <a:scrgbClr r="0" g="0" b="0"/>
        </a:lnRef>
        <a:fillRef idx="1">
          <a:scrgbClr r="0" g="0" b="0"/>
        </a:fillRef>
        <a:effectRef idx="0">
          <a:scrgbClr r="0" g="0" b="0"/>
        </a:effectRef>
        <a:fontRef idx="minor"/>
      </dsp:style>
    </dsp:sp>
    <dsp:sp modelId="{28444ACE-AB4C-4B84-A5F3-B60EE582385E}">
      <dsp:nvSpPr>
        <dsp:cNvPr id="0" name=""/>
        <dsp:cNvSpPr/>
      </dsp:nvSpPr>
      <dsp:spPr>
        <a:xfrm>
          <a:off x="3749342" y="718208"/>
          <a:ext cx="1349749" cy="1167691"/>
        </a:xfrm>
        <a:prstGeom prst="hexagon">
          <a:avLst>
            <a:gd name="adj" fmla="val 28570"/>
            <a:gd name="vf" fmla="val 115470"/>
          </a:avLst>
        </a:prstGeom>
        <a:solidFill>
          <a:srgbClr val="D2CBB8"/>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endParaRPr lang="en-US" sz="1800" kern="1200" dirty="0">
            <a:latin typeface="Arial Narrow" panose="020B0606020202030204" pitchFamily="34" charset="0"/>
          </a:endParaRPr>
        </a:p>
      </dsp:txBody>
      <dsp:txXfrm>
        <a:off x="3973024" y="911719"/>
        <a:ext cx="902385" cy="780669"/>
      </dsp:txXfrm>
    </dsp:sp>
    <dsp:sp modelId="{7CC1EDCE-2FE7-4E45-9414-DC40B3D97FA7}">
      <dsp:nvSpPr>
        <dsp:cNvPr id="0" name=""/>
        <dsp:cNvSpPr/>
      </dsp:nvSpPr>
      <dsp:spPr>
        <a:xfrm>
          <a:off x="3612566" y="2745100"/>
          <a:ext cx="621428" cy="535443"/>
        </a:xfrm>
        <a:prstGeom prst="hexagon">
          <a:avLst>
            <a:gd name="adj" fmla="val 28900"/>
            <a:gd name="vf" fmla="val 115470"/>
          </a:avLst>
        </a:prstGeom>
        <a:solidFill>
          <a:schemeClr val="bg2"/>
        </a:solidFill>
        <a:ln>
          <a:noFill/>
        </a:ln>
        <a:effectLst/>
      </dsp:spPr>
      <dsp:style>
        <a:lnRef idx="0">
          <a:scrgbClr r="0" g="0" b="0"/>
        </a:lnRef>
        <a:fillRef idx="1">
          <a:scrgbClr r="0" g="0" b="0"/>
        </a:fillRef>
        <a:effectRef idx="0">
          <a:scrgbClr r="0" g="0" b="0"/>
        </a:effectRef>
        <a:fontRef idx="minor"/>
      </dsp:style>
    </dsp:sp>
    <dsp:sp modelId="{C83C3C06-A202-4832-9AD7-6ED9D092A04C}">
      <dsp:nvSpPr>
        <dsp:cNvPr id="0" name=""/>
        <dsp:cNvSpPr/>
      </dsp:nvSpPr>
      <dsp:spPr>
        <a:xfrm>
          <a:off x="3749342" y="2130123"/>
          <a:ext cx="1349749" cy="1167691"/>
        </a:xfrm>
        <a:prstGeom prst="hexagon">
          <a:avLst>
            <a:gd name="adj" fmla="val 28570"/>
            <a:gd name="vf" fmla="val 115470"/>
          </a:avLst>
        </a:prstGeom>
        <a:solidFill>
          <a:schemeClr val="tx1">
            <a:lumMod val="50000"/>
            <a:lumOff val="5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endParaRPr lang="en-US" sz="1800" kern="1200" dirty="0">
            <a:latin typeface="Arial Narrow" panose="020B0606020202030204" pitchFamily="34" charset="0"/>
          </a:endParaRPr>
        </a:p>
      </dsp:txBody>
      <dsp:txXfrm>
        <a:off x="3973024" y="2323634"/>
        <a:ext cx="902385" cy="780669"/>
      </dsp:txXfrm>
    </dsp:sp>
    <dsp:sp modelId="{CA03A5CC-D4CC-4B60-A4F9-B0D5A47FC231}">
      <dsp:nvSpPr>
        <dsp:cNvPr id="0" name=""/>
        <dsp:cNvSpPr/>
      </dsp:nvSpPr>
      <dsp:spPr>
        <a:xfrm>
          <a:off x="2362812" y="2862391"/>
          <a:ext cx="621428" cy="535443"/>
        </a:xfrm>
        <a:prstGeom prst="hexagon">
          <a:avLst>
            <a:gd name="adj" fmla="val 28900"/>
            <a:gd name="vf" fmla="val 115470"/>
          </a:avLst>
        </a:prstGeom>
        <a:solidFill>
          <a:schemeClr val="bg2"/>
        </a:solidFill>
        <a:ln>
          <a:noFill/>
        </a:ln>
        <a:effectLst/>
      </dsp:spPr>
      <dsp:style>
        <a:lnRef idx="0">
          <a:scrgbClr r="0" g="0" b="0"/>
        </a:lnRef>
        <a:fillRef idx="1">
          <a:scrgbClr r="0" g="0" b="0"/>
        </a:fillRef>
        <a:effectRef idx="0">
          <a:scrgbClr r="0" g="0" b="0"/>
        </a:effectRef>
        <a:fontRef idx="minor"/>
      </dsp:style>
    </dsp:sp>
    <dsp:sp modelId="{5B907FC8-9B3B-4696-91E4-08971BF9F525}">
      <dsp:nvSpPr>
        <dsp:cNvPr id="0" name=""/>
        <dsp:cNvSpPr/>
      </dsp:nvSpPr>
      <dsp:spPr>
        <a:xfrm>
          <a:off x="2511465" y="2849136"/>
          <a:ext cx="1349749" cy="1167691"/>
        </a:xfrm>
        <a:prstGeom prst="hexagon">
          <a:avLst>
            <a:gd name="adj" fmla="val 28570"/>
            <a:gd name="vf" fmla="val 115470"/>
          </a:avLst>
        </a:prstGeom>
        <a:solidFill>
          <a:schemeClr val="bg1">
            <a:lumMod val="6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endParaRPr lang="en-US" sz="1800" kern="1200" dirty="0">
            <a:latin typeface="Arial Narrow" panose="020B0606020202030204" pitchFamily="34" charset="0"/>
          </a:endParaRPr>
        </a:p>
      </dsp:txBody>
      <dsp:txXfrm>
        <a:off x="2735147" y="3042647"/>
        <a:ext cx="902385" cy="780669"/>
      </dsp:txXfrm>
    </dsp:sp>
    <dsp:sp modelId="{5EB18341-C21D-4938-A464-D3060C0A5EB8}">
      <dsp:nvSpPr>
        <dsp:cNvPr id="0" name=""/>
        <dsp:cNvSpPr/>
      </dsp:nvSpPr>
      <dsp:spPr>
        <a:xfrm>
          <a:off x="1625680" y="1861799"/>
          <a:ext cx="621428" cy="535443"/>
        </a:xfrm>
        <a:prstGeom prst="hexagon">
          <a:avLst>
            <a:gd name="adj" fmla="val 28900"/>
            <a:gd name="vf" fmla="val 115470"/>
          </a:avLst>
        </a:prstGeom>
        <a:solidFill>
          <a:schemeClr val="bg2"/>
        </a:solidFill>
        <a:ln>
          <a:noFill/>
        </a:ln>
        <a:effectLst/>
      </dsp:spPr>
      <dsp:style>
        <a:lnRef idx="0">
          <a:scrgbClr r="0" g="0" b="0"/>
        </a:lnRef>
        <a:fillRef idx="1">
          <a:scrgbClr r="0" g="0" b="0"/>
        </a:fillRef>
        <a:effectRef idx="0">
          <a:scrgbClr r="0" g="0" b="0"/>
        </a:effectRef>
        <a:fontRef idx="minor"/>
      </dsp:style>
    </dsp:sp>
    <dsp:sp modelId="{0DD1483D-ABBF-4C01-A05A-2422BE723BD5}">
      <dsp:nvSpPr>
        <dsp:cNvPr id="0" name=""/>
        <dsp:cNvSpPr/>
      </dsp:nvSpPr>
      <dsp:spPr>
        <a:xfrm>
          <a:off x="1267841" y="2130927"/>
          <a:ext cx="1349749" cy="1167691"/>
        </a:xfrm>
        <a:prstGeom prst="hexagon">
          <a:avLst>
            <a:gd name="adj" fmla="val 28570"/>
            <a:gd name="vf" fmla="val 115470"/>
          </a:avLst>
        </a:prstGeom>
        <a:solidFill>
          <a:schemeClr val="bg1">
            <a:lumMod val="75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endParaRPr lang="en-US" sz="1800" kern="1200" dirty="0">
            <a:latin typeface="Arial Narrow" panose="020B0606020202030204" pitchFamily="34" charset="0"/>
          </a:endParaRPr>
        </a:p>
      </dsp:txBody>
      <dsp:txXfrm>
        <a:off x="1491523" y="2324438"/>
        <a:ext cx="902385" cy="780669"/>
      </dsp:txXfrm>
    </dsp:sp>
    <dsp:sp modelId="{B26889CB-5ABD-47CC-95BF-2DC4E5124E04}">
      <dsp:nvSpPr>
        <dsp:cNvPr id="0" name=""/>
        <dsp:cNvSpPr/>
      </dsp:nvSpPr>
      <dsp:spPr>
        <a:xfrm>
          <a:off x="1267841" y="716602"/>
          <a:ext cx="1349749" cy="1167691"/>
        </a:xfrm>
        <a:prstGeom prst="hexagon">
          <a:avLst>
            <a:gd name="adj" fmla="val 28570"/>
            <a:gd name="vf" fmla="val 115470"/>
          </a:avLst>
        </a:prstGeom>
        <a:solidFill>
          <a:schemeClr val="bg1">
            <a:lumMod val="85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endParaRPr lang="en-US" sz="1800" kern="1200" dirty="0">
            <a:latin typeface="Arial Narrow" panose="020B0606020202030204" pitchFamily="34" charset="0"/>
          </a:endParaRPr>
        </a:p>
      </dsp:txBody>
      <dsp:txXfrm>
        <a:off x="1491523" y="910113"/>
        <a:ext cx="902385" cy="78066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D0C37E-2BA7-40BC-B8B2-3F48DDDC38B1}">
      <dsp:nvSpPr>
        <dsp:cNvPr id="0" name=""/>
        <dsp:cNvSpPr/>
      </dsp:nvSpPr>
      <dsp:spPr>
        <a:xfrm>
          <a:off x="654" y="756017"/>
          <a:ext cx="2553890" cy="1532334"/>
        </a:xfrm>
        <a:prstGeom prst="rect">
          <a:avLst/>
        </a:prstGeom>
        <a:solidFill>
          <a:srgbClr val="EE585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l" defTabSz="488950">
            <a:lnSpc>
              <a:spcPct val="90000"/>
            </a:lnSpc>
            <a:spcBef>
              <a:spcPct val="0"/>
            </a:spcBef>
            <a:spcAft>
              <a:spcPct val="35000"/>
            </a:spcAft>
          </a:pPr>
          <a:r>
            <a:rPr lang="en-GB" sz="1100" b="1" kern="1200" noProof="0" dirty="0">
              <a:latin typeface="Arial Narrow" panose="020B0606020202030204" pitchFamily="34" charset="0"/>
            </a:rPr>
            <a:t>Market and cash programming relevant questions:</a:t>
          </a:r>
        </a:p>
        <a:p>
          <a:pPr lvl="0" algn="l" defTabSz="488950">
            <a:lnSpc>
              <a:spcPct val="90000"/>
            </a:lnSpc>
            <a:spcBef>
              <a:spcPct val="0"/>
            </a:spcBef>
            <a:spcAft>
              <a:spcPct val="35000"/>
            </a:spcAft>
          </a:pPr>
          <a:r>
            <a:rPr lang="en-GB" sz="1100" kern="1200" noProof="0" dirty="0">
              <a:latin typeface="Arial Narrow" panose="020B0606020202030204" pitchFamily="34" charset="0"/>
            </a:rPr>
            <a:t>-Rent price and other costs (changes?)</a:t>
          </a:r>
        </a:p>
        <a:p>
          <a:pPr lvl="0" algn="l" defTabSz="488950">
            <a:lnSpc>
              <a:spcPct val="90000"/>
            </a:lnSpc>
            <a:spcBef>
              <a:spcPct val="0"/>
            </a:spcBef>
            <a:spcAft>
              <a:spcPct val="35000"/>
            </a:spcAft>
          </a:pPr>
          <a:r>
            <a:rPr lang="en-GB" sz="1100" kern="1200" noProof="0" dirty="0">
              <a:latin typeface="Arial Narrow" panose="020B0606020202030204" pitchFamily="34" charset="0"/>
            </a:rPr>
            <a:t>- Payment means/frequency </a:t>
          </a:r>
        </a:p>
        <a:p>
          <a:pPr lvl="0" algn="l" defTabSz="488950">
            <a:lnSpc>
              <a:spcPct val="90000"/>
            </a:lnSpc>
            <a:spcBef>
              <a:spcPct val="0"/>
            </a:spcBef>
            <a:spcAft>
              <a:spcPct val="35000"/>
            </a:spcAft>
          </a:pPr>
          <a:r>
            <a:rPr lang="en-GB" sz="1100" kern="1200" noProof="0" dirty="0">
              <a:latin typeface="Arial Narrow" panose="020B0606020202030204" pitchFamily="34" charset="0"/>
            </a:rPr>
            <a:t>- Access to market</a:t>
          </a:r>
        </a:p>
        <a:p>
          <a:pPr lvl="0" algn="l" defTabSz="488950">
            <a:lnSpc>
              <a:spcPct val="90000"/>
            </a:lnSpc>
            <a:spcBef>
              <a:spcPct val="0"/>
            </a:spcBef>
            <a:spcAft>
              <a:spcPct val="35000"/>
            </a:spcAft>
          </a:pPr>
          <a:r>
            <a:rPr lang="en-GB" sz="1100" kern="1200" noProof="0" dirty="0">
              <a:latin typeface="Arial Narrow" panose="020B0606020202030204" pitchFamily="34" charset="0"/>
            </a:rPr>
            <a:t>- Location</a:t>
          </a:r>
        </a:p>
        <a:p>
          <a:pPr lvl="0" algn="l" defTabSz="488950">
            <a:lnSpc>
              <a:spcPct val="90000"/>
            </a:lnSpc>
            <a:spcBef>
              <a:spcPct val="0"/>
            </a:spcBef>
            <a:spcAft>
              <a:spcPct val="35000"/>
            </a:spcAft>
          </a:pPr>
          <a:r>
            <a:rPr lang="en-GB" sz="1100" kern="1200" noProof="0" dirty="0">
              <a:latin typeface="Arial Narrow" panose="020B0606020202030204" pitchFamily="34" charset="0"/>
            </a:rPr>
            <a:t>- Relationship between price-adequacy</a:t>
          </a:r>
        </a:p>
        <a:p>
          <a:pPr lvl="0" algn="l" defTabSz="488950">
            <a:lnSpc>
              <a:spcPct val="90000"/>
            </a:lnSpc>
            <a:spcBef>
              <a:spcPct val="0"/>
            </a:spcBef>
            <a:spcAft>
              <a:spcPct val="35000"/>
            </a:spcAft>
          </a:pPr>
          <a:r>
            <a:rPr lang="en-GB" sz="1100" kern="1200" noProof="0" dirty="0">
              <a:latin typeface="Arial Narrow" panose="020B0606020202030204" pitchFamily="34" charset="0"/>
            </a:rPr>
            <a:t>- Connecting cash with type of accommodation</a:t>
          </a:r>
          <a:endParaRPr lang="es-CO" sz="1100" kern="1200" dirty="0">
            <a:latin typeface="Arial Narrow" panose="020B0606020202030204" pitchFamily="34" charset="0"/>
          </a:endParaRPr>
        </a:p>
      </dsp:txBody>
      <dsp:txXfrm>
        <a:off x="654" y="756017"/>
        <a:ext cx="2553890" cy="1532334"/>
      </dsp:txXfrm>
    </dsp:sp>
    <dsp:sp modelId="{CAAE09CC-8B8F-4133-8AB1-865588226CF9}">
      <dsp:nvSpPr>
        <dsp:cNvPr id="0" name=""/>
        <dsp:cNvSpPr/>
      </dsp:nvSpPr>
      <dsp:spPr>
        <a:xfrm>
          <a:off x="2809934" y="756017"/>
          <a:ext cx="2553890" cy="1532334"/>
        </a:xfrm>
        <a:prstGeom prst="rect">
          <a:avLst/>
        </a:prstGeom>
        <a:solidFill>
          <a:srgbClr val="58585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l" defTabSz="533400">
            <a:lnSpc>
              <a:spcPct val="90000"/>
            </a:lnSpc>
            <a:spcBef>
              <a:spcPct val="0"/>
            </a:spcBef>
            <a:spcAft>
              <a:spcPct val="35000"/>
            </a:spcAft>
          </a:pPr>
          <a:r>
            <a:rPr lang="en-GB" sz="1200" b="1" kern="1200" noProof="0" dirty="0">
              <a:latin typeface="Arial Narrow" panose="020B0606020202030204" pitchFamily="34" charset="0"/>
            </a:rPr>
            <a:t>Accommodation quality questions</a:t>
          </a:r>
          <a:r>
            <a:rPr lang="en-GB" sz="1200" kern="1200" noProof="0" dirty="0">
              <a:latin typeface="Arial Narrow" panose="020B0606020202030204" pitchFamily="34" charset="0"/>
            </a:rPr>
            <a:t>:</a:t>
          </a:r>
        </a:p>
        <a:p>
          <a:pPr lvl="0" algn="l" defTabSz="533400">
            <a:lnSpc>
              <a:spcPct val="90000"/>
            </a:lnSpc>
            <a:spcBef>
              <a:spcPct val="0"/>
            </a:spcBef>
            <a:spcAft>
              <a:spcPct val="35000"/>
            </a:spcAft>
          </a:pPr>
          <a:r>
            <a:rPr lang="en-GB" sz="1200" kern="1200" noProof="0" dirty="0">
              <a:latin typeface="Arial Narrow" panose="020B0606020202030204" pitchFamily="34" charset="0"/>
            </a:rPr>
            <a:t>- Access to services</a:t>
          </a:r>
        </a:p>
        <a:p>
          <a:pPr lvl="0" algn="l" defTabSz="533400">
            <a:lnSpc>
              <a:spcPct val="90000"/>
            </a:lnSpc>
            <a:spcBef>
              <a:spcPct val="0"/>
            </a:spcBef>
            <a:spcAft>
              <a:spcPct val="35000"/>
            </a:spcAft>
          </a:pPr>
          <a:r>
            <a:rPr lang="en-GB" sz="1200" kern="1200" noProof="0" dirty="0">
              <a:latin typeface="Arial Narrow" panose="020B0606020202030204" pitchFamily="34" charset="0"/>
            </a:rPr>
            <a:t>- Area</a:t>
          </a:r>
        </a:p>
        <a:p>
          <a:pPr lvl="0" algn="l" defTabSz="533400">
            <a:lnSpc>
              <a:spcPct val="90000"/>
            </a:lnSpc>
            <a:spcBef>
              <a:spcPct val="0"/>
            </a:spcBef>
            <a:spcAft>
              <a:spcPct val="35000"/>
            </a:spcAft>
          </a:pPr>
          <a:r>
            <a:rPr lang="en-GB" sz="1200" kern="1200" noProof="0" dirty="0">
              <a:latin typeface="Arial Narrow" panose="020B0606020202030204" pitchFamily="34" charset="0"/>
            </a:rPr>
            <a:t>- Number of rooms</a:t>
          </a:r>
        </a:p>
        <a:p>
          <a:pPr lvl="0" algn="l" defTabSz="533400">
            <a:lnSpc>
              <a:spcPct val="90000"/>
            </a:lnSpc>
            <a:spcBef>
              <a:spcPct val="0"/>
            </a:spcBef>
            <a:spcAft>
              <a:spcPct val="35000"/>
            </a:spcAft>
          </a:pPr>
          <a:r>
            <a:rPr lang="en-GB" sz="1200" kern="1200" noProof="0" dirty="0">
              <a:latin typeface="Arial Narrow" panose="020B0606020202030204" pitchFamily="34" charset="0"/>
            </a:rPr>
            <a:t>- Facilities: WC, kitchen, laundry, shared?</a:t>
          </a:r>
        </a:p>
        <a:p>
          <a:pPr lvl="0" algn="l" defTabSz="533400">
            <a:lnSpc>
              <a:spcPct val="90000"/>
            </a:lnSpc>
            <a:spcBef>
              <a:spcPct val="0"/>
            </a:spcBef>
            <a:spcAft>
              <a:spcPct val="35000"/>
            </a:spcAft>
          </a:pPr>
          <a:r>
            <a:rPr lang="en-GB" sz="1200" kern="1200" noProof="0" dirty="0">
              <a:latin typeface="Arial Narrow" panose="020B0606020202030204" pitchFamily="34" charset="0"/>
            </a:rPr>
            <a:t>- Type of housing</a:t>
          </a:r>
          <a:endParaRPr lang="es-CO" sz="1400" kern="1200" dirty="0">
            <a:latin typeface="Arial Narrow" panose="020B0606020202030204" pitchFamily="34" charset="0"/>
          </a:endParaRPr>
        </a:p>
      </dsp:txBody>
      <dsp:txXfrm>
        <a:off x="2809934" y="756017"/>
        <a:ext cx="2553890" cy="1532334"/>
      </dsp:txXfrm>
    </dsp:sp>
    <dsp:sp modelId="{946030AF-DEF1-4D89-9616-80B9A561150F}">
      <dsp:nvSpPr>
        <dsp:cNvPr id="0" name=""/>
        <dsp:cNvSpPr/>
      </dsp:nvSpPr>
      <dsp:spPr>
        <a:xfrm>
          <a:off x="1405294" y="2543740"/>
          <a:ext cx="2553890" cy="1532334"/>
        </a:xfrm>
        <a:prstGeom prst="rect">
          <a:avLst/>
        </a:prstGeom>
        <a:solidFill>
          <a:srgbClr val="D2CBB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l" defTabSz="533400">
            <a:lnSpc>
              <a:spcPct val="90000"/>
            </a:lnSpc>
            <a:spcBef>
              <a:spcPct val="0"/>
            </a:spcBef>
            <a:spcAft>
              <a:spcPct val="35000"/>
            </a:spcAft>
          </a:pPr>
          <a:r>
            <a:rPr lang="en-GB" sz="1200" b="1" kern="1200" noProof="0" dirty="0">
              <a:latin typeface="Arial Narrow" panose="020B0606020202030204" pitchFamily="34" charset="0"/>
            </a:rPr>
            <a:t>Protection-related questions:</a:t>
          </a:r>
        </a:p>
        <a:p>
          <a:pPr lvl="0" algn="l" defTabSz="533400">
            <a:lnSpc>
              <a:spcPct val="90000"/>
            </a:lnSpc>
            <a:spcBef>
              <a:spcPct val="0"/>
            </a:spcBef>
            <a:spcAft>
              <a:spcPct val="35000"/>
            </a:spcAft>
          </a:pPr>
          <a:r>
            <a:rPr lang="en-GB" sz="1200" kern="1200" noProof="0" dirty="0">
              <a:latin typeface="Arial Narrow" panose="020B0606020202030204" pitchFamily="34" charset="0"/>
            </a:rPr>
            <a:t>- Minors</a:t>
          </a:r>
        </a:p>
        <a:p>
          <a:pPr lvl="0" algn="l" defTabSz="533400">
            <a:lnSpc>
              <a:spcPct val="90000"/>
            </a:lnSpc>
            <a:spcBef>
              <a:spcPct val="0"/>
            </a:spcBef>
            <a:spcAft>
              <a:spcPct val="35000"/>
            </a:spcAft>
          </a:pPr>
          <a:r>
            <a:rPr lang="en-GB" sz="1200" kern="1200" noProof="0" dirty="0">
              <a:latin typeface="Arial Narrow" panose="020B0606020202030204" pitchFamily="34" charset="0"/>
            </a:rPr>
            <a:t>- Possession of documentation (by type)</a:t>
          </a:r>
        </a:p>
        <a:p>
          <a:pPr lvl="0" algn="l" defTabSz="533400">
            <a:lnSpc>
              <a:spcPct val="90000"/>
            </a:lnSpc>
            <a:spcBef>
              <a:spcPct val="0"/>
            </a:spcBef>
            <a:spcAft>
              <a:spcPct val="35000"/>
            </a:spcAft>
          </a:pPr>
          <a:r>
            <a:rPr lang="en-GB" sz="1200" kern="1200" noProof="0" dirty="0">
              <a:latin typeface="Arial Narrow" panose="020B0606020202030204" pitchFamily="34" charset="0"/>
            </a:rPr>
            <a:t>- Perceptions of safety  </a:t>
          </a:r>
        </a:p>
        <a:p>
          <a:pPr lvl="0" algn="l" defTabSz="533400">
            <a:lnSpc>
              <a:spcPct val="90000"/>
            </a:lnSpc>
            <a:spcBef>
              <a:spcPct val="0"/>
            </a:spcBef>
            <a:spcAft>
              <a:spcPct val="35000"/>
            </a:spcAft>
          </a:pPr>
          <a:r>
            <a:rPr lang="en-GB" sz="1200" kern="1200" noProof="0" dirty="0">
              <a:latin typeface="Arial Narrow" panose="020B0606020202030204" pitchFamily="34" charset="0"/>
            </a:rPr>
            <a:t>- Perceived risk of eviction</a:t>
          </a:r>
        </a:p>
        <a:p>
          <a:pPr lvl="0" algn="l" defTabSz="533400">
            <a:lnSpc>
              <a:spcPct val="90000"/>
            </a:lnSpc>
            <a:spcBef>
              <a:spcPct val="0"/>
            </a:spcBef>
            <a:spcAft>
              <a:spcPct val="35000"/>
            </a:spcAft>
          </a:pPr>
          <a:r>
            <a:rPr lang="en-GB" sz="1200" kern="1200" noProof="0" dirty="0">
              <a:latin typeface="Arial Narrow" panose="020B0606020202030204" pitchFamily="34" charset="0"/>
            </a:rPr>
            <a:t>- Informal/verbal agreements</a:t>
          </a:r>
        </a:p>
      </dsp:txBody>
      <dsp:txXfrm>
        <a:off x="1405294" y="2543740"/>
        <a:ext cx="2553890" cy="1532334"/>
      </dsp:txXfrm>
    </dsp:sp>
  </dsp:spTree>
</dsp:drawing>
</file>

<file path=ppt/diagrams/layout1.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C96799-80BF-46AC-B64D-A2E3F1D2BFFA}" type="datetimeFigureOut">
              <a:rPr lang="en-AU" smtClean="0"/>
              <a:t>03/08/2021</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909531-2509-4201-80D0-CF8A4E88DEC3}" type="slidenum">
              <a:rPr lang="en-AU" smtClean="0"/>
              <a:t>‹#›</a:t>
            </a:fld>
            <a:endParaRPr lang="en-AU"/>
          </a:p>
        </p:txBody>
      </p:sp>
    </p:spTree>
    <p:extLst>
      <p:ext uri="{BB962C8B-B14F-4D97-AF65-F5344CB8AC3E}">
        <p14:creationId xmlns:p14="http://schemas.microsoft.com/office/powerpoint/2010/main" val="3934400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May we met: </a:t>
            </a:r>
            <a:r>
              <a:rPr lang="en-US" sz="1200" i="1" kern="1200" dirty="0">
                <a:solidFill>
                  <a:schemeClr val="tx1"/>
                </a:solidFill>
                <a:effectLst/>
                <a:latin typeface="+mn-lt"/>
                <a:ea typeface="+mn-ea"/>
                <a:cs typeface="+mn-cs"/>
              </a:rPr>
              <a:t>Attending: Angel, Renee, David, Ruth, Jenny, Jim</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C107A6-89E0-4CBC-AD32-3756C9EA763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73891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dirty="0"/>
              <a:t>In preparation for the assessment and to build market assessment capacity among the partner organisations, 10 participants from 5 different organizations attended a 2-day training from 31st of August to 1st of September, 2020: Caritas Switzerland (lead), Caritas Lebanon, ACTED, CONCERN, and CAMEALEON for the NRC. Caritas Germany provided additional support with shelter expertise. There was a mix of skills in the EMMA team, and most participants were programme staff covering a range of fields such as shelter, livelihoods, and monitoring</a:t>
            </a:r>
          </a:p>
          <a:p>
            <a:r>
              <a:rPr lang="en-GB" sz="1200" b="0" dirty="0"/>
              <a:t>&amp; evaluation.</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5475A9-C99F-4944-87CC-B00A87DA95D6}" type="slidenum">
              <a:rPr kumimoji="0" lang="de-CH"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de-CH"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071301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a:solidFill>
                  <a:schemeClr val="tx1"/>
                </a:solidFill>
                <a:latin typeface="+mn-lt"/>
                <a:ea typeface="+mn-ea"/>
                <a:cs typeface="+mn-cs"/>
              </a:rPr>
              <a:t>The core feature of the approach is the production of market system maps showing how market actors interact and how the market chain is influenced in its functioning by environmental factors (institutions, rules, norms and trends), as well as by key infrastructures, inputs, and market support services.</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5475A9-C99F-4944-87CC-B00A87DA95D6}" type="slidenum">
              <a:rPr kumimoji="0" lang="de-CH"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de-CH"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656203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2000" b="0" dirty="0"/>
              <a:t>Selection criteria</a:t>
            </a:r>
          </a:p>
          <a:p>
            <a:pPr lvl="1"/>
            <a:r>
              <a:rPr lang="en-GB" sz="1600" dirty="0"/>
              <a:t>Anticipated shelter material needs</a:t>
            </a:r>
          </a:p>
          <a:p>
            <a:pPr lvl="1"/>
            <a:r>
              <a:rPr lang="en-GB" sz="1600" dirty="0"/>
              <a:t>Recommendations of the shelter working group and shelter experts</a:t>
            </a:r>
          </a:p>
          <a:p>
            <a:pPr lvl="1"/>
            <a:r>
              <a:rPr lang="en-GB" sz="1600" dirty="0"/>
              <a:t>Priority markets pre-selected by the assessment partners</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5475A9-C99F-4944-87CC-B00A87DA95D6}" type="slidenum">
              <a:rPr kumimoji="0" lang="de-CH"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de-CH"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987768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sz="1200" b="0" i="0" u="none" strike="noStrike" kern="1200" baseline="0" dirty="0">
                <a:solidFill>
                  <a:schemeClr val="tx1"/>
                </a:solidFill>
                <a:latin typeface="+mn-lt"/>
                <a:ea typeface="+mn-ea"/>
                <a:cs typeface="+mn-cs"/>
              </a:rPr>
              <a:t>Lebanon’s glass industry is based on imports from a variety of countries. In the past five years, the importing of flat glass16 dropped significantly from over 33,407 MT in 2015 down to 1,350 MT in of June 2020, mainly due to economic constraints. </a:t>
            </a:r>
          </a:p>
          <a:p>
            <a:pPr marL="171450" indent="-171450">
              <a:buFont typeface="Arial" panose="020B0604020202020204" pitchFamily="34" charset="0"/>
              <a:buChar char="•"/>
            </a:pPr>
            <a:r>
              <a:rPr lang="en-GB" sz="1200" b="0" i="0" u="none" strike="noStrike" kern="1200" baseline="0" dirty="0">
                <a:solidFill>
                  <a:schemeClr val="tx1"/>
                </a:solidFill>
                <a:latin typeface="+mn-lt"/>
                <a:ea typeface="+mn-ea"/>
                <a:cs typeface="+mn-cs"/>
              </a:rPr>
              <a:t>Some glass processing factories operating in Lebanon also export processed glass, covering the MENA region and several West African countries. </a:t>
            </a:r>
          </a:p>
          <a:p>
            <a:pPr marL="171450" indent="-171450">
              <a:buFont typeface="Arial" panose="020B0604020202020204" pitchFamily="34" charset="0"/>
              <a:buChar char="•"/>
            </a:pPr>
            <a:r>
              <a:rPr lang="en-GB" sz="1200" b="0" i="0" u="none" strike="noStrike" kern="1200" baseline="0" dirty="0">
                <a:solidFill>
                  <a:schemeClr val="tx1"/>
                </a:solidFill>
                <a:latin typeface="+mn-lt"/>
                <a:ea typeface="+mn-ea"/>
                <a:cs typeface="+mn-cs"/>
              </a:rPr>
              <a:t>Glass processing in Lebanon includes architectural glazing, tempering furnace, PVB lamination line, and double glazing. </a:t>
            </a:r>
          </a:p>
          <a:p>
            <a:pPr marL="171450" indent="-171450">
              <a:buFont typeface="Arial" panose="020B0604020202020204" pitchFamily="34" charset="0"/>
              <a:buChar char="•"/>
            </a:pPr>
            <a:r>
              <a:rPr lang="en-GB" sz="1200" b="0" i="0" u="none" strike="noStrike" kern="1200" baseline="0" dirty="0">
                <a:solidFill>
                  <a:schemeClr val="tx1"/>
                </a:solidFill>
                <a:latin typeface="+mn-lt"/>
                <a:ea typeface="+mn-ea"/>
                <a:cs typeface="+mn-cs"/>
              </a:rPr>
              <a:t>Governmental institutions, retailers, and workshops where glass is assembled for installation are buying from wholesalers.</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5475A9-C99F-4944-87CC-B00A87DA95D6}" type="slidenum">
              <a:rPr kumimoji="0" lang="de-CH"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de-CH"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240898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marL="171450" indent="-171450">
              <a:buFont typeface="Arial" panose="020B0604020202020204" pitchFamily="34" charset="0"/>
              <a:buChar char="•"/>
            </a:pPr>
            <a:r>
              <a:rPr lang="en-GB" sz="1200" b="0" i="0" u="none" strike="noStrike" kern="1200" baseline="0" dirty="0">
                <a:solidFill>
                  <a:schemeClr val="tx1"/>
                </a:solidFill>
                <a:latin typeface="+mn-lt"/>
                <a:ea typeface="+mn-ea"/>
                <a:cs typeface="+mn-cs"/>
              </a:rPr>
              <a:t>Apart from an increase in demand and, to some extent, in price, the glass market has not changed substantially.</a:t>
            </a:r>
          </a:p>
          <a:p>
            <a:pPr marL="171450" indent="-171450">
              <a:buFont typeface="Arial" panose="020B0604020202020204" pitchFamily="34" charset="0"/>
              <a:buChar char="•"/>
            </a:pPr>
            <a:r>
              <a:rPr lang="en-GB" sz="1200" b="0" i="0" u="none" strike="noStrike" kern="1200" baseline="0" dirty="0">
                <a:solidFill>
                  <a:schemeClr val="tx1"/>
                </a:solidFill>
                <a:latin typeface="+mn-lt"/>
                <a:ea typeface="+mn-ea"/>
                <a:cs typeface="+mn-cs"/>
              </a:rPr>
              <a:t>The importers-to-retailers supply chain is not affected by the Beirut Port Blast. The only difference between the baseline and crisis market system is that UN agencies and (I)NGOs responding</a:t>
            </a:r>
          </a:p>
          <a:p>
            <a:r>
              <a:rPr lang="en-GB" sz="1200" b="0" i="0" u="none" strike="noStrike" kern="1200" baseline="0" dirty="0">
                <a:solidFill>
                  <a:schemeClr val="tx1"/>
                </a:solidFill>
                <a:latin typeface="+mn-lt"/>
                <a:ea typeface="+mn-ea"/>
                <a:cs typeface="+mn-cs"/>
              </a:rPr>
              <a:t>to the blast became active glass market actors since they are now buying glass to reconstruct damaged windows. </a:t>
            </a:r>
          </a:p>
          <a:p>
            <a:pPr marL="171450" indent="-171450">
              <a:buFont typeface="Arial" panose="020B0604020202020204" pitchFamily="34" charset="0"/>
              <a:buChar char="•"/>
            </a:pPr>
            <a:r>
              <a:rPr lang="en-GB" sz="1200" b="0" i="0" u="none" strike="noStrike" kern="1200" baseline="0" dirty="0">
                <a:solidFill>
                  <a:schemeClr val="tx1"/>
                </a:solidFill>
                <a:latin typeface="+mn-lt"/>
                <a:ea typeface="+mn-ea"/>
                <a:cs typeface="+mn-cs"/>
              </a:rPr>
              <a:t>To maintain a stable glass price, the Ministry of Trade and Industry introduced a price cap for glass19 of 90,000 LBP for a square meter of 6mm glass including installation.</a:t>
            </a:r>
          </a:p>
          <a:p>
            <a:pPr marL="171450" indent="-171450">
              <a:buFont typeface="Arial" panose="020B0604020202020204" pitchFamily="34" charset="0"/>
              <a:buChar char="•"/>
            </a:pPr>
            <a:r>
              <a:rPr lang="en-GB" sz="1200" b="0" i="0" u="none" strike="noStrike" kern="1200" baseline="0" dirty="0">
                <a:solidFill>
                  <a:schemeClr val="tx1"/>
                </a:solidFill>
                <a:latin typeface="+mn-lt"/>
                <a:ea typeface="+mn-ea"/>
                <a:cs typeface="+mn-cs"/>
              </a:rPr>
              <a:t>Some of the glass market actors stated facing challenges purchasing raw material and components for processing as well as selling products due to the economic crisis.</a:t>
            </a:r>
          </a:p>
          <a:p>
            <a:pPr marL="171450" indent="-171450">
              <a:buFont typeface="Arial" panose="020B0604020202020204" pitchFamily="34" charset="0"/>
              <a:buChar char="•"/>
            </a:pPr>
            <a:r>
              <a:rPr lang="en-GB" sz="1200" b="0" i="0" u="none" strike="noStrike" kern="1200" baseline="0" dirty="0">
                <a:solidFill>
                  <a:schemeClr val="tx1"/>
                </a:solidFill>
                <a:latin typeface="+mn-lt"/>
                <a:ea typeface="+mn-ea"/>
                <a:cs typeface="+mn-cs"/>
              </a:rPr>
              <a:t>Importers do not foresee any supply issues in the coming months since warehouses are well stocked and importing more glass is not a problem. </a:t>
            </a:r>
          </a:p>
          <a:p>
            <a:pPr marL="171450" indent="-171450">
              <a:buFont typeface="Arial" panose="020B0604020202020204" pitchFamily="34" charset="0"/>
              <a:buChar char="•"/>
            </a:pPr>
            <a:r>
              <a:rPr lang="en-GB" sz="1200" b="0" i="0" u="none" strike="noStrike" kern="1200" baseline="0" dirty="0">
                <a:solidFill>
                  <a:schemeClr val="tx1"/>
                </a:solidFill>
                <a:latin typeface="+mn-lt"/>
                <a:ea typeface="+mn-ea"/>
                <a:cs typeface="+mn-cs"/>
              </a:rPr>
              <a:t>So far, interviewed actors mentioned an increase in glass imports of approximately 240% in comparison to the baseline, and this increase in demand/sales is expected to continue steadily into the near future.</a:t>
            </a:r>
          </a:p>
          <a:p>
            <a:pPr marL="171450" indent="-171450">
              <a:buFont typeface="Arial" panose="020B0604020202020204" pitchFamily="34" charset="0"/>
              <a:buChar char="•"/>
            </a:pPr>
            <a:r>
              <a:rPr lang="en-GB" sz="1200" b="0" i="0" u="none" strike="noStrike" kern="1200" baseline="0" dirty="0">
                <a:solidFill>
                  <a:schemeClr val="tx1"/>
                </a:solidFill>
                <a:latin typeface="+mn-lt"/>
                <a:ea typeface="+mn-ea"/>
                <a:cs typeface="+mn-cs"/>
              </a:rPr>
              <a:t>Most traders anticipate a slight price increase of 0.5 - 1 USD/SQM to a maximum of approximately 10 USD/SQM. So far, the increase has only materialised at wholesale level, while retailers and workshops are appearing to keep their usual selling price, with some stating that they wouldn’t like to take advantage of the current situation and others explaining that the price is stable due to the lack of competition between actors (“There are jobs for everyone.”).</a:t>
            </a:r>
          </a:p>
          <a:p>
            <a:pPr marL="171450" indent="-171450">
              <a:buFont typeface="Arial" panose="020B0604020202020204" pitchFamily="34" charset="0"/>
              <a:buChar char="•"/>
            </a:pPr>
            <a:r>
              <a:rPr lang="en-GB" sz="1200" b="0" i="0" u="none" strike="noStrike" kern="1200" baseline="0" dirty="0">
                <a:solidFill>
                  <a:schemeClr val="tx1"/>
                </a:solidFill>
                <a:latin typeface="+mn-lt"/>
                <a:ea typeface="+mn-ea"/>
                <a:cs typeface="+mn-cs"/>
              </a:rPr>
              <a:t>The main challenges facing traders are the shortage of USD, and the exchange rate, yet most wholesalers and retailers are able to restock/double/triple their stock within 1 to 2 days, while importers need 30 to 45 days. </a:t>
            </a:r>
          </a:p>
          <a:p>
            <a:pPr marL="171450" indent="-171450">
              <a:buFont typeface="Arial" panose="020B0604020202020204" pitchFamily="34" charset="0"/>
              <a:buChar char="•"/>
            </a:pPr>
            <a:r>
              <a:rPr lang="en-GB" sz="1200" b="0" i="0" u="none" strike="noStrike" kern="1200" baseline="0" dirty="0">
                <a:solidFill>
                  <a:schemeClr val="tx1"/>
                </a:solidFill>
                <a:latin typeface="+mn-lt"/>
                <a:ea typeface="+mn-ea"/>
                <a:cs typeface="+mn-cs"/>
              </a:rPr>
              <a:t>According to traders, most customers are currently asking for tempered glass since this is safer if it were to ever shatter. This should be taken in account when setting the MEB for shelter items while planning a response.</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5475A9-C99F-4944-87CC-B00A87DA95D6}" type="slidenum">
              <a:rPr kumimoji="0" lang="de-CH"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de-CH"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297190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sz="1200" b="0" i="0" u="none" strike="noStrike" kern="1200" baseline="0" dirty="0">
                <a:solidFill>
                  <a:schemeClr val="tx1"/>
                </a:solidFill>
                <a:latin typeface="+mn-lt"/>
                <a:ea typeface="+mn-ea"/>
                <a:cs typeface="+mn-cs"/>
              </a:rPr>
              <a:t>Notable is the lower increase for cement and hollow blocks, while glass and aluminium have the highest reported demand. This is expected given the large number of shattered windows when compared to a much lower number of repairs involving cement and hollow blocks.</a:t>
            </a:r>
          </a:p>
          <a:p>
            <a:pPr marL="171450" indent="-171450">
              <a:buFont typeface="Arial" panose="020B0604020202020204" pitchFamily="34" charset="0"/>
              <a:buChar char="•"/>
            </a:pPr>
            <a:r>
              <a:rPr lang="en-GB" sz="1200" b="0" i="0" u="none" strike="noStrike" kern="1200" baseline="0" dirty="0">
                <a:solidFill>
                  <a:schemeClr val="tx1"/>
                </a:solidFill>
                <a:latin typeface="+mn-lt"/>
                <a:ea typeface="+mn-ea"/>
                <a:cs typeface="+mn-cs"/>
              </a:rPr>
              <a:t>Credit exchange between traders was available before October 2019, prior to the economic crisis, but this has been put on hold for most traders.</a:t>
            </a:r>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5475A9-C99F-4944-87CC-B00A87DA95D6}" type="slidenum">
              <a:rPr kumimoji="0" lang="de-CH"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de-CH"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960321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D0AF09-E580-4A07-83B7-3278800387E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88230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REACH works globally and nationally to address core information gaps in cash and voucher assistance (CVA).</a:t>
            </a:r>
            <a:endParaRPr kumimoji="0" lang="en-GB" sz="12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82328B-63B5-404E-9DC6-347D776BCD65}"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92306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D0AF09-E580-4A07-83B7-3278800387E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99240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u="none" strike="noStrike" kern="1200" baseline="0" dirty="0">
                <a:solidFill>
                  <a:schemeClr val="tx1"/>
                </a:solidFill>
                <a:latin typeface="+mn-lt"/>
                <a:ea typeface="+mn-ea"/>
                <a:cs typeface="+mn-cs"/>
              </a:rPr>
              <a:t>The Emergency Market Assessment and Analysis (EMMA) </a:t>
            </a:r>
            <a:r>
              <a:rPr lang="en-GB" sz="1200" b="0" i="0" u="none" strike="noStrike" kern="1200" baseline="0" dirty="0">
                <a:solidFill>
                  <a:schemeClr val="tx1"/>
                </a:solidFill>
                <a:latin typeface="+mn-lt"/>
                <a:ea typeface="+mn-ea"/>
                <a:cs typeface="+mn-cs"/>
              </a:rPr>
              <a:t>exercise is the result of interagency collaboration that took place in Lebanon in September 2020. Agencies who provided logistical support and field staff for this assessment include: Caritas Switzerland, Caritas Lebanon, ACTED, Concern Worldwide, and the CAMEALEON team for NRC. The assessment was funded by Caritas Switzerland.</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5475A9-C99F-4944-87CC-B00A87DA95D6}" type="slidenum">
              <a:rPr kumimoji="0" lang="de-CH"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de-CH"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603661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5475A9-C99F-4944-87CC-B00A87DA95D6}" type="slidenum">
              <a:rPr kumimoji="0" lang="de-CH"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de-CH"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258738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a:solidFill>
                  <a:schemeClr val="tx1"/>
                </a:solidFill>
                <a:latin typeface="+mn-lt"/>
                <a:ea typeface="+mn-ea"/>
                <a:cs typeface="+mn-cs"/>
              </a:rPr>
              <a:t>This EMMA focused specifically on those commodity markets that are critical for supporting the material reconstruction needs of Beirut Port Blast-affected people. </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5475A9-C99F-4944-87CC-B00A87DA95D6}" type="slidenum">
              <a:rPr kumimoji="0" lang="de-CH"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de-CH"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320142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dirty="0"/>
              <a:t>In preparation for the assessment and to build market assessment capacity among the partner organisations, 10 participants from 5 different organizations attended a 2-day training from 31st of August to 1st of September, 2020: Caritas Switzerland (lead), Caritas Lebanon, ACTED, CONCERN, and CAMEALEON for the NRC. Caritas Germany provided additional support with shelter expertise. There was a mix of skills in the EMMA team, and most participants were programme staff covering a range of fields such as shelter, livelihoods, and monitoring</a:t>
            </a:r>
          </a:p>
          <a:p>
            <a:r>
              <a:rPr lang="en-GB" sz="1200" b="0" dirty="0"/>
              <a:t>&amp; evaluation.</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5475A9-C99F-4944-87CC-B00A87DA95D6}" type="slidenum">
              <a:rPr kumimoji="0" lang="de-CH"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de-CH"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501997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dirty="0"/>
              <a:t>In preparation for the assessment and to build market assessment capacity among the partner organisations, 10 participants from 5 different organizations attended a 2-day training from 31st of August to 1st of September, 2020: Caritas Switzerland (lead), Caritas Lebanon, ACTED, CONCERN, and CAMEALEON for the NRC. Caritas Germany provided additional support with shelter expertise. There was a mix of skills in the EMMA team, and most participants were programme staff covering a range of fields such as shelter, livelihoods, and monitoring</a:t>
            </a:r>
          </a:p>
          <a:p>
            <a:r>
              <a:rPr lang="en-GB" sz="1200" b="0" dirty="0"/>
              <a:t>&amp; evaluation.</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5475A9-C99F-4944-87CC-B00A87DA95D6}" type="slidenum">
              <a:rPr kumimoji="0" lang="de-CH"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de-CH"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51389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gif"/></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jpeg"/><Relationship Id="rId1" Type="http://schemas.openxmlformats.org/officeDocument/2006/relationships/slideMaster" Target="../slideMasters/slideMaster2.xml"/><Relationship Id="rId5" Type="http://schemas.openxmlformats.org/officeDocument/2006/relationships/image" Target="../media/image7.jpeg"/><Relationship Id="rId4"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Master" Target="../slideMasters/slideMaster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Master" Target="../slideMasters/slideMaster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Master" Target="../slideMasters/slideMaster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Master" Target="../slideMasters/slideMaster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5A1F62F-DC5A-4D27-B283-D7ED277422D5}" type="datetimeFigureOut">
              <a:rPr lang="en-US" smtClean="0"/>
              <a:t>8/3/2021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770018-20F3-486C-B666-AEA0040667BC}"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79535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5A1F62F-DC5A-4D27-B283-D7ED277422D5}" type="datetimeFigureOut">
              <a:rPr lang="en-US" smtClean="0"/>
              <a:t>8/3/2021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770018-20F3-486C-B666-AEA0040667BC}" type="slidenum">
              <a:rPr lang="en-US" smtClean="0"/>
              <a:t>‹#›</a:t>
            </a:fld>
            <a:endParaRPr lang="en-US"/>
          </a:p>
        </p:txBody>
      </p:sp>
    </p:spTree>
    <p:extLst>
      <p:ext uri="{BB962C8B-B14F-4D97-AF65-F5344CB8AC3E}">
        <p14:creationId xmlns:p14="http://schemas.microsoft.com/office/powerpoint/2010/main" val="19731591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5A1F62F-DC5A-4D27-B283-D7ED277422D5}" type="datetimeFigureOut">
              <a:rPr lang="en-US" smtClean="0"/>
              <a:t>8/3/2021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770018-20F3-486C-B666-AEA0040667BC}" type="slidenum">
              <a:rPr lang="en-US" smtClean="0"/>
              <a:t>‹#›</a:t>
            </a:fld>
            <a:endParaRPr lang="en-US"/>
          </a:p>
        </p:txBody>
      </p:sp>
    </p:spTree>
    <p:extLst>
      <p:ext uri="{BB962C8B-B14F-4D97-AF65-F5344CB8AC3E}">
        <p14:creationId xmlns:p14="http://schemas.microsoft.com/office/powerpoint/2010/main" val="38850906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elfolie neutral or own picture">
    <p:bg>
      <p:bgPr>
        <a:solidFill>
          <a:schemeClr val="bg1"/>
        </a:solidFill>
        <a:effectLst/>
      </p:bgPr>
    </p:bg>
    <p:spTree>
      <p:nvGrpSpPr>
        <p:cNvPr id="1" name=""/>
        <p:cNvGrpSpPr/>
        <p:nvPr/>
      </p:nvGrpSpPr>
      <p:grpSpPr>
        <a:xfrm>
          <a:off x="0" y="0"/>
          <a:ext cx="0" cy="0"/>
          <a:chOff x="0" y="0"/>
          <a:chExt cx="0" cy="0"/>
        </a:xfrm>
      </p:grpSpPr>
      <p:sp>
        <p:nvSpPr>
          <p:cNvPr id="6" name="Titel 1"/>
          <p:cNvSpPr>
            <a:spLocks noGrp="1"/>
          </p:cNvSpPr>
          <p:nvPr>
            <p:ph type="ctrTitle"/>
          </p:nvPr>
        </p:nvSpPr>
        <p:spPr>
          <a:xfrm>
            <a:off x="0" y="4005064"/>
            <a:ext cx="12192000" cy="1368152"/>
          </a:xfrm>
          <a:solidFill>
            <a:srgbClr val="DB001B"/>
          </a:solidFill>
        </p:spPr>
        <p:txBody>
          <a:bodyPr wrap="square" lIns="90000" tIns="234000" anchor="ctr" anchorCtr="0"/>
          <a:lstStyle>
            <a:lvl1pPr marL="531813" indent="0">
              <a:lnSpc>
                <a:spcPts val="4400"/>
              </a:lnSpc>
              <a:defRPr sz="4000" b="1">
                <a:solidFill>
                  <a:schemeClr val="bg1"/>
                </a:solidFill>
              </a:defRPr>
            </a:lvl1pPr>
          </a:lstStyle>
          <a:p>
            <a:r>
              <a:rPr lang="de-DE"/>
              <a:t>Titelmasterformat durch Klicken bearbeiten</a:t>
            </a:r>
            <a:endParaRPr lang="de-CH"/>
          </a:p>
        </p:txBody>
      </p:sp>
      <p:sp>
        <p:nvSpPr>
          <p:cNvPr id="8" name="Untertitel 2"/>
          <p:cNvSpPr>
            <a:spLocks noGrp="1"/>
          </p:cNvSpPr>
          <p:nvPr>
            <p:ph type="subTitle" idx="1"/>
          </p:nvPr>
        </p:nvSpPr>
        <p:spPr>
          <a:xfrm>
            <a:off x="0" y="5357004"/>
            <a:ext cx="12192000" cy="724619"/>
          </a:xfrm>
          <a:solidFill>
            <a:srgbClr val="DB001B"/>
          </a:solidFill>
        </p:spPr>
        <p:txBody>
          <a:bodyPr wrap="none" lIns="90000" tIns="72000" anchor="t" anchorCtr="0"/>
          <a:lstStyle>
            <a:lvl1pPr marL="531813" indent="0" algn="l">
              <a:lnSpc>
                <a:spcPts val="3600"/>
              </a:lnSpc>
              <a:spcBef>
                <a:spcPts val="0"/>
              </a:spcBef>
              <a:buNone/>
              <a:defRPr sz="3000" b="1">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endParaRPr lang="de-CH"/>
          </a:p>
        </p:txBody>
      </p:sp>
      <p:pic>
        <p:nvPicPr>
          <p:cNvPr id="7" name="Bild 6" descr="Caritas_R219_G0_B27_PPT_300dpi_Profil_SRGB.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0001" y="270001"/>
            <a:ext cx="2820511" cy="283473"/>
          </a:xfrm>
          <a:prstGeom prst="rect">
            <a:avLst/>
          </a:prstGeom>
        </p:spPr>
      </p:pic>
      <p:pic>
        <p:nvPicPr>
          <p:cNvPr id="5" name="Picture 4" descr="A close up of a logo&#10;&#10;Description automatically generated">
            <a:extLst>
              <a:ext uri="{FF2B5EF4-FFF2-40B4-BE49-F238E27FC236}">
                <a16:creationId xmlns:a16="http://schemas.microsoft.com/office/drawing/2014/main" id="{E764EB8D-67E6-4B37-9798-781081092BC2}"/>
              </a:ext>
            </a:extLst>
          </p:cNvPr>
          <p:cNvPicPr/>
          <p:nvPr userDrawn="1"/>
        </p:nvPicPr>
        <p:blipFill>
          <a:blip r:embed="rId3" cstate="print">
            <a:extLst>
              <a:ext uri="{28A0092B-C50C-407E-A947-70E740481C1C}">
                <a14:useLocalDpi xmlns:a14="http://schemas.microsoft.com/office/drawing/2010/main" val="0"/>
              </a:ext>
            </a:extLst>
          </a:blip>
          <a:stretch>
            <a:fillRect/>
          </a:stretch>
        </p:blipFill>
        <p:spPr>
          <a:xfrm>
            <a:off x="3669450" y="50332"/>
            <a:ext cx="1179189" cy="660401"/>
          </a:xfrm>
          <a:prstGeom prst="rect">
            <a:avLst/>
          </a:prstGeom>
        </p:spPr>
      </p:pic>
      <p:pic>
        <p:nvPicPr>
          <p:cNvPr id="9" name="Picture 8" descr="Concern Worldwide | Land Portal | Securing Land Rights Through ...">
            <a:extLst>
              <a:ext uri="{FF2B5EF4-FFF2-40B4-BE49-F238E27FC236}">
                <a16:creationId xmlns:a16="http://schemas.microsoft.com/office/drawing/2014/main" id="{4523A172-8041-480C-BA20-70D1FC2D07AC}"/>
              </a:ext>
            </a:extLst>
          </p:cNvPr>
          <p:cNvPicPr/>
          <p:nvPr userDrawn="1"/>
        </p:nvPicPr>
        <p:blipFill>
          <a:blip r:embed="rId4" cstate="print">
            <a:extLst>
              <a:ext uri="{28A0092B-C50C-407E-A947-70E740481C1C}">
                <a14:useLocalDpi xmlns:a14="http://schemas.microsoft.com/office/drawing/2010/main" val="0"/>
              </a:ext>
            </a:extLst>
          </a:blip>
          <a:stretch>
            <a:fillRect/>
          </a:stretch>
        </p:blipFill>
        <p:spPr>
          <a:xfrm>
            <a:off x="8111912" y="151512"/>
            <a:ext cx="1422400" cy="458040"/>
          </a:xfrm>
          <a:prstGeom prst="rect">
            <a:avLst/>
          </a:prstGeom>
        </p:spPr>
      </p:pic>
      <p:pic>
        <p:nvPicPr>
          <p:cNvPr id="10" name="Picture 9">
            <a:extLst>
              <a:ext uri="{FF2B5EF4-FFF2-40B4-BE49-F238E27FC236}">
                <a16:creationId xmlns:a16="http://schemas.microsoft.com/office/drawing/2014/main" id="{5CD34CC6-0E7E-4D94-BEF7-9A5E9024DC3F}"/>
              </a:ext>
            </a:extLst>
          </p:cNvPr>
          <p:cNvPicPr/>
          <p:nvPr userDrawn="1"/>
        </p:nvPicPr>
        <p:blipFill>
          <a:blip r:embed="rId5" cstate="print">
            <a:extLst>
              <a:ext uri="{28A0092B-C50C-407E-A947-70E740481C1C}">
                <a14:useLocalDpi xmlns:a14="http://schemas.microsoft.com/office/drawing/2010/main" val="0"/>
              </a:ext>
            </a:extLst>
          </a:blip>
          <a:stretch>
            <a:fillRect/>
          </a:stretch>
        </p:blipFill>
        <p:spPr>
          <a:xfrm>
            <a:off x="10160000" y="151513"/>
            <a:ext cx="1632989" cy="458040"/>
          </a:xfrm>
          <a:prstGeom prst="rect">
            <a:avLst/>
          </a:prstGeom>
        </p:spPr>
      </p:pic>
      <p:pic>
        <p:nvPicPr>
          <p:cNvPr id="11" name="Picture 10" descr="Logo, company name&#10;&#10;Description automatically generated">
            <a:extLst>
              <a:ext uri="{FF2B5EF4-FFF2-40B4-BE49-F238E27FC236}">
                <a16:creationId xmlns:a16="http://schemas.microsoft.com/office/drawing/2014/main" id="{EBA0A181-41A4-4481-A98C-D6A51F74B133}"/>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5793" t="25750" r="6500" b="17713"/>
          <a:stretch/>
        </p:blipFill>
        <p:spPr>
          <a:xfrm>
            <a:off x="5097578" y="223273"/>
            <a:ext cx="2561385" cy="660401"/>
          </a:xfrm>
          <a:prstGeom prst="rect">
            <a:avLst/>
          </a:prstGeom>
        </p:spPr>
      </p:pic>
      <p:sp>
        <p:nvSpPr>
          <p:cNvPr id="2" name="TextBox 1">
            <a:extLst>
              <a:ext uri="{FF2B5EF4-FFF2-40B4-BE49-F238E27FC236}">
                <a16:creationId xmlns:a16="http://schemas.microsoft.com/office/drawing/2014/main" id="{E8AE521A-50FA-4356-9356-DA2922AF79DF}"/>
              </a:ext>
            </a:extLst>
          </p:cNvPr>
          <p:cNvSpPr txBox="1"/>
          <p:nvPr userDrawn="1"/>
        </p:nvSpPr>
        <p:spPr>
          <a:xfrm>
            <a:off x="5991497" y="-1"/>
            <a:ext cx="769523" cy="369332"/>
          </a:xfrm>
          <a:prstGeom prst="rect">
            <a:avLst/>
          </a:prstGeom>
          <a:noFill/>
        </p:spPr>
        <p:txBody>
          <a:bodyPr wrap="square" rtlCol="0">
            <a:spAutoFit/>
          </a:bodyPr>
          <a:lstStyle/>
          <a:p>
            <a:r>
              <a:rPr lang="en-US" sz="1800" dirty="0">
                <a:solidFill>
                  <a:schemeClr val="accent6">
                    <a:lumMod val="75000"/>
                  </a:schemeClr>
                </a:solidFill>
              </a:rPr>
              <a:t>NRC</a:t>
            </a:r>
            <a:endParaRPr lang="en-GB" sz="1800" dirty="0">
              <a:solidFill>
                <a:schemeClr val="accent6">
                  <a:lumMod val="75000"/>
                </a:schemeClr>
              </a:solidFill>
            </a:endParaRPr>
          </a:p>
        </p:txBody>
      </p:sp>
    </p:spTree>
    <p:extLst>
      <p:ext uri="{BB962C8B-B14F-4D97-AF65-F5344CB8AC3E}">
        <p14:creationId xmlns:p14="http://schemas.microsoft.com/office/powerpoint/2010/main" val="22173975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lvl1pPr>
              <a:spcBef>
                <a:spcPts val="0"/>
              </a:spcBef>
              <a:buClr>
                <a:srgbClr val="DB001B"/>
              </a:buClr>
              <a:defRPr sz="2600"/>
            </a:lvl1pPr>
            <a:lvl2pPr marL="541338" indent="-269875">
              <a:spcBef>
                <a:spcPts val="0"/>
              </a:spcBef>
              <a:buClr>
                <a:srgbClr val="DB001B"/>
              </a:buClr>
              <a:defRPr/>
            </a:lvl2pPr>
          </a:lstStyle>
          <a:p>
            <a:pPr lvl="0"/>
            <a:r>
              <a:rPr lang="de-DE"/>
              <a:t>Formatvorlagen des Textmasters bearbeiten</a:t>
            </a:r>
          </a:p>
          <a:p>
            <a:pPr lvl="1"/>
            <a:r>
              <a:rPr lang="de-DE"/>
              <a:t>Zweite Ebene</a:t>
            </a:r>
          </a:p>
        </p:txBody>
      </p:sp>
      <p:sp>
        <p:nvSpPr>
          <p:cNvPr id="5" name="Fußzeilenplatzhalter 4"/>
          <p:cNvSpPr>
            <a:spLocks noGrp="1"/>
          </p:cNvSpPr>
          <p:nvPr>
            <p:ph type="ftr" sz="quarter" idx="11"/>
          </p:nvPr>
        </p:nvSpPr>
        <p:spPr>
          <a:xfrm>
            <a:off x="810568" y="6176514"/>
            <a:ext cx="1754833" cy="418191"/>
          </a:xfrm>
        </p:spPr>
        <p:txBody>
          <a:bodyPr vert="horz" wrap="none" lIns="0" tIns="45720" rIns="91440" bIns="45720" rtlCol="0" anchor="ctr"/>
          <a:lstStyle>
            <a:lvl1pPr marL="0" algn="l" defTabSz="914400" rtl="0" eaLnBrk="1" latinLnBrk="0" hangingPunct="1">
              <a:defRPr lang="de-CH" sz="800" kern="1200" smtClean="0">
                <a:solidFill>
                  <a:schemeClr val="tx1"/>
                </a:solidFill>
                <a:latin typeface="Arial" pitchFamily="34" charset="0"/>
                <a:ea typeface="+mn-ea"/>
                <a:cs typeface="Arial" pitchFamily="34" charset="0"/>
              </a:defRPr>
            </a:lvl1pPr>
          </a:lstStyle>
          <a:p>
            <a:r>
              <a:rPr lang="en-GB"/>
              <a:t>|EMMA Construction Material Markets</a:t>
            </a:r>
            <a:endParaRPr lang="en-US" b="1"/>
          </a:p>
        </p:txBody>
      </p:sp>
      <p:sp>
        <p:nvSpPr>
          <p:cNvPr id="6" name="Foliennummernplatzhalter 5"/>
          <p:cNvSpPr>
            <a:spLocks noGrp="1"/>
          </p:cNvSpPr>
          <p:nvPr>
            <p:ph type="sldNum" sz="quarter" idx="12"/>
          </p:nvPr>
        </p:nvSpPr>
        <p:spPr>
          <a:xfrm>
            <a:off x="221947" y="6179660"/>
            <a:ext cx="584891" cy="413505"/>
          </a:xfrm>
        </p:spPr>
        <p:txBody>
          <a:bodyPr/>
          <a:lstStyle>
            <a:lvl1pPr algn="l">
              <a:defRPr>
                <a:solidFill>
                  <a:srgbClr val="6D6D6D"/>
                </a:solidFill>
              </a:defRPr>
            </a:lvl1pPr>
          </a:lstStyle>
          <a:p>
            <a:pPr algn="r"/>
            <a:fld id="{8A560023-6324-4AF8-B193-F32CBF1480E5}" type="slidenum">
              <a:rPr lang="de-CH" smtClean="0"/>
              <a:pPr algn="r"/>
              <a:t>‹#›</a:t>
            </a:fld>
            <a:endParaRPr lang="de-CH"/>
          </a:p>
        </p:txBody>
      </p:sp>
      <p:sp>
        <p:nvSpPr>
          <p:cNvPr id="7" name="Titelplatzhalter 1"/>
          <p:cNvSpPr>
            <a:spLocks noGrp="1"/>
          </p:cNvSpPr>
          <p:nvPr>
            <p:ph type="title"/>
          </p:nvPr>
        </p:nvSpPr>
        <p:spPr>
          <a:xfrm>
            <a:off x="623392" y="692150"/>
            <a:ext cx="10959008" cy="999530"/>
          </a:xfrm>
          <a:prstGeom prst="rect">
            <a:avLst/>
          </a:prstGeom>
        </p:spPr>
        <p:txBody>
          <a:bodyPr vert="horz" wrap="square" lIns="0" tIns="45720" rIns="91440" bIns="45720" rtlCol="0" anchor="ctr" anchorCtr="0">
            <a:noAutofit/>
          </a:bodyPr>
          <a:lstStyle>
            <a:lvl1pPr marL="0" indent="0">
              <a:defRPr lang="de-CH" sz="4000" b="1" kern="1200" baseline="0" dirty="0">
                <a:solidFill>
                  <a:srgbClr val="DB001B"/>
                </a:solidFill>
                <a:latin typeface="Arial" pitchFamily="34" charset="0"/>
                <a:ea typeface="+mj-ea"/>
                <a:cs typeface="Arial" pitchFamily="34" charset="0"/>
              </a:defRPr>
            </a:lvl1pPr>
          </a:lstStyle>
          <a:p>
            <a:r>
              <a:rPr lang="de-DE"/>
              <a:t>Titelmasterformat durch Klicken bearbeiten</a:t>
            </a:r>
            <a:endParaRPr lang="de-CH"/>
          </a:p>
        </p:txBody>
      </p:sp>
      <p:pic>
        <p:nvPicPr>
          <p:cNvPr id="8" name="Picture 7" descr="A close up of a logo&#10;&#10;Description automatically generated">
            <a:extLst>
              <a:ext uri="{FF2B5EF4-FFF2-40B4-BE49-F238E27FC236}">
                <a16:creationId xmlns:a16="http://schemas.microsoft.com/office/drawing/2014/main" id="{6BACDD30-754F-41C7-BD54-A5F8B858FB01}"/>
              </a:ext>
            </a:extLst>
          </p:cNvPr>
          <p:cNvPicPr/>
          <p:nvPr userDrawn="1"/>
        </p:nvPicPr>
        <p:blipFill>
          <a:blip r:embed="rId2" cstate="print">
            <a:extLst>
              <a:ext uri="{28A0092B-C50C-407E-A947-70E740481C1C}">
                <a14:useLocalDpi xmlns:a14="http://schemas.microsoft.com/office/drawing/2010/main" val="0"/>
              </a:ext>
            </a:extLst>
          </a:blip>
          <a:stretch>
            <a:fillRect/>
          </a:stretch>
        </p:blipFill>
        <p:spPr>
          <a:xfrm>
            <a:off x="3669450" y="50332"/>
            <a:ext cx="1179189" cy="660401"/>
          </a:xfrm>
          <a:prstGeom prst="rect">
            <a:avLst/>
          </a:prstGeom>
        </p:spPr>
      </p:pic>
      <p:pic>
        <p:nvPicPr>
          <p:cNvPr id="9" name="Picture 8" descr="Concern Worldwide | Land Portal | Securing Land Rights Through ...">
            <a:extLst>
              <a:ext uri="{FF2B5EF4-FFF2-40B4-BE49-F238E27FC236}">
                <a16:creationId xmlns:a16="http://schemas.microsoft.com/office/drawing/2014/main" id="{A001A186-FF9D-4295-8EBE-469B76C4FFAD}"/>
              </a:ext>
            </a:extLst>
          </p:cNvPr>
          <p:cNvPicPr/>
          <p:nvPr userDrawn="1"/>
        </p:nvPicPr>
        <p:blipFill>
          <a:blip r:embed="rId3" cstate="print">
            <a:extLst>
              <a:ext uri="{28A0092B-C50C-407E-A947-70E740481C1C}">
                <a14:useLocalDpi xmlns:a14="http://schemas.microsoft.com/office/drawing/2010/main" val="0"/>
              </a:ext>
            </a:extLst>
          </a:blip>
          <a:stretch>
            <a:fillRect/>
          </a:stretch>
        </p:blipFill>
        <p:spPr>
          <a:xfrm>
            <a:off x="8111912" y="151512"/>
            <a:ext cx="1422400" cy="458040"/>
          </a:xfrm>
          <a:prstGeom prst="rect">
            <a:avLst/>
          </a:prstGeom>
        </p:spPr>
      </p:pic>
      <p:pic>
        <p:nvPicPr>
          <p:cNvPr id="10" name="Picture 9">
            <a:extLst>
              <a:ext uri="{FF2B5EF4-FFF2-40B4-BE49-F238E27FC236}">
                <a16:creationId xmlns:a16="http://schemas.microsoft.com/office/drawing/2014/main" id="{E68598CD-6A56-4726-BA48-9020B97F560A}"/>
              </a:ext>
            </a:extLst>
          </p:cNvPr>
          <p:cNvPicPr/>
          <p:nvPr userDrawn="1"/>
        </p:nvPicPr>
        <p:blipFill>
          <a:blip r:embed="rId4" cstate="print">
            <a:extLst>
              <a:ext uri="{28A0092B-C50C-407E-A947-70E740481C1C}">
                <a14:useLocalDpi xmlns:a14="http://schemas.microsoft.com/office/drawing/2010/main" val="0"/>
              </a:ext>
            </a:extLst>
          </a:blip>
          <a:stretch>
            <a:fillRect/>
          </a:stretch>
        </p:blipFill>
        <p:spPr>
          <a:xfrm>
            <a:off x="10160000" y="151513"/>
            <a:ext cx="1766147" cy="458040"/>
          </a:xfrm>
          <a:prstGeom prst="rect">
            <a:avLst/>
          </a:prstGeom>
        </p:spPr>
      </p:pic>
      <p:pic>
        <p:nvPicPr>
          <p:cNvPr id="11" name="Picture 10" descr="Logo, company name&#10;&#10;Description automatically generated">
            <a:extLst>
              <a:ext uri="{FF2B5EF4-FFF2-40B4-BE49-F238E27FC236}">
                <a16:creationId xmlns:a16="http://schemas.microsoft.com/office/drawing/2014/main" id="{E33005AA-AEB8-4F65-8D43-A3A1F6604AA4}"/>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5793" t="25750" r="6500" b="17713"/>
          <a:stretch/>
        </p:blipFill>
        <p:spPr>
          <a:xfrm>
            <a:off x="5199584" y="1"/>
            <a:ext cx="2561385" cy="660401"/>
          </a:xfrm>
          <a:prstGeom prst="rect">
            <a:avLst/>
          </a:prstGeom>
        </p:spPr>
      </p:pic>
    </p:spTree>
    <p:extLst>
      <p:ext uri="{BB962C8B-B14F-4D97-AF65-F5344CB8AC3E}">
        <p14:creationId xmlns:p14="http://schemas.microsoft.com/office/powerpoint/2010/main" val="37234110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elfolie: Access to water">
    <p:bg>
      <p:bgPr>
        <a:solidFill>
          <a:schemeClr val="bg1"/>
        </a:solidFill>
        <a:effectLst/>
      </p:bgPr>
    </p:bg>
    <p:spTree>
      <p:nvGrpSpPr>
        <p:cNvPr id="1" name=""/>
        <p:cNvGrpSpPr/>
        <p:nvPr/>
      </p:nvGrpSpPr>
      <p:grpSpPr>
        <a:xfrm>
          <a:off x="0" y="0"/>
          <a:ext cx="0" cy="0"/>
          <a:chOff x="0" y="0"/>
          <a:chExt cx="0" cy="0"/>
        </a:xfrm>
      </p:grpSpPr>
      <p:pic>
        <p:nvPicPr>
          <p:cNvPr id="9" name="Grafik 8" descr="Zugang_zu_Wasser.jpg"/>
          <p:cNvPicPr>
            <a:picLocks noChangeAspect="1"/>
          </p:cNvPicPr>
          <p:nvPr userDrawn="1"/>
        </p:nvPicPr>
        <p:blipFill>
          <a:blip r:embed="rId2" cstate="print"/>
          <a:stretch>
            <a:fillRect/>
          </a:stretch>
        </p:blipFill>
        <p:spPr>
          <a:xfrm>
            <a:off x="0" y="0"/>
            <a:ext cx="12192000" cy="6858000"/>
          </a:xfrm>
          <a:prstGeom prst="rect">
            <a:avLst/>
          </a:prstGeom>
        </p:spPr>
      </p:pic>
      <p:sp>
        <p:nvSpPr>
          <p:cNvPr id="7" name="Titel 1"/>
          <p:cNvSpPr>
            <a:spLocks noGrp="1"/>
          </p:cNvSpPr>
          <p:nvPr>
            <p:ph type="ctrTitle"/>
          </p:nvPr>
        </p:nvSpPr>
        <p:spPr>
          <a:xfrm>
            <a:off x="0" y="4005064"/>
            <a:ext cx="12192000" cy="1368152"/>
          </a:xfrm>
          <a:solidFill>
            <a:srgbClr val="DB001B"/>
          </a:solidFill>
        </p:spPr>
        <p:txBody>
          <a:bodyPr wrap="square" lIns="90000" tIns="234000" anchor="ctr" anchorCtr="0"/>
          <a:lstStyle>
            <a:lvl1pPr marL="531813" indent="0">
              <a:lnSpc>
                <a:spcPts val="4400"/>
              </a:lnSpc>
              <a:defRPr sz="4000" b="1">
                <a:solidFill>
                  <a:schemeClr val="bg1"/>
                </a:solidFill>
              </a:defRPr>
            </a:lvl1pPr>
          </a:lstStyle>
          <a:p>
            <a:r>
              <a:rPr lang="de-DE"/>
              <a:t>Titelmasterformat durch Klicken bearbeiten</a:t>
            </a:r>
            <a:endParaRPr lang="de-CH"/>
          </a:p>
        </p:txBody>
      </p:sp>
      <p:sp>
        <p:nvSpPr>
          <p:cNvPr id="8" name="Untertitel 2"/>
          <p:cNvSpPr>
            <a:spLocks noGrp="1"/>
          </p:cNvSpPr>
          <p:nvPr>
            <p:ph type="subTitle" idx="1"/>
          </p:nvPr>
        </p:nvSpPr>
        <p:spPr>
          <a:xfrm>
            <a:off x="0" y="5357004"/>
            <a:ext cx="12192000" cy="724619"/>
          </a:xfrm>
          <a:solidFill>
            <a:srgbClr val="DB001B"/>
          </a:solidFill>
        </p:spPr>
        <p:txBody>
          <a:bodyPr wrap="none" lIns="90000" tIns="72000" anchor="t" anchorCtr="0"/>
          <a:lstStyle>
            <a:lvl1pPr marL="531813" indent="0" algn="l">
              <a:lnSpc>
                <a:spcPts val="3600"/>
              </a:lnSpc>
              <a:spcBef>
                <a:spcPts val="0"/>
              </a:spcBef>
              <a:buNone/>
              <a:defRPr sz="3000" b="1">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endParaRPr lang="de-CH"/>
          </a:p>
        </p:txBody>
      </p:sp>
      <p:pic>
        <p:nvPicPr>
          <p:cNvPr id="10" name="Bild 9" descr="Caritas_R219_G0_B27_PPT_300dpi_Profil_SRGB.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0001" y="270001"/>
            <a:ext cx="2820511" cy="283473"/>
          </a:xfrm>
          <a:prstGeom prst="rect">
            <a:avLst/>
          </a:prstGeom>
        </p:spPr>
      </p:pic>
    </p:spTree>
    <p:extLst>
      <p:ext uri="{BB962C8B-B14F-4D97-AF65-F5344CB8AC3E}">
        <p14:creationId xmlns:p14="http://schemas.microsoft.com/office/powerpoint/2010/main" val="23975672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elfolie: Food security">
    <p:bg>
      <p:bgPr>
        <a:solidFill>
          <a:schemeClr val="bg1"/>
        </a:solidFill>
        <a:effectLst/>
      </p:bgPr>
    </p:bg>
    <p:spTree>
      <p:nvGrpSpPr>
        <p:cNvPr id="1" name=""/>
        <p:cNvGrpSpPr/>
        <p:nvPr/>
      </p:nvGrpSpPr>
      <p:grpSpPr>
        <a:xfrm>
          <a:off x="0" y="0"/>
          <a:ext cx="0" cy="0"/>
          <a:chOff x="0" y="0"/>
          <a:chExt cx="0" cy="0"/>
        </a:xfrm>
      </p:grpSpPr>
      <p:pic>
        <p:nvPicPr>
          <p:cNvPr id="7" name="Grafik 6" descr="Ernaehrungssicherung.jpg"/>
          <p:cNvPicPr>
            <a:picLocks noChangeAspect="1"/>
          </p:cNvPicPr>
          <p:nvPr userDrawn="1"/>
        </p:nvPicPr>
        <p:blipFill>
          <a:blip r:embed="rId2" cstate="print"/>
          <a:stretch>
            <a:fillRect/>
          </a:stretch>
        </p:blipFill>
        <p:spPr>
          <a:xfrm>
            <a:off x="1" y="0"/>
            <a:ext cx="12191999" cy="6858000"/>
          </a:xfrm>
          <a:prstGeom prst="rect">
            <a:avLst/>
          </a:prstGeom>
        </p:spPr>
      </p:pic>
      <p:sp>
        <p:nvSpPr>
          <p:cNvPr id="8" name="Titel 1"/>
          <p:cNvSpPr>
            <a:spLocks noGrp="1"/>
          </p:cNvSpPr>
          <p:nvPr>
            <p:ph type="ctrTitle"/>
          </p:nvPr>
        </p:nvSpPr>
        <p:spPr>
          <a:xfrm>
            <a:off x="0" y="4005064"/>
            <a:ext cx="12192000" cy="1368152"/>
          </a:xfrm>
          <a:solidFill>
            <a:srgbClr val="DB001B"/>
          </a:solidFill>
        </p:spPr>
        <p:txBody>
          <a:bodyPr wrap="square" lIns="90000" tIns="234000" anchor="ctr" anchorCtr="0"/>
          <a:lstStyle>
            <a:lvl1pPr marL="531813" indent="0">
              <a:lnSpc>
                <a:spcPts val="4400"/>
              </a:lnSpc>
              <a:defRPr sz="4000" b="1">
                <a:solidFill>
                  <a:schemeClr val="bg1"/>
                </a:solidFill>
              </a:defRPr>
            </a:lvl1pPr>
          </a:lstStyle>
          <a:p>
            <a:r>
              <a:rPr lang="de-DE"/>
              <a:t>Titelmasterformat durch Klicken bearbeiten</a:t>
            </a:r>
            <a:endParaRPr lang="de-CH"/>
          </a:p>
        </p:txBody>
      </p:sp>
      <p:sp>
        <p:nvSpPr>
          <p:cNvPr id="10" name="Untertitel 2"/>
          <p:cNvSpPr>
            <a:spLocks noGrp="1"/>
          </p:cNvSpPr>
          <p:nvPr>
            <p:ph type="subTitle" idx="1"/>
          </p:nvPr>
        </p:nvSpPr>
        <p:spPr>
          <a:xfrm>
            <a:off x="0" y="5357004"/>
            <a:ext cx="12192000" cy="724619"/>
          </a:xfrm>
          <a:solidFill>
            <a:srgbClr val="DB001B"/>
          </a:solidFill>
        </p:spPr>
        <p:txBody>
          <a:bodyPr wrap="none" lIns="90000" tIns="72000" anchor="t" anchorCtr="0"/>
          <a:lstStyle>
            <a:lvl1pPr marL="531813" indent="0" algn="l">
              <a:lnSpc>
                <a:spcPts val="3600"/>
              </a:lnSpc>
              <a:spcBef>
                <a:spcPts val="0"/>
              </a:spcBef>
              <a:buNone/>
              <a:defRPr sz="3000" b="1">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endParaRPr lang="de-CH"/>
          </a:p>
        </p:txBody>
      </p:sp>
      <p:pic>
        <p:nvPicPr>
          <p:cNvPr id="9" name="Bild 8" descr="Caritas_R219_G0_B27_PPT_300dpi_Profil_SRGB.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0001" y="270001"/>
            <a:ext cx="2820511" cy="283473"/>
          </a:xfrm>
          <a:prstGeom prst="rect">
            <a:avLst/>
          </a:prstGeom>
        </p:spPr>
      </p:pic>
    </p:spTree>
    <p:extLst>
      <p:ext uri="{BB962C8B-B14F-4D97-AF65-F5344CB8AC3E}">
        <p14:creationId xmlns:p14="http://schemas.microsoft.com/office/powerpoint/2010/main" val="26574604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elfolie: Prevention">
    <p:bg>
      <p:bgPr>
        <a:solidFill>
          <a:schemeClr val="bg1"/>
        </a:solidFill>
        <a:effectLst/>
      </p:bgPr>
    </p:bg>
    <p:spTree>
      <p:nvGrpSpPr>
        <p:cNvPr id="1" name=""/>
        <p:cNvGrpSpPr/>
        <p:nvPr/>
      </p:nvGrpSpPr>
      <p:grpSpPr>
        <a:xfrm>
          <a:off x="0" y="0"/>
          <a:ext cx="0" cy="0"/>
          <a:chOff x="0" y="0"/>
          <a:chExt cx="0" cy="0"/>
        </a:xfrm>
      </p:grpSpPr>
      <p:pic>
        <p:nvPicPr>
          <p:cNvPr id="7" name="Grafik 6" descr="KH_Praevention.jpg"/>
          <p:cNvPicPr>
            <a:picLocks noChangeAspect="1"/>
          </p:cNvPicPr>
          <p:nvPr userDrawn="1"/>
        </p:nvPicPr>
        <p:blipFill>
          <a:blip r:embed="rId2" cstate="print"/>
          <a:stretch>
            <a:fillRect/>
          </a:stretch>
        </p:blipFill>
        <p:spPr>
          <a:xfrm>
            <a:off x="1" y="0"/>
            <a:ext cx="12191999" cy="6858000"/>
          </a:xfrm>
          <a:prstGeom prst="rect">
            <a:avLst/>
          </a:prstGeom>
        </p:spPr>
      </p:pic>
      <p:sp>
        <p:nvSpPr>
          <p:cNvPr id="8" name="Titel 1"/>
          <p:cNvSpPr>
            <a:spLocks noGrp="1"/>
          </p:cNvSpPr>
          <p:nvPr>
            <p:ph type="ctrTitle"/>
          </p:nvPr>
        </p:nvSpPr>
        <p:spPr>
          <a:xfrm>
            <a:off x="0" y="4005064"/>
            <a:ext cx="12192000" cy="1368152"/>
          </a:xfrm>
          <a:solidFill>
            <a:srgbClr val="DB001B"/>
          </a:solidFill>
        </p:spPr>
        <p:txBody>
          <a:bodyPr wrap="square" lIns="90000" tIns="234000" anchor="ctr" anchorCtr="0"/>
          <a:lstStyle>
            <a:lvl1pPr marL="531813" indent="0">
              <a:lnSpc>
                <a:spcPts val="4400"/>
              </a:lnSpc>
              <a:defRPr sz="4000" b="1">
                <a:solidFill>
                  <a:schemeClr val="bg1"/>
                </a:solidFill>
              </a:defRPr>
            </a:lvl1pPr>
          </a:lstStyle>
          <a:p>
            <a:r>
              <a:rPr lang="de-DE"/>
              <a:t>Titelmasterformat durch Klicken bearbeiten</a:t>
            </a:r>
            <a:endParaRPr lang="de-CH"/>
          </a:p>
        </p:txBody>
      </p:sp>
      <p:sp>
        <p:nvSpPr>
          <p:cNvPr id="10" name="Untertitel 2"/>
          <p:cNvSpPr>
            <a:spLocks noGrp="1"/>
          </p:cNvSpPr>
          <p:nvPr>
            <p:ph type="subTitle" idx="1"/>
          </p:nvPr>
        </p:nvSpPr>
        <p:spPr>
          <a:xfrm>
            <a:off x="0" y="5357004"/>
            <a:ext cx="12192000" cy="724619"/>
          </a:xfrm>
          <a:solidFill>
            <a:srgbClr val="DB001B"/>
          </a:solidFill>
        </p:spPr>
        <p:txBody>
          <a:bodyPr wrap="none" lIns="90000" tIns="72000" anchor="t" anchorCtr="0"/>
          <a:lstStyle>
            <a:lvl1pPr marL="531813" indent="0" algn="l">
              <a:lnSpc>
                <a:spcPts val="3600"/>
              </a:lnSpc>
              <a:spcBef>
                <a:spcPts val="0"/>
              </a:spcBef>
              <a:buNone/>
              <a:defRPr sz="3000" b="1">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endParaRPr lang="de-CH"/>
          </a:p>
        </p:txBody>
      </p:sp>
      <p:pic>
        <p:nvPicPr>
          <p:cNvPr id="9" name="Bild 8" descr="Caritas_R219_G0_B27_PPT_300dpi_Profil_SRGB.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0001" y="270001"/>
            <a:ext cx="2820511" cy="283473"/>
          </a:xfrm>
          <a:prstGeom prst="rect">
            <a:avLst/>
          </a:prstGeom>
        </p:spPr>
      </p:pic>
    </p:spTree>
    <p:extLst>
      <p:ext uri="{BB962C8B-B14F-4D97-AF65-F5344CB8AC3E}">
        <p14:creationId xmlns:p14="http://schemas.microsoft.com/office/powerpoint/2010/main" val="32533218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elfolie: Crisis management">
    <p:bg>
      <p:bgPr>
        <a:solidFill>
          <a:schemeClr val="bg1"/>
        </a:solidFill>
        <a:effectLst/>
      </p:bgPr>
    </p:bg>
    <p:spTree>
      <p:nvGrpSpPr>
        <p:cNvPr id="1" name=""/>
        <p:cNvGrpSpPr/>
        <p:nvPr/>
      </p:nvGrpSpPr>
      <p:grpSpPr>
        <a:xfrm>
          <a:off x="0" y="0"/>
          <a:ext cx="0" cy="0"/>
          <a:chOff x="0" y="0"/>
          <a:chExt cx="0" cy="0"/>
        </a:xfrm>
      </p:grpSpPr>
      <p:pic>
        <p:nvPicPr>
          <p:cNvPr id="7" name="Grafik 6" descr="KH_Bewaeltigung.jpg"/>
          <p:cNvPicPr>
            <a:picLocks noChangeAspect="1"/>
          </p:cNvPicPr>
          <p:nvPr userDrawn="1"/>
        </p:nvPicPr>
        <p:blipFill>
          <a:blip r:embed="rId2" cstate="print"/>
          <a:stretch>
            <a:fillRect/>
          </a:stretch>
        </p:blipFill>
        <p:spPr>
          <a:xfrm>
            <a:off x="1" y="0"/>
            <a:ext cx="12191999" cy="6858000"/>
          </a:xfrm>
          <a:prstGeom prst="rect">
            <a:avLst/>
          </a:prstGeom>
        </p:spPr>
      </p:pic>
      <p:sp>
        <p:nvSpPr>
          <p:cNvPr id="8" name="Titel 1"/>
          <p:cNvSpPr>
            <a:spLocks noGrp="1"/>
          </p:cNvSpPr>
          <p:nvPr>
            <p:ph type="ctrTitle"/>
          </p:nvPr>
        </p:nvSpPr>
        <p:spPr>
          <a:xfrm>
            <a:off x="0" y="4005064"/>
            <a:ext cx="12192000" cy="1368152"/>
          </a:xfrm>
          <a:solidFill>
            <a:srgbClr val="DB001B"/>
          </a:solidFill>
        </p:spPr>
        <p:txBody>
          <a:bodyPr wrap="square" lIns="90000" tIns="234000" anchor="ctr" anchorCtr="0"/>
          <a:lstStyle>
            <a:lvl1pPr marL="531813" indent="0">
              <a:lnSpc>
                <a:spcPts val="4400"/>
              </a:lnSpc>
              <a:defRPr sz="4000" b="1">
                <a:solidFill>
                  <a:schemeClr val="bg1"/>
                </a:solidFill>
              </a:defRPr>
            </a:lvl1pPr>
          </a:lstStyle>
          <a:p>
            <a:r>
              <a:rPr lang="de-DE"/>
              <a:t>Titelmasterformat durch Klicken bearbeiten</a:t>
            </a:r>
            <a:endParaRPr lang="de-CH"/>
          </a:p>
        </p:txBody>
      </p:sp>
      <p:sp>
        <p:nvSpPr>
          <p:cNvPr id="10" name="Untertitel 2"/>
          <p:cNvSpPr>
            <a:spLocks noGrp="1"/>
          </p:cNvSpPr>
          <p:nvPr>
            <p:ph type="subTitle" idx="1"/>
          </p:nvPr>
        </p:nvSpPr>
        <p:spPr>
          <a:xfrm>
            <a:off x="0" y="5357004"/>
            <a:ext cx="12192000" cy="724619"/>
          </a:xfrm>
          <a:solidFill>
            <a:srgbClr val="DB001B"/>
          </a:solidFill>
        </p:spPr>
        <p:txBody>
          <a:bodyPr wrap="none" lIns="90000" tIns="72000" anchor="t" anchorCtr="0"/>
          <a:lstStyle>
            <a:lvl1pPr marL="531813" indent="0" algn="l">
              <a:lnSpc>
                <a:spcPts val="3600"/>
              </a:lnSpc>
              <a:spcBef>
                <a:spcPts val="0"/>
              </a:spcBef>
              <a:buNone/>
              <a:defRPr sz="3000" b="1">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endParaRPr lang="de-CH"/>
          </a:p>
        </p:txBody>
      </p:sp>
      <p:pic>
        <p:nvPicPr>
          <p:cNvPr id="9" name="Bild 8" descr="Caritas_R219_G0_B27_PPT_300dpi_Profil_SRGB.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0001" y="270001"/>
            <a:ext cx="2820511" cy="283473"/>
          </a:xfrm>
          <a:prstGeom prst="rect">
            <a:avLst/>
          </a:prstGeom>
        </p:spPr>
      </p:pic>
    </p:spTree>
    <p:extLst>
      <p:ext uri="{BB962C8B-B14F-4D97-AF65-F5344CB8AC3E}">
        <p14:creationId xmlns:p14="http://schemas.microsoft.com/office/powerpoint/2010/main" val="22953232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elfolie: Human rights, women's rights">
    <p:bg>
      <p:bgPr>
        <a:solidFill>
          <a:schemeClr val="bg1"/>
        </a:solidFill>
        <a:effectLst/>
      </p:bgPr>
    </p:bg>
    <p:spTree>
      <p:nvGrpSpPr>
        <p:cNvPr id="1" name=""/>
        <p:cNvGrpSpPr/>
        <p:nvPr/>
      </p:nvGrpSpPr>
      <p:grpSpPr>
        <a:xfrm>
          <a:off x="0" y="0"/>
          <a:ext cx="0" cy="0"/>
          <a:chOff x="0" y="0"/>
          <a:chExt cx="0" cy="0"/>
        </a:xfrm>
      </p:grpSpPr>
      <p:pic>
        <p:nvPicPr>
          <p:cNvPr id="7" name="Grafik 6" descr="Menschenrechte_Frauenrechte.jpg"/>
          <p:cNvPicPr>
            <a:picLocks noChangeAspect="1"/>
          </p:cNvPicPr>
          <p:nvPr userDrawn="1"/>
        </p:nvPicPr>
        <p:blipFill>
          <a:blip r:embed="rId2" cstate="print"/>
          <a:stretch>
            <a:fillRect/>
          </a:stretch>
        </p:blipFill>
        <p:spPr>
          <a:xfrm>
            <a:off x="1" y="0"/>
            <a:ext cx="12191999" cy="6858000"/>
          </a:xfrm>
          <a:prstGeom prst="rect">
            <a:avLst/>
          </a:prstGeom>
        </p:spPr>
      </p:pic>
      <p:sp>
        <p:nvSpPr>
          <p:cNvPr id="8" name="Titel 1"/>
          <p:cNvSpPr>
            <a:spLocks noGrp="1"/>
          </p:cNvSpPr>
          <p:nvPr>
            <p:ph type="ctrTitle"/>
          </p:nvPr>
        </p:nvSpPr>
        <p:spPr>
          <a:xfrm>
            <a:off x="0" y="4005064"/>
            <a:ext cx="12192000" cy="1368152"/>
          </a:xfrm>
          <a:solidFill>
            <a:srgbClr val="DB001B"/>
          </a:solidFill>
        </p:spPr>
        <p:txBody>
          <a:bodyPr wrap="square" lIns="90000" tIns="234000" anchor="ctr" anchorCtr="0"/>
          <a:lstStyle>
            <a:lvl1pPr marL="531813" indent="0">
              <a:lnSpc>
                <a:spcPts val="4400"/>
              </a:lnSpc>
              <a:defRPr sz="4000" b="1">
                <a:solidFill>
                  <a:schemeClr val="bg1"/>
                </a:solidFill>
              </a:defRPr>
            </a:lvl1pPr>
          </a:lstStyle>
          <a:p>
            <a:r>
              <a:rPr lang="de-DE"/>
              <a:t>Titelmasterformat durch Klicken bearbeiten</a:t>
            </a:r>
            <a:endParaRPr lang="de-CH"/>
          </a:p>
        </p:txBody>
      </p:sp>
      <p:sp>
        <p:nvSpPr>
          <p:cNvPr id="10" name="Untertitel 2"/>
          <p:cNvSpPr>
            <a:spLocks noGrp="1"/>
          </p:cNvSpPr>
          <p:nvPr>
            <p:ph type="subTitle" idx="1"/>
          </p:nvPr>
        </p:nvSpPr>
        <p:spPr>
          <a:xfrm>
            <a:off x="0" y="5357004"/>
            <a:ext cx="12192000" cy="724619"/>
          </a:xfrm>
          <a:solidFill>
            <a:srgbClr val="DB001B"/>
          </a:solidFill>
        </p:spPr>
        <p:txBody>
          <a:bodyPr wrap="none" lIns="90000" tIns="72000" anchor="t" anchorCtr="0"/>
          <a:lstStyle>
            <a:lvl1pPr marL="531813" indent="0" algn="l">
              <a:lnSpc>
                <a:spcPts val="3600"/>
              </a:lnSpc>
              <a:spcBef>
                <a:spcPts val="0"/>
              </a:spcBef>
              <a:buNone/>
              <a:defRPr sz="3000" b="1">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endParaRPr lang="de-CH"/>
          </a:p>
        </p:txBody>
      </p:sp>
      <p:pic>
        <p:nvPicPr>
          <p:cNvPr id="9" name="Bild 8" descr="Caritas_R219_G0_B27_PPT_300dpi_Profil_SRGB.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0001" y="270001"/>
            <a:ext cx="2820511" cy="283473"/>
          </a:xfrm>
          <a:prstGeom prst="rect">
            <a:avLst/>
          </a:prstGeom>
        </p:spPr>
      </p:pic>
    </p:spTree>
    <p:extLst>
      <p:ext uri="{BB962C8B-B14F-4D97-AF65-F5344CB8AC3E}">
        <p14:creationId xmlns:p14="http://schemas.microsoft.com/office/powerpoint/2010/main" val="5879137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itelfolie: Human rights, education">
    <p:bg>
      <p:bgPr>
        <a:solidFill>
          <a:schemeClr val="bg1"/>
        </a:solidFill>
        <a:effectLst/>
      </p:bgPr>
    </p:bg>
    <p:spTree>
      <p:nvGrpSpPr>
        <p:cNvPr id="1" name=""/>
        <p:cNvGrpSpPr/>
        <p:nvPr/>
      </p:nvGrpSpPr>
      <p:grpSpPr>
        <a:xfrm>
          <a:off x="0" y="0"/>
          <a:ext cx="0" cy="0"/>
          <a:chOff x="0" y="0"/>
          <a:chExt cx="0" cy="0"/>
        </a:xfrm>
      </p:grpSpPr>
      <p:pic>
        <p:nvPicPr>
          <p:cNvPr id="7" name="Grafik 6" descr="Menschenrechte_Bildung.jpg"/>
          <p:cNvPicPr>
            <a:picLocks noChangeAspect="1"/>
          </p:cNvPicPr>
          <p:nvPr userDrawn="1"/>
        </p:nvPicPr>
        <p:blipFill>
          <a:blip r:embed="rId2" cstate="print"/>
          <a:stretch>
            <a:fillRect/>
          </a:stretch>
        </p:blipFill>
        <p:spPr>
          <a:xfrm>
            <a:off x="1" y="0"/>
            <a:ext cx="12191999" cy="6858000"/>
          </a:xfrm>
          <a:prstGeom prst="rect">
            <a:avLst/>
          </a:prstGeom>
        </p:spPr>
      </p:pic>
      <p:sp>
        <p:nvSpPr>
          <p:cNvPr id="8" name="Titel 1"/>
          <p:cNvSpPr>
            <a:spLocks noGrp="1"/>
          </p:cNvSpPr>
          <p:nvPr>
            <p:ph type="ctrTitle"/>
          </p:nvPr>
        </p:nvSpPr>
        <p:spPr>
          <a:xfrm>
            <a:off x="0" y="4005064"/>
            <a:ext cx="12192000" cy="1368152"/>
          </a:xfrm>
          <a:solidFill>
            <a:srgbClr val="DB001B"/>
          </a:solidFill>
        </p:spPr>
        <p:txBody>
          <a:bodyPr wrap="square" lIns="90000" tIns="234000" anchor="ctr" anchorCtr="0"/>
          <a:lstStyle>
            <a:lvl1pPr marL="531813" indent="0">
              <a:lnSpc>
                <a:spcPts val="4400"/>
              </a:lnSpc>
              <a:defRPr sz="4000" b="1">
                <a:solidFill>
                  <a:schemeClr val="bg1"/>
                </a:solidFill>
              </a:defRPr>
            </a:lvl1pPr>
          </a:lstStyle>
          <a:p>
            <a:r>
              <a:rPr lang="de-DE"/>
              <a:t>Titelmasterformat durch Klicken bearbeiten</a:t>
            </a:r>
            <a:endParaRPr lang="de-CH"/>
          </a:p>
        </p:txBody>
      </p:sp>
      <p:sp>
        <p:nvSpPr>
          <p:cNvPr id="10" name="Untertitel 2"/>
          <p:cNvSpPr>
            <a:spLocks noGrp="1"/>
          </p:cNvSpPr>
          <p:nvPr>
            <p:ph type="subTitle" idx="1"/>
          </p:nvPr>
        </p:nvSpPr>
        <p:spPr>
          <a:xfrm>
            <a:off x="0" y="5357004"/>
            <a:ext cx="12192000" cy="724619"/>
          </a:xfrm>
          <a:solidFill>
            <a:srgbClr val="DB001B"/>
          </a:solidFill>
        </p:spPr>
        <p:txBody>
          <a:bodyPr wrap="none" lIns="90000" tIns="72000" anchor="t" anchorCtr="0"/>
          <a:lstStyle>
            <a:lvl1pPr marL="531813" indent="0" algn="l">
              <a:lnSpc>
                <a:spcPts val="3600"/>
              </a:lnSpc>
              <a:spcBef>
                <a:spcPts val="0"/>
              </a:spcBef>
              <a:buNone/>
              <a:defRPr sz="3000" b="1">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endParaRPr lang="de-CH"/>
          </a:p>
        </p:txBody>
      </p:sp>
      <p:pic>
        <p:nvPicPr>
          <p:cNvPr id="9" name="Bild 8" descr="Caritas_R219_G0_B27_PPT_300dpi_Profil_SRGB.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0001" y="270001"/>
            <a:ext cx="2820511" cy="283473"/>
          </a:xfrm>
          <a:prstGeom prst="rect">
            <a:avLst/>
          </a:prstGeom>
        </p:spPr>
      </p:pic>
    </p:spTree>
    <p:extLst>
      <p:ext uri="{BB962C8B-B14F-4D97-AF65-F5344CB8AC3E}">
        <p14:creationId xmlns:p14="http://schemas.microsoft.com/office/powerpoint/2010/main" val="1213980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5A1F62F-DC5A-4D27-B283-D7ED277422D5}" type="datetimeFigureOut">
              <a:rPr lang="en-US" smtClean="0"/>
              <a:t>8/3/2021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770018-20F3-486C-B666-AEA0040667BC}" type="slidenum">
              <a:rPr lang="en-US" smtClean="0"/>
              <a:t>‹#›</a:t>
            </a:fld>
            <a:endParaRPr lang="en-US"/>
          </a:p>
        </p:txBody>
      </p:sp>
    </p:spTree>
    <p:extLst>
      <p:ext uri="{BB962C8B-B14F-4D97-AF65-F5344CB8AC3E}">
        <p14:creationId xmlns:p14="http://schemas.microsoft.com/office/powerpoint/2010/main" val="8369142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itelfolie: Switzerland, migration policy">
    <p:bg>
      <p:bgPr>
        <a:solidFill>
          <a:schemeClr val="bg1"/>
        </a:solidFill>
        <a:effectLst/>
      </p:bgPr>
    </p:bg>
    <p:spTree>
      <p:nvGrpSpPr>
        <p:cNvPr id="1" name=""/>
        <p:cNvGrpSpPr/>
        <p:nvPr/>
      </p:nvGrpSpPr>
      <p:grpSpPr>
        <a:xfrm>
          <a:off x="0" y="0"/>
          <a:ext cx="0" cy="0"/>
          <a:chOff x="0" y="0"/>
          <a:chExt cx="0" cy="0"/>
        </a:xfrm>
      </p:grpSpPr>
      <p:pic>
        <p:nvPicPr>
          <p:cNvPr id="7" name="Grafik 6" descr="Schweiz_Migrationspolitik.jpg"/>
          <p:cNvPicPr>
            <a:picLocks noChangeAspect="1"/>
          </p:cNvPicPr>
          <p:nvPr userDrawn="1"/>
        </p:nvPicPr>
        <p:blipFill>
          <a:blip r:embed="rId2" cstate="print"/>
          <a:stretch>
            <a:fillRect/>
          </a:stretch>
        </p:blipFill>
        <p:spPr>
          <a:xfrm>
            <a:off x="1" y="0"/>
            <a:ext cx="12191999" cy="6858000"/>
          </a:xfrm>
          <a:prstGeom prst="rect">
            <a:avLst/>
          </a:prstGeom>
        </p:spPr>
      </p:pic>
      <p:sp>
        <p:nvSpPr>
          <p:cNvPr id="8" name="Titel 1"/>
          <p:cNvSpPr>
            <a:spLocks noGrp="1"/>
          </p:cNvSpPr>
          <p:nvPr>
            <p:ph type="ctrTitle"/>
          </p:nvPr>
        </p:nvSpPr>
        <p:spPr>
          <a:xfrm>
            <a:off x="0" y="4005064"/>
            <a:ext cx="12192000" cy="1368152"/>
          </a:xfrm>
          <a:solidFill>
            <a:srgbClr val="DB001B"/>
          </a:solidFill>
        </p:spPr>
        <p:txBody>
          <a:bodyPr wrap="square" lIns="90000" tIns="234000" anchor="ctr" anchorCtr="0"/>
          <a:lstStyle>
            <a:lvl1pPr marL="531813" indent="0">
              <a:lnSpc>
                <a:spcPts val="4400"/>
              </a:lnSpc>
              <a:defRPr sz="4000" b="1">
                <a:solidFill>
                  <a:schemeClr val="bg1"/>
                </a:solidFill>
              </a:defRPr>
            </a:lvl1pPr>
          </a:lstStyle>
          <a:p>
            <a:r>
              <a:rPr lang="de-DE"/>
              <a:t>Titelmasterformat durch Klicken bearbeiten</a:t>
            </a:r>
            <a:endParaRPr lang="de-CH"/>
          </a:p>
        </p:txBody>
      </p:sp>
      <p:sp>
        <p:nvSpPr>
          <p:cNvPr id="10" name="Untertitel 2"/>
          <p:cNvSpPr>
            <a:spLocks noGrp="1"/>
          </p:cNvSpPr>
          <p:nvPr>
            <p:ph type="subTitle" idx="1"/>
          </p:nvPr>
        </p:nvSpPr>
        <p:spPr>
          <a:xfrm>
            <a:off x="0" y="5357004"/>
            <a:ext cx="12192000" cy="724619"/>
          </a:xfrm>
          <a:solidFill>
            <a:srgbClr val="DB001B"/>
          </a:solidFill>
        </p:spPr>
        <p:txBody>
          <a:bodyPr wrap="none" lIns="90000" tIns="72000" anchor="t" anchorCtr="0"/>
          <a:lstStyle>
            <a:lvl1pPr marL="531813" indent="0" algn="l">
              <a:lnSpc>
                <a:spcPts val="3600"/>
              </a:lnSpc>
              <a:spcBef>
                <a:spcPts val="0"/>
              </a:spcBef>
              <a:buNone/>
              <a:defRPr sz="3000" b="1">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endParaRPr lang="de-CH"/>
          </a:p>
        </p:txBody>
      </p:sp>
      <p:pic>
        <p:nvPicPr>
          <p:cNvPr id="9" name="Bild 8" descr="Caritas_R219_G0_B27_PPT_300dpi_Profil_SRGB.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0001" y="270001"/>
            <a:ext cx="2820511" cy="283473"/>
          </a:xfrm>
          <a:prstGeom prst="rect">
            <a:avLst/>
          </a:prstGeom>
        </p:spPr>
      </p:pic>
    </p:spTree>
    <p:extLst>
      <p:ext uri="{BB962C8B-B14F-4D97-AF65-F5344CB8AC3E}">
        <p14:creationId xmlns:p14="http://schemas.microsoft.com/office/powerpoint/2010/main" val="19522886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itelfolie: Switzerland, social issues and poverty">
    <p:bg>
      <p:bgPr>
        <a:solidFill>
          <a:schemeClr val="bg1"/>
        </a:solidFill>
        <a:effectLst/>
      </p:bgPr>
    </p:bg>
    <p:spTree>
      <p:nvGrpSpPr>
        <p:cNvPr id="1" name=""/>
        <p:cNvGrpSpPr/>
        <p:nvPr/>
      </p:nvGrpSpPr>
      <p:grpSpPr>
        <a:xfrm>
          <a:off x="0" y="0"/>
          <a:ext cx="0" cy="0"/>
          <a:chOff x="0" y="0"/>
          <a:chExt cx="0" cy="0"/>
        </a:xfrm>
      </p:grpSpPr>
      <p:pic>
        <p:nvPicPr>
          <p:cNvPr id="7" name="Grafik 6" descr="Schweiz_Soziales_und_Armut.jpg"/>
          <p:cNvPicPr>
            <a:picLocks noChangeAspect="1"/>
          </p:cNvPicPr>
          <p:nvPr userDrawn="1"/>
        </p:nvPicPr>
        <p:blipFill>
          <a:blip r:embed="rId2" cstate="print"/>
          <a:stretch>
            <a:fillRect/>
          </a:stretch>
        </p:blipFill>
        <p:spPr>
          <a:xfrm>
            <a:off x="1" y="0"/>
            <a:ext cx="12191999" cy="6858000"/>
          </a:xfrm>
          <a:prstGeom prst="rect">
            <a:avLst/>
          </a:prstGeom>
        </p:spPr>
      </p:pic>
      <p:sp>
        <p:nvSpPr>
          <p:cNvPr id="8" name="Titel 1"/>
          <p:cNvSpPr>
            <a:spLocks noGrp="1"/>
          </p:cNvSpPr>
          <p:nvPr>
            <p:ph type="ctrTitle"/>
          </p:nvPr>
        </p:nvSpPr>
        <p:spPr>
          <a:xfrm>
            <a:off x="0" y="4005064"/>
            <a:ext cx="12192000" cy="1368152"/>
          </a:xfrm>
          <a:solidFill>
            <a:srgbClr val="DB001B"/>
          </a:solidFill>
        </p:spPr>
        <p:txBody>
          <a:bodyPr wrap="square" lIns="90000" tIns="234000" anchor="ctr" anchorCtr="0"/>
          <a:lstStyle>
            <a:lvl1pPr marL="531813" indent="0">
              <a:lnSpc>
                <a:spcPts val="4400"/>
              </a:lnSpc>
              <a:defRPr sz="4000" b="1">
                <a:solidFill>
                  <a:schemeClr val="bg1"/>
                </a:solidFill>
              </a:defRPr>
            </a:lvl1pPr>
          </a:lstStyle>
          <a:p>
            <a:r>
              <a:rPr lang="de-DE"/>
              <a:t>Titelmasterformat durch Klicken bearbeiten</a:t>
            </a:r>
            <a:endParaRPr lang="de-CH"/>
          </a:p>
        </p:txBody>
      </p:sp>
      <p:sp>
        <p:nvSpPr>
          <p:cNvPr id="10" name="Untertitel 2"/>
          <p:cNvSpPr>
            <a:spLocks noGrp="1"/>
          </p:cNvSpPr>
          <p:nvPr>
            <p:ph type="subTitle" idx="1"/>
          </p:nvPr>
        </p:nvSpPr>
        <p:spPr>
          <a:xfrm>
            <a:off x="0" y="5357004"/>
            <a:ext cx="12192000" cy="724619"/>
          </a:xfrm>
          <a:solidFill>
            <a:srgbClr val="DB001B"/>
          </a:solidFill>
        </p:spPr>
        <p:txBody>
          <a:bodyPr wrap="none" lIns="90000" tIns="72000" anchor="t" anchorCtr="0"/>
          <a:lstStyle>
            <a:lvl1pPr marL="531813" indent="0" algn="l">
              <a:lnSpc>
                <a:spcPts val="3600"/>
              </a:lnSpc>
              <a:spcBef>
                <a:spcPts val="0"/>
              </a:spcBef>
              <a:buNone/>
              <a:defRPr sz="3000" b="1">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endParaRPr lang="de-CH"/>
          </a:p>
        </p:txBody>
      </p:sp>
      <p:pic>
        <p:nvPicPr>
          <p:cNvPr id="9" name="Bild 8" descr="Caritas_R219_G0_B27_PPT_300dpi_Profil_SRGB.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0001" y="270001"/>
            <a:ext cx="2820511" cy="283473"/>
          </a:xfrm>
          <a:prstGeom prst="rect">
            <a:avLst/>
          </a:prstGeom>
        </p:spPr>
      </p:pic>
    </p:spTree>
    <p:extLst>
      <p:ext uri="{BB962C8B-B14F-4D97-AF65-F5344CB8AC3E}">
        <p14:creationId xmlns:p14="http://schemas.microsoft.com/office/powerpoint/2010/main" val="22854153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itelfolie: Family policy">
    <p:bg>
      <p:bgPr>
        <a:solidFill>
          <a:schemeClr val="bg1"/>
        </a:solidFill>
        <a:effectLst/>
      </p:bgPr>
    </p:bg>
    <p:spTree>
      <p:nvGrpSpPr>
        <p:cNvPr id="1" name=""/>
        <p:cNvGrpSpPr/>
        <p:nvPr/>
      </p:nvGrpSpPr>
      <p:grpSpPr>
        <a:xfrm>
          <a:off x="0" y="0"/>
          <a:ext cx="0" cy="0"/>
          <a:chOff x="0" y="0"/>
          <a:chExt cx="0" cy="0"/>
        </a:xfrm>
      </p:grpSpPr>
      <p:pic>
        <p:nvPicPr>
          <p:cNvPr id="7" name="Grafik 6" descr="Schweiz_Familienpolitik.jpg"/>
          <p:cNvPicPr>
            <a:picLocks noChangeAspect="1"/>
          </p:cNvPicPr>
          <p:nvPr userDrawn="1"/>
        </p:nvPicPr>
        <p:blipFill>
          <a:blip r:embed="rId2" cstate="print"/>
          <a:stretch>
            <a:fillRect/>
          </a:stretch>
        </p:blipFill>
        <p:spPr>
          <a:xfrm>
            <a:off x="1" y="0"/>
            <a:ext cx="12191999" cy="6858000"/>
          </a:xfrm>
          <a:prstGeom prst="rect">
            <a:avLst/>
          </a:prstGeom>
        </p:spPr>
      </p:pic>
      <p:sp>
        <p:nvSpPr>
          <p:cNvPr id="8" name="Titel 1"/>
          <p:cNvSpPr>
            <a:spLocks noGrp="1"/>
          </p:cNvSpPr>
          <p:nvPr>
            <p:ph type="ctrTitle"/>
          </p:nvPr>
        </p:nvSpPr>
        <p:spPr>
          <a:xfrm>
            <a:off x="0" y="4005064"/>
            <a:ext cx="12192000" cy="1368152"/>
          </a:xfrm>
          <a:solidFill>
            <a:srgbClr val="DB001B"/>
          </a:solidFill>
        </p:spPr>
        <p:txBody>
          <a:bodyPr wrap="square" lIns="90000" tIns="234000" anchor="ctr" anchorCtr="0"/>
          <a:lstStyle>
            <a:lvl1pPr marL="531813" indent="0">
              <a:lnSpc>
                <a:spcPts val="4400"/>
              </a:lnSpc>
              <a:defRPr sz="4000" b="1">
                <a:solidFill>
                  <a:schemeClr val="bg1"/>
                </a:solidFill>
              </a:defRPr>
            </a:lvl1pPr>
          </a:lstStyle>
          <a:p>
            <a:r>
              <a:rPr lang="de-DE"/>
              <a:t>Titelmasterformat durch Klicken bearbeiten</a:t>
            </a:r>
            <a:endParaRPr lang="de-CH"/>
          </a:p>
        </p:txBody>
      </p:sp>
      <p:sp>
        <p:nvSpPr>
          <p:cNvPr id="10" name="Untertitel 2"/>
          <p:cNvSpPr>
            <a:spLocks noGrp="1"/>
          </p:cNvSpPr>
          <p:nvPr>
            <p:ph type="subTitle" idx="1"/>
          </p:nvPr>
        </p:nvSpPr>
        <p:spPr>
          <a:xfrm>
            <a:off x="0" y="5357004"/>
            <a:ext cx="12192000" cy="724619"/>
          </a:xfrm>
          <a:solidFill>
            <a:srgbClr val="DB001B"/>
          </a:solidFill>
        </p:spPr>
        <p:txBody>
          <a:bodyPr wrap="none" lIns="90000" tIns="72000" anchor="t" anchorCtr="0"/>
          <a:lstStyle>
            <a:lvl1pPr marL="531813" indent="0" algn="l">
              <a:lnSpc>
                <a:spcPts val="3600"/>
              </a:lnSpc>
              <a:spcBef>
                <a:spcPts val="0"/>
              </a:spcBef>
              <a:buNone/>
              <a:defRPr sz="3000" b="1">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endParaRPr lang="de-CH"/>
          </a:p>
        </p:txBody>
      </p:sp>
      <p:pic>
        <p:nvPicPr>
          <p:cNvPr id="9" name="Bild 8" descr="Caritas_R219_G0_B27_PPT_300dpi_Profil_SRGB.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0001" y="270001"/>
            <a:ext cx="2820511" cy="283473"/>
          </a:xfrm>
          <a:prstGeom prst="rect">
            <a:avLst/>
          </a:prstGeom>
        </p:spPr>
      </p:pic>
    </p:spTree>
    <p:extLst>
      <p:ext uri="{BB962C8B-B14F-4D97-AF65-F5344CB8AC3E}">
        <p14:creationId xmlns:p14="http://schemas.microsoft.com/office/powerpoint/2010/main" val="23155144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elfolie: Switzerland Mountain action">
    <p:bg>
      <p:bgPr>
        <a:solidFill>
          <a:schemeClr val="bg1"/>
        </a:solidFill>
        <a:effectLst/>
      </p:bgPr>
    </p:bg>
    <p:spTree>
      <p:nvGrpSpPr>
        <p:cNvPr id="1" name=""/>
        <p:cNvGrpSpPr/>
        <p:nvPr/>
      </p:nvGrpSpPr>
      <p:grpSpPr>
        <a:xfrm>
          <a:off x="0" y="0"/>
          <a:ext cx="0" cy="0"/>
          <a:chOff x="0" y="0"/>
          <a:chExt cx="0" cy="0"/>
        </a:xfrm>
      </p:grpSpPr>
      <p:pic>
        <p:nvPicPr>
          <p:cNvPr id="9" name="Grafik 8" descr="Schweiz_Bergeinsaetze.jpg"/>
          <p:cNvPicPr>
            <a:picLocks noChangeAspect="1"/>
          </p:cNvPicPr>
          <p:nvPr userDrawn="1"/>
        </p:nvPicPr>
        <p:blipFill>
          <a:blip r:embed="rId2" cstate="print"/>
          <a:stretch>
            <a:fillRect/>
          </a:stretch>
        </p:blipFill>
        <p:spPr>
          <a:xfrm>
            <a:off x="1" y="0"/>
            <a:ext cx="12191999" cy="6858000"/>
          </a:xfrm>
          <a:prstGeom prst="rect">
            <a:avLst/>
          </a:prstGeom>
        </p:spPr>
      </p:pic>
      <p:sp>
        <p:nvSpPr>
          <p:cNvPr id="8" name="Titel 1"/>
          <p:cNvSpPr>
            <a:spLocks noGrp="1"/>
          </p:cNvSpPr>
          <p:nvPr>
            <p:ph type="ctrTitle"/>
          </p:nvPr>
        </p:nvSpPr>
        <p:spPr>
          <a:xfrm>
            <a:off x="0" y="4005064"/>
            <a:ext cx="12192000" cy="1368152"/>
          </a:xfrm>
          <a:solidFill>
            <a:srgbClr val="DB001B"/>
          </a:solidFill>
        </p:spPr>
        <p:txBody>
          <a:bodyPr wrap="square" lIns="90000" tIns="234000" anchor="ctr" anchorCtr="0"/>
          <a:lstStyle>
            <a:lvl1pPr marL="531813" indent="0">
              <a:lnSpc>
                <a:spcPts val="4400"/>
              </a:lnSpc>
              <a:defRPr sz="4000" b="1">
                <a:solidFill>
                  <a:schemeClr val="bg1"/>
                </a:solidFill>
              </a:defRPr>
            </a:lvl1pPr>
          </a:lstStyle>
          <a:p>
            <a:r>
              <a:rPr lang="de-DE"/>
              <a:t>Titelmasterformat durch Klicken bearbeiten</a:t>
            </a:r>
            <a:endParaRPr lang="de-CH"/>
          </a:p>
        </p:txBody>
      </p:sp>
      <p:sp>
        <p:nvSpPr>
          <p:cNvPr id="10" name="Untertitel 2"/>
          <p:cNvSpPr>
            <a:spLocks noGrp="1"/>
          </p:cNvSpPr>
          <p:nvPr>
            <p:ph type="subTitle" idx="1"/>
          </p:nvPr>
        </p:nvSpPr>
        <p:spPr>
          <a:xfrm>
            <a:off x="0" y="5357004"/>
            <a:ext cx="12192000" cy="724619"/>
          </a:xfrm>
          <a:solidFill>
            <a:srgbClr val="DB001B"/>
          </a:solidFill>
        </p:spPr>
        <p:txBody>
          <a:bodyPr wrap="none" lIns="90000" tIns="72000" anchor="t" anchorCtr="0"/>
          <a:lstStyle>
            <a:lvl1pPr marL="531813" indent="0" algn="l">
              <a:lnSpc>
                <a:spcPts val="3600"/>
              </a:lnSpc>
              <a:spcBef>
                <a:spcPts val="0"/>
              </a:spcBef>
              <a:buNone/>
              <a:defRPr sz="3000" b="1">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endParaRPr lang="de-CH"/>
          </a:p>
        </p:txBody>
      </p:sp>
      <p:pic>
        <p:nvPicPr>
          <p:cNvPr id="7" name="Bild 6" descr="Caritas_R219_G0_B27_PPT_300dpi_Profil_SRGB.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0001" y="270001"/>
            <a:ext cx="2820511" cy="283473"/>
          </a:xfrm>
          <a:prstGeom prst="rect">
            <a:avLst/>
          </a:prstGeom>
        </p:spPr>
      </p:pic>
    </p:spTree>
    <p:extLst>
      <p:ext uri="{BB962C8B-B14F-4D97-AF65-F5344CB8AC3E}">
        <p14:creationId xmlns:p14="http://schemas.microsoft.com/office/powerpoint/2010/main" val="22473615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telfolie: Switzerland Mountain action, volunteers">
    <p:bg>
      <p:bgPr>
        <a:solidFill>
          <a:schemeClr val="bg1"/>
        </a:solidFill>
        <a:effectLst/>
      </p:bgPr>
    </p:bg>
    <p:spTree>
      <p:nvGrpSpPr>
        <p:cNvPr id="1" name=""/>
        <p:cNvGrpSpPr/>
        <p:nvPr/>
      </p:nvGrpSpPr>
      <p:grpSpPr>
        <a:xfrm>
          <a:off x="0" y="0"/>
          <a:ext cx="0" cy="0"/>
          <a:chOff x="0" y="0"/>
          <a:chExt cx="0" cy="0"/>
        </a:xfrm>
      </p:grpSpPr>
      <p:pic>
        <p:nvPicPr>
          <p:cNvPr id="7" name="Grafik 6" descr="Schweiz_Bergeinsaetze_Freiwillige.jpg"/>
          <p:cNvPicPr>
            <a:picLocks noChangeAspect="1"/>
          </p:cNvPicPr>
          <p:nvPr userDrawn="1"/>
        </p:nvPicPr>
        <p:blipFill>
          <a:blip r:embed="rId2" cstate="print"/>
          <a:stretch>
            <a:fillRect/>
          </a:stretch>
        </p:blipFill>
        <p:spPr>
          <a:xfrm>
            <a:off x="1" y="0"/>
            <a:ext cx="12191999" cy="6858000"/>
          </a:xfrm>
          <a:prstGeom prst="rect">
            <a:avLst/>
          </a:prstGeom>
        </p:spPr>
      </p:pic>
      <p:sp>
        <p:nvSpPr>
          <p:cNvPr id="8" name="Titel 1"/>
          <p:cNvSpPr>
            <a:spLocks noGrp="1"/>
          </p:cNvSpPr>
          <p:nvPr>
            <p:ph type="ctrTitle"/>
          </p:nvPr>
        </p:nvSpPr>
        <p:spPr>
          <a:xfrm>
            <a:off x="0" y="4005064"/>
            <a:ext cx="12192000" cy="1368152"/>
          </a:xfrm>
          <a:solidFill>
            <a:srgbClr val="DB001B"/>
          </a:solidFill>
        </p:spPr>
        <p:txBody>
          <a:bodyPr wrap="square" lIns="90000" tIns="234000" anchor="ctr" anchorCtr="0"/>
          <a:lstStyle>
            <a:lvl1pPr marL="531813" indent="0">
              <a:lnSpc>
                <a:spcPts val="4400"/>
              </a:lnSpc>
              <a:defRPr sz="4000" b="1">
                <a:solidFill>
                  <a:schemeClr val="bg1"/>
                </a:solidFill>
              </a:defRPr>
            </a:lvl1pPr>
          </a:lstStyle>
          <a:p>
            <a:r>
              <a:rPr lang="de-DE"/>
              <a:t>Titelmasterformat durch Klicken bearbeiten</a:t>
            </a:r>
            <a:endParaRPr lang="de-CH"/>
          </a:p>
        </p:txBody>
      </p:sp>
      <p:sp>
        <p:nvSpPr>
          <p:cNvPr id="10" name="Untertitel 2"/>
          <p:cNvSpPr>
            <a:spLocks noGrp="1"/>
          </p:cNvSpPr>
          <p:nvPr>
            <p:ph type="subTitle" idx="1"/>
          </p:nvPr>
        </p:nvSpPr>
        <p:spPr>
          <a:xfrm>
            <a:off x="0" y="5357004"/>
            <a:ext cx="12192000" cy="724619"/>
          </a:xfrm>
          <a:solidFill>
            <a:srgbClr val="DB001B"/>
          </a:solidFill>
        </p:spPr>
        <p:txBody>
          <a:bodyPr wrap="none" lIns="90000" tIns="72000" anchor="t" anchorCtr="0"/>
          <a:lstStyle>
            <a:lvl1pPr marL="531813" indent="0" algn="l">
              <a:lnSpc>
                <a:spcPts val="3600"/>
              </a:lnSpc>
              <a:spcBef>
                <a:spcPts val="0"/>
              </a:spcBef>
              <a:buNone/>
              <a:defRPr sz="3000" b="1">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endParaRPr lang="de-CH"/>
          </a:p>
        </p:txBody>
      </p:sp>
      <p:pic>
        <p:nvPicPr>
          <p:cNvPr id="9" name="Bild 8" descr="Caritas_R219_G0_B27_PPT_300dpi_Profil_SRGB.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0001" y="270001"/>
            <a:ext cx="2820511" cy="283473"/>
          </a:xfrm>
          <a:prstGeom prst="rect">
            <a:avLst/>
          </a:prstGeom>
        </p:spPr>
      </p:pic>
    </p:spTree>
    <p:extLst>
      <p:ext uri="{BB962C8B-B14F-4D97-AF65-F5344CB8AC3E}">
        <p14:creationId xmlns:p14="http://schemas.microsoft.com/office/powerpoint/2010/main" val="11071493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Only subtitle and content">
    <p:spTree>
      <p:nvGrpSpPr>
        <p:cNvPr id="1" name=""/>
        <p:cNvGrpSpPr/>
        <p:nvPr/>
      </p:nvGrpSpPr>
      <p:grpSpPr>
        <a:xfrm>
          <a:off x="0" y="0"/>
          <a:ext cx="0" cy="0"/>
          <a:chOff x="0" y="0"/>
          <a:chExt cx="0" cy="0"/>
        </a:xfrm>
      </p:grpSpPr>
      <p:sp>
        <p:nvSpPr>
          <p:cNvPr id="3" name="Inhaltsplatzhalter 2"/>
          <p:cNvSpPr>
            <a:spLocks noGrp="1"/>
          </p:cNvSpPr>
          <p:nvPr>
            <p:ph idx="1"/>
          </p:nvPr>
        </p:nvSpPr>
        <p:spPr>
          <a:xfrm>
            <a:off x="595808" y="1772817"/>
            <a:ext cx="10972800" cy="4050013"/>
          </a:xfrm>
        </p:spPr>
        <p:txBody>
          <a:bodyPr lIns="0"/>
          <a:lstStyle>
            <a:lvl1pPr marL="0" indent="0" algn="l">
              <a:lnSpc>
                <a:spcPts val="2400"/>
              </a:lnSpc>
              <a:spcBef>
                <a:spcPts val="0"/>
              </a:spcBef>
              <a:buClr>
                <a:srgbClr val="DB001B"/>
              </a:buClr>
              <a:buNone/>
              <a:tabLst/>
              <a:defRPr sz="2000" b="0" i="0" baseline="0"/>
            </a:lvl1pPr>
            <a:lvl2pPr marL="541338" indent="-269875">
              <a:spcBef>
                <a:spcPts val="0"/>
              </a:spcBef>
              <a:buClr>
                <a:srgbClr val="DB001B"/>
              </a:buClr>
              <a:defRPr/>
            </a:lvl2pPr>
          </a:lstStyle>
          <a:p>
            <a:pPr lvl="0"/>
            <a:r>
              <a:rPr lang="de-DE"/>
              <a:t>Formatvorlagen des Textmasters bearbeiten</a:t>
            </a:r>
          </a:p>
        </p:txBody>
      </p:sp>
      <p:sp>
        <p:nvSpPr>
          <p:cNvPr id="5" name="Fußzeilenplatzhalter 4"/>
          <p:cNvSpPr>
            <a:spLocks noGrp="1"/>
          </p:cNvSpPr>
          <p:nvPr>
            <p:ph type="ftr" sz="quarter" idx="11"/>
          </p:nvPr>
        </p:nvSpPr>
        <p:spPr>
          <a:xfrm>
            <a:off x="821517" y="6206498"/>
            <a:ext cx="1728192" cy="365125"/>
          </a:xfrm>
        </p:spPr>
        <p:txBody>
          <a:bodyPr vert="horz" wrap="none" lIns="0" tIns="45720" rIns="91440" bIns="45720" rtlCol="0" anchor="ctr"/>
          <a:lstStyle>
            <a:lvl1pPr marL="0" algn="l" defTabSz="914400" rtl="0" eaLnBrk="1" latinLnBrk="0" hangingPunct="1">
              <a:defRPr lang="de-CH" sz="800" b="1" kern="1200" smtClean="0">
                <a:solidFill>
                  <a:schemeClr val="tx1"/>
                </a:solidFill>
                <a:latin typeface="Arial" pitchFamily="34" charset="0"/>
                <a:ea typeface="+mn-ea"/>
                <a:cs typeface="Arial" pitchFamily="34" charset="0"/>
              </a:defRPr>
            </a:lvl1pPr>
          </a:lstStyle>
          <a:p>
            <a:r>
              <a:rPr lang="en-GB"/>
              <a:t>|EMMA Construction Material Markets</a:t>
            </a:r>
            <a:endParaRPr lang="en-US"/>
          </a:p>
        </p:txBody>
      </p:sp>
      <p:sp>
        <p:nvSpPr>
          <p:cNvPr id="6" name="Foliennummernplatzhalter 5"/>
          <p:cNvSpPr>
            <a:spLocks noGrp="1"/>
          </p:cNvSpPr>
          <p:nvPr>
            <p:ph type="sldNum" sz="quarter" idx="12"/>
          </p:nvPr>
        </p:nvSpPr>
        <p:spPr>
          <a:xfrm>
            <a:off x="228969" y="6200455"/>
            <a:ext cx="576064" cy="370754"/>
          </a:xfrm>
        </p:spPr>
        <p:txBody>
          <a:bodyPr/>
          <a:lstStyle>
            <a:lvl1pPr algn="l">
              <a:defRPr>
                <a:solidFill>
                  <a:srgbClr val="797979"/>
                </a:solidFill>
              </a:defRPr>
            </a:lvl1pPr>
          </a:lstStyle>
          <a:p>
            <a:pPr algn="r"/>
            <a:fld id="{8A560023-6324-4AF8-B193-F32CBF1480E5}" type="slidenum">
              <a:rPr lang="de-CH" smtClean="0"/>
              <a:pPr algn="r"/>
              <a:t>‹#›</a:t>
            </a:fld>
            <a:endParaRPr lang="de-CH"/>
          </a:p>
        </p:txBody>
      </p:sp>
      <p:sp>
        <p:nvSpPr>
          <p:cNvPr id="10" name="Textplatzhalter 2"/>
          <p:cNvSpPr>
            <a:spLocks noGrp="1"/>
          </p:cNvSpPr>
          <p:nvPr>
            <p:ph type="body" idx="13"/>
          </p:nvPr>
        </p:nvSpPr>
        <p:spPr>
          <a:xfrm>
            <a:off x="598099" y="1535114"/>
            <a:ext cx="10970509" cy="309711"/>
          </a:xfrm>
          <a:noFill/>
        </p:spPr>
        <p:txBody>
          <a:bodyPr wrap="square" lIns="0" anchor="b">
            <a:noAutofit/>
          </a:bodyPr>
          <a:lstStyle>
            <a:lvl1pPr marL="0" indent="0">
              <a:lnSpc>
                <a:spcPts val="2400"/>
              </a:lnSpc>
              <a:spcBef>
                <a:spcPts val="0"/>
              </a:spcBef>
              <a:buNone/>
              <a:defRPr sz="2000" b="1">
                <a:solidFill>
                  <a:srgbClr val="DB001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Tree>
    <p:extLst>
      <p:ext uri="{BB962C8B-B14F-4D97-AF65-F5344CB8AC3E}">
        <p14:creationId xmlns:p14="http://schemas.microsoft.com/office/powerpoint/2010/main" val="42788191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column text">
    <p:spTree>
      <p:nvGrpSpPr>
        <p:cNvPr id="1" name=""/>
        <p:cNvGrpSpPr/>
        <p:nvPr/>
      </p:nvGrpSpPr>
      <p:grpSpPr>
        <a:xfrm>
          <a:off x="0" y="0"/>
          <a:ext cx="0" cy="0"/>
          <a:chOff x="0" y="0"/>
          <a:chExt cx="0" cy="0"/>
        </a:xfrm>
      </p:grpSpPr>
      <p:sp>
        <p:nvSpPr>
          <p:cNvPr id="4" name="Inhaltsplatzhalter 3"/>
          <p:cNvSpPr>
            <a:spLocks noGrp="1"/>
          </p:cNvSpPr>
          <p:nvPr>
            <p:ph sz="half" idx="2"/>
          </p:nvPr>
        </p:nvSpPr>
        <p:spPr>
          <a:xfrm>
            <a:off x="609600" y="1844676"/>
            <a:ext cx="5386917" cy="3978275"/>
          </a:xfrm>
        </p:spPr>
        <p:txBody>
          <a:bodyPr>
            <a:noAutofit/>
          </a:bodyPr>
          <a:lstStyle>
            <a:lvl1pPr>
              <a:lnSpc>
                <a:spcPts val="2400"/>
              </a:lnSpc>
              <a:spcBef>
                <a:spcPts val="0"/>
              </a:spcBef>
              <a:buClr>
                <a:srgbClr val="DB001B"/>
              </a:buClr>
              <a:buFont typeface="Arial" pitchFamily="34" charset="0"/>
              <a:buChar char="•"/>
              <a:defRPr lang="de-DE" sz="2000" kern="1200" baseline="0" dirty="0" smtClean="0">
                <a:solidFill>
                  <a:schemeClr val="tx1"/>
                </a:solidFill>
                <a:latin typeface="Arial" pitchFamily="34" charset="0"/>
                <a:ea typeface="+mn-ea"/>
                <a:cs typeface="Arial" pitchFamily="34" charset="0"/>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Formatvorlagen des Textmasters bearbeiten</a:t>
            </a:r>
          </a:p>
        </p:txBody>
      </p:sp>
      <p:sp>
        <p:nvSpPr>
          <p:cNvPr id="6" name="Inhaltsplatzhalter 5"/>
          <p:cNvSpPr>
            <a:spLocks noGrp="1"/>
          </p:cNvSpPr>
          <p:nvPr>
            <p:ph sz="quarter" idx="4"/>
          </p:nvPr>
        </p:nvSpPr>
        <p:spPr>
          <a:xfrm>
            <a:off x="6193368" y="1844676"/>
            <a:ext cx="5389033" cy="3978275"/>
          </a:xfrm>
        </p:spPr>
        <p:txBody>
          <a:bodyPr>
            <a:noAutofit/>
          </a:bodyPr>
          <a:lstStyle>
            <a:lvl1pPr>
              <a:lnSpc>
                <a:spcPts val="2400"/>
              </a:lnSpc>
              <a:buClr>
                <a:srgbClr val="DB001B"/>
              </a:buClr>
              <a:buFont typeface="Arial" pitchFamily="34" charset="0"/>
              <a:buChar char="•"/>
              <a:defRPr lang="de-DE" sz="2000" kern="1200" baseline="0" dirty="0" smtClean="0">
                <a:solidFill>
                  <a:schemeClr val="tx1"/>
                </a:solidFill>
                <a:latin typeface="Arial" pitchFamily="34" charset="0"/>
                <a:ea typeface="+mn-ea"/>
                <a:cs typeface="Arial" pitchFamily="34" charset="0"/>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Formatvorlagen des Textmasters bearbeiten</a:t>
            </a:r>
          </a:p>
        </p:txBody>
      </p:sp>
      <p:sp>
        <p:nvSpPr>
          <p:cNvPr id="8" name="Fußzeilenplatzhalter 7"/>
          <p:cNvSpPr>
            <a:spLocks noGrp="1"/>
          </p:cNvSpPr>
          <p:nvPr>
            <p:ph type="ftr" sz="quarter" idx="11"/>
          </p:nvPr>
        </p:nvSpPr>
        <p:spPr>
          <a:xfrm>
            <a:off x="791392" y="6212775"/>
            <a:ext cx="1762027" cy="363470"/>
          </a:xfrm>
        </p:spPr>
        <p:txBody>
          <a:bodyPr/>
          <a:lstStyle/>
          <a:p>
            <a:r>
              <a:rPr lang="en-GB"/>
              <a:t>|EMMA Construction Material Markets</a:t>
            </a:r>
            <a:endParaRPr lang="de-CH" b="1"/>
          </a:p>
        </p:txBody>
      </p:sp>
      <p:sp>
        <p:nvSpPr>
          <p:cNvPr id="10" name="Titelplatzhalter 1"/>
          <p:cNvSpPr>
            <a:spLocks noGrp="1"/>
          </p:cNvSpPr>
          <p:nvPr>
            <p:ph type="title"/>
          </p:nvPr>
        </p:nvSpPr>
        <p:spPr>
          <a:xfrm>
            <a:off x="623392" y="692150"/>
            <a:ext cx="10972800" cy="998628"/>
          </a:xfrm>
          <a:prstGeom prst="rect">
            <a:avLst/>
          </a:prstGeom>
        </p:spPr>
        <p:txBody>
          <a:bodyPr vert="horz" wrap="square" lIns="0" tIns="45720" rIns="91440" bIns="45720" rtlCol="0" anchor="ctr" anchorCtr="0">
            <a:noAutofit/>
          </a:bodyPr>
          <a:lstStyle>
            <a:lvl1pPr marL="0" indent="0">
              <a:defRPr lang="de-CH" sz="4000" b="1" kern="1200" baseline="0" dirty="0">
                <a:solidFill>
                  <a:srgbClr val="DB001B"/>
                </a:solidFill>
                <a:latin typeface="Arial" pitchFamily="34" charset="0"/>
                <a:ea typeface="+mj-ea"/>
                <a:cs typeface="Arial" pitchFamily="34" charset="0"/>
              </a:defRPr>
            </a:lvl1pPr>
          </a:lstStyle>
          <a:p>
            <a:r>
              <a:rPr lang="de-DE"/>
              <a:t>Titelmasterformat durch Klicken bearbeiten</a:t>
            </a:r>
            <a:endParaRPr lang="de-CH"/>
          </a:p>
        </p:txBody>
      </p:sp>
      <p:sp>
        <p:nvSpPr>
          <p:cNvPr id="11" name="Foliennummernplatzhalter 5"/>
          <p:cNvSpPr>
            <a:spLocks noGrp="1"/>
          </p:cNvSpPr>
          <p:nvPr>
            <p:ph type="sldNum" sz="quarter" idx="12"/>
          </p:nvPr>
        </p:nvSpPr>
        <p:spPr>
          <a:xfrm>
            <a:off x="230676" y="6203734"/>
            <a:ext cx="576064" cy="374165"/>
          </a:xfrm>
        </p:spPr>
        <p:txBody>
          <a:bodyPr/>
          <a:lstStyle>
            <a:lvl1pPr algn="r">
              <a:defRPr>
                <a:solidFill>
                  <a:srgbClr val="797979"/>
                </a:solidFill>
              </a:defRPr>
            </a:lvl1pPr>
          </a:lstStyle>
          <a:p>
            <a:fld id="{8A560023-6324-4AF8-B193-F32CBF1480E5}" type="slidenum">
              <a:rPr lang="de-CH" smtClean="0"/>
              <a:pPr/>
              <a:t>‹#›</a:t>
            </a:fld>
            <a:endParaRPr lang="de-CH"/>
          </a:p>
        </p:txBody>
      </p:sp>
    </p:spTree>
    <p:extLst>
      <p:ext uri="{BB962C8B-B14F-4D97-AF65-F5344CB8AC3E}">
        <p14:creationId xmlns:p14="http://schemas.microsoft.com/office/powerpoint/2010/main" val="24592844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column with 2 column headings">
    <p:spTree>
      <p:nvGrpSpPr>
        <p:cNvPr id="1" name=""/>
        <p:cNvGrpSpPr/>
        <p:nvPr/>
      </p:nvGrpSpPr>
      <p:grpSpPr>
        <a:xfrm>
          <a:off x="0" y="0"/>
          <a:ext cx="0" cy="0"/>
          <a:chOff x="0" y="0"/>
          <a:chExt cx="0" cy="0"/>
        </a:xfrm>
      </p:grpSpPr>
      <p:sp>
        <p:nvSpPr>
          <p:cNvPr id="3" name="Textplatzhalter 2"/>
          <p:cNvSpPr>
            <a:spLocks noGrp="1"/>
          </p:cNvSpPr>
          <p:nvPr>
            <p:ph type="body" idx="1"/>
          </p:nvPr>
        </p:nvSpPr>
        <p:spPr>
          <a:xfrm>
            <a:off x="609601" y="1824523"/>
            <a:ext cx="5382883" cy="309711"/>
          </a:xfrm>
        </p:spPr>
        <p:txBody>
          <a:bodyPr wrap="square" lIns="0" anchor="t" anchorCtr="0">
            <a:noAutofit/>
          </a:bodyPr>
          <a:lstStyle>
            <a:lvl1pPr marL="0" indent="0">
              <a:lnSpc>
                <a:spcPts val="2400"/>
              </a:lnSpc>
              <a:spcBef>
                <a:spcPts val="0"/>
              </a:spcBef>
              <a:buNone/>
              <a:defRPr sz="2000" b="1">
                <a:solidFill>
                  <a:srgbClr val="DB001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6" name="Inhaltsplatzhalter 5"/>
          <p:cNvSpPr>
            <a:spLocks noGrp="1"/>
          </p:cNvSpPr>
          <p:nvPr>
            <p:ph sz="quarter" idx="4"/>
          </p:nvPr>
        </p:nvSpPr>
        <p:spPr>
          <a:xfrm>
            <a:off x="6192012" y="2154238"/>
            <a:ext cx="5389033" cy="3668712"/>
          </a:xfrm>
        </p:spPr>
        <p:txBody>
          <a:bodyPr>
            <a:noAutofit/>
          </a:bodyPr>
          <a:lstStyle>
            <a:lvl1pPr marL="177800" indent="-177800">
              <a:lnSpc>
                <a:spcPts val="2400"/>
              </a:lnSpc>
              <a:spcBef>
                <a:spcPts val="0"/>
              </a:spcBef>
              <a:buClr>
                <a:srgbClr val="DB001B"/>
              </a:buClr>
              <a:buFont typeface="Arial" pitchFamily="34" charset="0"/>
              <a:buChar cha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Formatvorlagen des Textmasters bearbeiten</a:t>
            </a:r>
          </a:p>
          <a:p>
            <a:pPr lvl="1"/>
            <a:r>
              <a:rPr lang="de-DE"/>
              <a:t>Zweite Ebene</a:t>
            </a:r>
          </a:p>
        </p:txBody>
      </p:sp>
      <p:sp>
        <p:nvSpPr>
          <p:cNvPr id="8" name="Fußzeilenplatzhalter 7"/>
          <p:cNvSpPr>
            <a:spLocks noGrp="1"/>
          </p:cNvSpPr>
          <p:nvPr>
            <p:ph type="ftr" sz="quarter" idx="11"/>
          </p:nvPr>
        </p:nvSpPr>
        <p:spPr>
          <a:xfrm>
            <a:off x="817220" y="6205903"/>
            <a:ext cx="1728192" cy="365125"/>
          </a:xfrm>
        </p:spPr>
        <p:txBody>
          <a:bodyPr/>
          <a:lstStyle/>
          <a:p>
            <a:r>
              <a:rPr lang="en-GB"/>
              <a:t>|EMMA Construction Material Markets</a:t>
            </a:r>
            <a:endParaRPr lang="de-CH" b="1"/>
          </a:p>
        </p:txBody>
      </p:sp>
      <p:sp>
        <p:nvSpPr>
          <p:cNvPr id="10" name="Titelplatzhalter 1"/>
          <p:cNvSpPr>
            <a:spLocks noGrp="1"/>
          </p:cNvSpPr>
          <p:nvPr>
            <p:ph type="title"/>
          </p:nvPr>
        </p:nvSpPr>
        <p:spPr>
          <a:xfrm>
            <a:off x="623392" y="692150"/>
            <a:ext cx="10972800" cy="998628"/>
          </a:xfrm>
          <a:prstGeom prst="rect">
            <a:avLst/>
          </a:prstGeom>
        </p:spPr>
        <p:txBody>
          <a:bodyPr vert="horz" wrap="square" lIns="0" tIns="45720" rIns="91440" bIns="45720" rtlCol="0" anchor="ctr" anchorCtr="0">
            <a:noAutofit/>
          </a:bodyPr>
          <a:lstStyle>
            <a:lvl1pPr marL="0" indent="0">
              <a:defRPr lang="de-CH" sz="4000" b="1" kern="1200" baseline="0" dirty="0">
                <a:solidFill>
                  <a:srgbClr val="DB001B"/>
                </a:solidFill>
                <a:latin typeface="Arial" pitchFamily="34" charset="0"/>
                <a:ea typeface="+mj-ea"/>
                <a:cs typeface="Arial" pitchFamily="34" charset="0"/>
              </a:defRPr>
            </a:lvl1pPr>
          </a:lstStyle>
          <a:p>
            <a:r>
              <a:rPr lang="de-DE"/>
              <a:t>Titelmasterformat durch Klicken bearbeiten</a:t>
            </a:r>
            <a:endParaRPr lang="de-CH"/>
          </a:p>
        </p:txBody>
      </p:sp>
      <p:sp>
        <p:nvSpPr>
          <p:cNvPr id="13" name="Textplatzhalter 2"/>
          <p:cNvSpPr>
            <a:spLocks noGrp="1"/>
          </p:cNvSpPr>
          <p:nvPr>
            <p:ph type="body" idx="13"/>
          </p:nvPr>
        </p:nvSpPr>
        <p:spPr>
          <a:xfrm>
            <a:off x="6192011" y="1824691"/>
            <a:ext cx="5386917" cy="308165"/>
          </a:xfrm>
        </p:spPr>
        <p:txBody>
          <a:bodyPr wrap="square" lIns="0" anchor="t" anchorCtr="0">
            <a:noAutofit/>
          </a:bodyPr>
          <a:lstStyle>
            <a:lvl1pPr marL="0" indent="0">
              <a:lnSpc>
                <a:spcPts val="2400"/>
              </a:lnSpc>
              <a:spcBef>
                <a:spcPts val="0"/>
              </a:spcBef>
              <a:buNone/>
              <a:defRPr lang="de-DE" sz="2000" b="1" kern="1200" dirty="0" smtClean="0">
                <a:solidFill>
                  <a:srgbClr val="DB001B"/>
                </a:solidFill>
                <a:latin typeface="Arial" pitchFamily="34" charset="0"/>
                <a:ea typeface="+mn-ea"/>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11" name="Foliennummernplatzhalter 5"/>
          <p:cNvSpPr>
            <a:spLocks noGrp="1"/>
          </p:cNvSpPr>
          <p:nvPr>
            <p:ph type="sldNum" sz="quarter" idx="12"/>
          </p:nvPr>
        </p:nvSpPr>
        <p:spPr>
          <a:xfrm>
            <a:off x="225459" y="6198932"/>
            <a:ext cx="594587" cy="370292"/>
          </a:xfrm>
        </p:spPr>
        <p:txBody>
          <a:bodyPr/>
          <a:lstStyle>
            <a:lvl1pPr algn="r">
              <a:defRPr>
                <a:solidFill>
                  <a:srgbClr val="797979"/>
                </a:solidFill>
              </a:defRPr>
            </a:lvl1pPr>
          </a:lstStyle>
          <a:p>
            <a:fld id="{8A560023-6324-4AF8-B193-F32CBF1480E5}" type="slidenum">
              <a:rPr lang="de-CH" smtClean="0"/>
              <a:pPr/>
              <a:t>‹#›</a:t>
            </a:fld>
            <a:endParaRPr lang="de-CH"/>
          </a:p>
        </p:txBody>
      </p:sp>
      <p:sp>
        <p:nvSpPr>
          <p:cNvPr id="9" name="Inhaltsplatzhalter 5"/>
          <p:cNvSpPr>
            <a:spLocks noGrp="1"/>
          </p:cNvSpPr>
          <p:nvPr>
            <p:ph sz="quarter" idx="14"/>
          </p:nvPr>
        </p:nvSpPr>
        <p:spPr>
          <a:xfrm>
            <a:off x="611334" y="2143238"/>
            <a:ext cx="5389033" cy="3668712"/>
          </a:xfrm>
        </p:spPr>
        <p:txBody>
          <a:bodyPr>
            <a:noAutofit/>
          </a:bodyPr>
          <a:lstStyle>
            <a:lvl1pPr marL="177800" indent="-177800">
              <a:lnSpc>
                <a:spcPts val="2400"/>
              </a:lnSpc>
              <a:spcBef>
                <a:spcPts val="0"/>
              </a:spcBef>
              <a:buClr>
                <a:srgbClr val="DB001B"/>
              </a:buClr>
              <a:buFont typeface="Arial" pitchFamily="34" charset="0"/>
              <a:buChar cha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Formatvorlagen des Textmasters bearbeiten</a:t>
            </a:r>
          </a:p>
          <a:p>
            <a:pPr lvl="1"/>
            <a:r>
              <a:rPr lang="de-DE"/>
              <a:t>Zweite Ebene</a:t>
            </a:r>
          </a:p>
        </p:txBody>
      </p:sp>
    </p:spTree>
    <p:extLst>
      <p:ext uri="{BB962C8B-B14F-4D97-AF65-F5344CB8AC3E}">
        <p14:creationId xmlns:p14="http://schemas.microsoft.com/office/powerpoint/2010/main" val="33986375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column with 1 dolumn heading">
    <p:spTree>
      <p:nvGrpSpPr>
        <p:cNvPr id="1" name=""/>
        <p:cNvGrpSpPr/>
        <p:nvPr/>
      </p:nvGrpSpPr>
      <p:grpSpPr>
        <a:xfrm>
          <a:off x="0" y="0"/>
          <a:ext cx="0" cy="0"/>
          <a:chOff x="0" y="0"/>
          <a:chExt cx="0" cy="0"/>
        </a:xfrm>
      </p:grpSpPr>
      <p:sp>
        <p:nvSpPr>
          <p:cNvPr id="6" name="Inhaltsplatzhalter 5"/>
          <p:cNvSpPr>
            <a:spLocks noGrp="1"/>
          </p:cNvSpPr>
          <p:nvPr>
            <p:ph sz="quarter" idx="4"/>
          </p:nvPr>
        </p:nvSpPr>
        <p:spPr>
          <a:xfrm>
            <a:off x="6181498" y="1846801"/>
            <a:ext cx="5389033" cy="3976150"/>
          </a:xfrm>
        </p:spPr>
        <p:txBody>
          <a:bodyPr>
            <a:noAutofit/>
          </a:bodyPr>
          <a:lstStyle>
            <a:lvl1pPr>
              <a:lnSpc>
                <a:spcPts val="2400"/>
              </a:lnSpc>
              <a:spcBef>
                <a:spcPts val="0"/>
              </a:spcBef>
              <a:buClr>
                <a:srgbClr val="DB001B"/>
              </a:buClr>
              <a:buFont typeface="Arial" pitchFamily="34" charset="0"/>
              <a:buChar cha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Formatvorlagen des Textmasters bearbeiten</a:t>
            </a:r>
          </a:p>
        </p:txBody>
      </p:sp>
      <p:sp>
        <p:nvSpPr>
          <p:cNvPr id="8" name="Fußzeilenplatzhalter 7"/>
          <p:cNvSpPr>
            <a:spLocks noGrp="1"/>
          </p:cNvSpPr>
          <p:nvPr>
            <p:ph type="ftr" sz="quarter" idx="11"/>
          </p:nvPr>
        </p:nvSpPr>
        <p:spPr>
          <a:xfrm>
            <a:off x="808911" y="6209779"/>
            <a:ext cx="1728192" cy="365125"/>
          </a:xfrm>
        </p:spPr>
        <p:txBody>
          <a:bodyPr/>
          <a:lstStyle/>
          <a:p>
            <a:r>
              <a:rPr lang="en-GB"/>
              <a:t>|EMMA Construction Material Markets</a:t>
            </a:r>
            <a:endParaRPr lang="de-CH" b="1"/>
          </a:p>
        </p:txBody>
      </p:sp>
      <p:sp>
        <p:nvSpPr>
          <p:cNvPr id="10" name="Titelplatzhalter 1"/>
          <p:cNvSpPr>
            <a:spLocks noGrp="1"/>
          </p:cNvSpPr>
          <p:nvPr>
            <p:ph type="title"/>
          </p:nvPr>
        </p:nvSpPr>
        <p:spPr>
          <a:xfrm>
            <a:off x="623392" y="692149"/>
            <a:ext cx="10972800" cy="998628"/>
          </a:xfrm>
          <a:prstGeom prst="rect">
            <a:avLst/>
          </a:prstGeom>
        </p:spPr>
        <p:txBody>
          <a:bodyPr vert="horz" wrap="square" lIns="0" tIns="45720" rIns="91440" bIns="45720" rtlCol="0" anchor="ctr" anchorCtr="0">
            <a:noAutofit/>
          </a:bodyPr>
          <a:lstStyle>
            <a:lvl1pPr>
              <a:defRPr lang="de-CH" sz="4000" b="1" kern="1200" baseline="0" dirty="0">
                <a:solidFill>
                  <a:srgbClr val="DB001B"/>
                </a:solidFill>
                <a:latin typeface="Arial" pitchFamily="34" charset="0"/>
                <a:ea typeface="+mj-ea"/>
                <a:cs typeface="Arial" pitchFamily="34" charset="0"/>
              </a:defRPr>
            </a:lvl1pPr>
          </a:lstStyle>
          <a:p>
            <a:r>
              <a:rPr lang="de-DE"/>
              <a:t>Titelmasterformat durch Klicken bearbeiten</a:t>
            </a:r>
            <a:endParaRPr lang="de-CH"/>
          </a:p>
        </p:txBody>
      </p:sp>
      <p:sp>
        <p:nvSpPr>
          <p:cNvPr id="11" name="Foliennummernplatzhalter 5"/>
          <p:cNvSpPr>
            <a:spLocks noGrp="1"/>
          </p:cNvSpPr>
          <p:nvPr>
            <p:ph type="sldNum" sz="quarter" idx="12"/>
          </p:nvPr>
        </p:nvSpPr>
        <p:spPr>
          <a:xfrm>
            <a:off x="225557" y="6211020"/>
            <a:ext cx="576064" cy="365125"/>
          </a:xfrm>
        </p:spPr>
        <p:txBody>
          <a:bodyPr/>
          <a:lstStyle>
            <a:lvl1pPr algn="r">
              <a:defRPr>
                <a:solidFill>
                  <a:srgbClr val="797979"/>
                </a:solidFill>
              </a:defRPr>
            </a:lvl1pPr>
          </a:lstStyle>
          <a:p>
            <a:fld id="{8A560023-6324-4AF8-B193-F32CBF1480E5}" type="slidenum">
              <a:rPr lang="de-CH" smtClean="0"/>
              <a:pPr/>
              <a:t>‹#›</a:t>
            </a:fld>
            <a:endParaRPr lang="de-CH"/>
          </a:p>
        </p:txBody>
      </p:sp>
      <p:sp>
        <p:nvSpPr>
          <p:cNvPr id="9" name="Inhaltsplatzhalter 5"/>
          <p:cNvSpPr>
            <a:spLocks noGrp="1"/>
          </p:cNvSpPr>
          <p:nvPr>
            <p:ph sz="quarter" idx="13"/>
          </p:nvPr>
        </p:nvSpPr>
        <p:spPr>
          <a:xfrm>
            <a:off x="623394" y="2154239"/>
            <a:ext cx="5357589" cy="3668713"/>
          </a:xfrm>
        </p:spPr>
        <p:txBody>
          <a:bodyPr>
            <a:noAutofit/>
          </a:bodyPr>
          <a:lstStyle>
            <a:lvl1pPr>
              <a:lnSpc>
                <a:spcPts val="2400"/>
              </a:lnSpc>
              <a:spcBef>
                <a:spcPts val="0"/>
              </a:spcBef>
              <a:buClr>
                <a:srgbClr val="DB001B"/>
              </a:buClr>
              <a:buFont typeface="Arial" pitchFamily="34" charset="0"/>
              <a:buChar cha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Formatvorlagen des Textmasters bearbeiten</a:t>
            </a:r>
          </a:p>
        </p:txBody>
      </p:sp>
      <p:sp>
        <p:nvSpPr>
          <p:cNvPr id="12" name="Textplatzhalter 2"/>
          <p:cNvSpPr>
            <a:spLocks noGrp="1"/>
          </p:cNvSpPr>
          <p:nvPr>
            <p:ph type="body" idx="1"/>
          </p:nvPr>
        </p:nvSpPr>
        <p:spPr>
          <a:xfrm>
            <a:off x="609601" y="1824523"/>
            <a:ext cx="5371381" cy="309711"/>
          </a:xfrm>
        </p:spPr>
        <p:txBody>
          <a:bodyPr wrap="square" lIns="0" anchor="t" anchorCtr="0">
            <a:noAutofit/>
          </a:bodyPr>
          <a:lstStyle>
            <a:lvl1pPr marL="0" indent="0">
              <a:lnSpc>
                <a:spcPts val="2400"/>
              </a:lnSpc>
              <a:spcBef>
                <a:spcPts val="0"/>
              </a:spcBef>
              <a:buNone/>
              <a:defRPr sz="2000" b="1">
                <a:solidFill>
                  <a:srgbClr val="DB001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Tree>
    <p:extLst>
      <p:ext uri="{BB962C8B-B14F-4D97-AF65-F5344CB8AC3E}">
        <p14:creationId xmlns:p14="http://schemas.microsoft.com/office/powerpoint/2010/main" val="6075360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Quote only, this image or own picture">
    <p:spTree>
      <p:nvGrpSpPr>
        <p:cNvPr id="1" name=""/>
        <p:cNvGrpSpPr/>
        <p:nvPr/>
      </p:nvGrpSpPr>
      <p:grpSpPr>
        <a:xfrm>
          <a:off x="0" y="0"/>
          <a:ext cx="0" cy="0"/>
          <a:chOff x="0" y="0"/>
          <a:chExt cx="0" cy="0"/>
        </a:xfrm>
      </p:grpSpPr>
      <p:pic>
        <p:nvPicPr>
          <p:cNvPr id="6" name="Grafik 5" descr="KH_Praevention.jpg"/>
          <p:cNvPicPr>
            <a:picLocks noChangeAspect="1"/>
          </p:cNvPicPr>
          <p:nvPr userDrawn="1"/>
        </p:nvPicPr>
        <p:blipFill>
          <a:blip r:embed="rId2" cstate="print"/>
          <a:stretch>
            <a:fillRect/>
          </a:stretch>
        </p:blipFill>
        <p:spPr>
          <a:xfrm>
            <a:off x="1" y="0"/>
            <a:ext cx="12191999" cy="6858000"/>
          </a:xfrm>
          <a:prstGeom prst="rect">
            <a:avLst/>
          </a:prstGeom>
        </p:spPr>
      </p:pic>
      <p:sp>
        <p:nvSpPr>
          <p:cNvPr id="2" name="Titel 1"/>
          <p:cNvSpPr>
            <a:spLocks noGrp="1"/>
          </p:cNvSpPr>
          <p:nvPr>
            <p:ph type="title" hasCustomPrompt="1"/>
          </p:nvPr>
        </p:nvSpPr>
        <p:spPr>
          <a:xfrm>
            <a:off x="623392" y="1556792"/>
            <a:ext cx="6240693" cy="2232248"/>
          </a:xfrm>
        </p:spPr>
        <p:txBody>
          <a:bodyPr wrap="square" anchor="b" anchorCtr="0"/>
          <a:lstStyle>
            <a:lvl1pPr>
              <a:defRPr sz="4000">
                <a:solidFill>
                  <a:schemeClr val="bg1"/>
                </a:solidFill>
                <a:latin typeface="Arial" pitchFamily="34" charset="0"/>
                <a:cs typeface="Arial" pitchFamily="34" charset="0"/>
              </a:defRPr>
            </a:lvl1pPr>
          </a:lstStyle>
          <a:p>
            <a:r>
              <a:rPr lang="de-DE"/>
              <a:t>«Quote»</a:t>
            </a:r>
            <a:endParaRPr lang="de-CH"/>
          </a:p>
        </p:txBody>
      </p:sp>
      <p:sp>
        <p:nvSpPr>
          <p:cNvPr id="5" name="Textplatzhalter 4"/>
          <p:cNvSpPr>
            <a:spLocks noGrp="1"/>
          </p:cNvSpPr>
          <p:nvPr>
            <p:ph type="body" sz="quarter" idx="10" hasCustomPrompt="1"/>
          </p:nvPr>
        </p:nvSpPr>
        <p:spPr>
          <a:xfrm>
            <a:off x="2927648" y="3789040"/>
            <a:ext cx="3936437" cy="431849"/>
          </a:xfrm>
        </p:spPr>
        <p:txBody>
          <a:bodyPr wrap="square"/>
          <a:lstStyle>
            <a:lvl1pPr marL="0" indent="0">
              <a:lnSpc>
                <a:spcPts val="2400"/>
              </a:lnSpc>
              <a:buNone/>
              <a:defRPr sz="2000">
                <a:solidFill>
                  <a:schemeClr val="bg1"/>
                </a:solidFill>
              </a:defRPr>
            </a:lvl1pPr>
          </a:lstStyle>
          <a:p>
            <a:pPr lvl="0"/>
            <a:r>
              <a:rPr lang="de-CH"/>
              <a:t>Source:</a:t>
            </a:r>
          </a:p>
        </p:txBody>
      </p:sp>
    </p:spTree>
    <p:extLst>
      <p:ext uri="{BB962C8B-B14F-4D97-AF65-F5344CB8AC3E}">
        <p14:creationId xmlns:p14="http://schemas.microsoft.com/office/powerpoint/2010/main" val="31999190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5A1F62F-DC5A-4D27-B283-D7ED277422D5}" type="datetimeFigureOut">
              <a:rPr lang="en-US" smtClean="0"/>
              <a:t>8/3/2021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770018-20F3-486C-B666-AEA0040667BC}"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08643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4" name="Rechteck 3"/>
          <p:cNvSpPr/>
          <p:nvPr userDrawn="1"/>
        </p:nvSpPr>
        <p:spPr>
          <a:xfrm>
            <a:off x="0" y="4077072"/>
            <a:ext cx="12192000" cy="1872208"/>
          </a:xfrm>
          <a:prstGeom prst="rect">
            <a:avLst/>
          </a:prstGeom>
          <a:solidFill>
            <a:srgbClr val="DB00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800"/>
          </a:p>
        </p:txBody>
      </p:sp>
      <p:sp>
        <p:nvSpPr>
          <p:cNvPr id="13" name="Inhaltsplatzhalter 12"/>
          <p:cNvSpPr>
            <a:spLocks noGrp="1"/>
          </p:cNvSpPr>
          <p:nvPr>
            <p:ph sz="quarter" idx="10"/>
          </p:nvPr>
        </p:nvSpPr>
        <p:spPr>
          <a:xfrm>
            <a:off x="334434" y="6021388"/>
            <a:ext cx="11857567" cy="836612"/>
          </a:xfrm>
        </p:spPr>
        <p:txBody>
          <a:bodyPr/>
          <a:lstStyle>
            <a:lvl1pPr>
              <a:buFont typeface="Arial" pitchFamily="34" charset="0"/>
              <a:buNone/>
              <a:defRPr sz="800"/>
            </a:lvl1pPr>
          </a:lstStyle>
          <a:p>
            <a:pPr lvl="0"/>
            <a:r>
              <a:rPr lang="de-DE"/>
              <a:t>Formatvorlagen des Textmasters bearbeiten</a:t>
            </a:r>
          </a:p>
        </p:txBody>
      </p:sp>
      <p:pic>
        <p:nvPicPr>
          <p:cNvPr id="5" name="Grafik 4" descr="ZEWO_Logo_RGB.JPG"/>
          <p:cNvPicPr>
            <a:picLocks noChangeAspect="1"/>
          </p:cNvPicPr>
          <p:nvPr userDrawn="1"/>
        </p:nvPicPr>
        <p:blipFill>
          <a:blip r:embed="rId2" cstate="print">
            <a:clrChange>
              <a:clrFrom>
                <a:srgbClr val="FFFFFF"/>
              </a:clrFrom>
              <a:clrTo>
                <a:srgbClr val="FFFFFF">
                  <a:alpha val="0"/>
                </a:srgbClr>
              </a:clrTo>
            </a:clrChange>
          </a:blip>
          <a:stretch>
            <a:fillRect/>
          </a:stretch>
        </p:blipFill>
        <p:spPr>
          <a:xfrm>
            <a:off x="11088555" y="188641"/>
            <a:ext cx="575463" cy="455371"/>
          </a:xfrm>
          <a:prstGeom prst="rect">
            <a:avLst/>
          </a:prstGeom>
        </p:spPr>
      </p:pic>
      <p:pic>
        <p:nvPicPr>
          <p:cNvPr id="7" name="Bild 6" descr="Caritas_R219_G0_B27_PPT_300dpi_Profil_SRGB.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0001" y="270001"/>
            <a:ext cx="2820511" cy="283473"/>
          </a:xfrm>
          <a:prstGeom prst="rect">
            <a:avLst/>
          </a:prstGeom>
        </p:spPr>
      </p:pic>
    </p:spTree>
    <p:extLst>
      <p:ext uri="{BB962C8B-B14F-4D97-AF65-F5344CB8AC3E}">
        <p14:creationId xmlns:p14="http://schemas.microsoft.com/office/powerpoint/2010/main" val="5017123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Op1 Cover">
    <p:spTree>
      <p:nvGrpSpPr>
        <p:cNvPr id="1" name=""/>
        <p:cNvGrpSpPr/>
        <p:nvPr/>
      </p:nvGrpSpPr>
      <p:grpSpPr>
        <a:xfrm>
          <a:off x="0" y="0"/>
          <a:ext cx="0" cy="0"/>
          <a:chOff x="0" y="0"/>
          <a:chExt cx="0" cy="0"/>
        </a:xfrm>
      </p:grpSpPr>
      <p:cxnSp>
        <p:nvCxnSpPr>
          <p:cNvPr id="13" name="Straight Connector 12"/>
          <p:cNvCxnSpPr/>
          <p:nvPr userDrawn="1"/>
        </p:nvCxnSpPr>
        <p:spPr>
          <a:xfrm>
            <a:off x="2124341" y="1"/>
            <a:ext cx="0" cy="4081549"/>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itle 1"/>
          <p:cNvSpPr>
            <a:spLocks noGrp="1"/>
          </p:cNvSpPr>
          <p:nvPr>
            <p:ph type="ctrTitle" hasCustomPrompt="1"/>
          </p:nvPr>
        </p:nvSpPr>
        <p:spPr>
          <a:xfrm>
            <a:off x="2324848" y="412377"/>
            <a:ext cx="6285753" cy="2501153"/>
          </a:xfrm>
          <a:prstGeom prst="rect">
            <a:avLst/>
          </a:prstGeom>
        </p:spPr>
        <p:txBody>
          <a:bodyPr anchor="b"/>
          <a:lstStyle>
            <a:lvl1pPr algn="l">
              <a:lnSpc>
                <a:spcPts val="5700"/>
              </a:lnSpc>
              <a:defRPr sz="6000" b="1">
                <a:solidFill>
                  <a:schemeClr val="bg1"/>
                </a:solidFill>
                <a:latin typeface="Arial Narrow" panose="020B0606020202030204" pitchFamily="34" charset="0"/>
              </a:defRPr>
            </a:lvl1pPr>
          </a:lstStyle>
          <a:p>
            <a:r>
              <a:rPr lang="en-US" dirty="0"/>
              <a:t>HERE GOES YOUR TITLE</a:t>
            </a:r>
            <a:endParaRPr lang="es-ES" dirty="0"/>
          </a:p>
        </p:txBody>
      </p:sp>
      <p:sp>
        <p:nvSpPr>
          <p:cNvPr id="7" name="Subtitle 2"/>
          <p:cNvSpPr>
            <a:spLocks noGrp="1"/>
          </p:cNvSpPr>
          <p:nvPr>
            <p:ph type="subTitle" idx="1" hasCustomPrompt="1"/>
          </p:nvPr>
        </p:nvSpPr>
        <p:spPr>
          <a:xfrm>
            <a:off x="2324848" y="2952282"/>
            <a:ext cx="5552141" cy="525931"/>
          </a:xfrm>
          <a:prstGeom prst="rect">
            <a:avLst/>
          </a:prstGeom>
        </p:spPr>
        <p:txBody>
          <a:bodyPr/>
          <a:lstStyle>
            <a:lvl1pPr marL="0" indent="0" algn="l">
              <a:buNone/>
              <a:defRPr sz="1600">
                <a:solidFill>
                  <a:schemeClr val="bg1"/>
                </a:solidFill>
                <a:latin typeface="Arial Narrow" panose="020B06060202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Here is an example of how your explanatory text could be placed</a:t>
            </a:r>
            <a:endParaRPr lang="es-ES" dirty="0"/>
          </a:p>
        </p:txBody>
      </p:sp>
      <p:sp>
        <p:nvSpPr>
          <p:cNvPr id="8" name="Text Placeholder 8"/>
          <p:cNvSpPr>
            <a:spLocks noGrp="1"/>
          </p:cNvSpPr>
          <p:nvPr>
            <p:ph type="body" sz="quarter" idx="14" hasCustomPrompt="1"/>
          </p:nvPr>
        </p:nvSpPr>
        <p:spPr>
          <a:xfrm>
            <a:off x="2324100" y="3478213"/>
            <a:ext cx="3617384" cy="654050"/>
          </a:xfrm>
          <a:prstGeom prst="rect">
            <a:avLst/>
          </a:prstGeom>
        </p:spPr>
        <p:txBody>
          <a:bodyPr/>
          <a:lstStyle>
            <a:lvl1pPr marL="0" indent="0">
              <a:buNone/>
              <a:defRPr sz="1200">
                <a:solidFill>
                  <a:schemeClr val="bg1"/>
                </a:solidFill>
                <a:latin typeface="Arial Narrow" panose="020B0606020202030204" pitchFamily="34" charset="0"/>
              </a:defRPr>
            </a:lvl1pPr>
          </a:lstStyle>
          <a:p>
            <a:pPr lvl="0"/>
            <a:r>
              <a:rPr lang="en-US" dirty="0"/>
              <a:t>Month Year</a:t>
            </a:r>
            <a:endParaRPr lang="es-ES" dirty="0"/>
          </a:p>
        </p:txBody>
      </p:sp>
    </p:spTree>
    <p:extLst>
      <p:ext uri="{BB962C8B-B14F-4D97-AF65-F5344CB8AC3E}">
        <p14:creationId xmlns:p14="http://schemas.microsoft.com/office/powerpoint/2010/main" val="11082477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Op1 Section Intro OpA">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2858238" y="2492944"/>
            <a:ext cx="2052332" cy="1208401"/>
          </a:xfrm>
          <a:prstGeom prst="rect">
            <a:avLst/>
          </a:prstGeom>
        </p:spPr>
        <p:txBody>
          <a:bodyPr anchor="b"/>
          <a:lstStyle>
            <a:lvl1pPr algn="r">
              <a:lnSpc>
                <a:spcPts val="5700"/>
              </a:lnSpc>
              <a:defRPr sz="9600" b="1">
                <a:solidFill>
                  <a:srgbClr val="EE5859"/>
                </a:solidFill>
                <a:latin typeface="Arial" panose="020B0604020202020204" pitchFamily="34" charset="0"/>
                <a:cs typeface="Arial" panose="020B0604020202020204" pitchFamily="34" charset="0"/>
              </a:defRPr>
            </a:lvl1pPr>
          </a:lstStyle>
          <a:p>
            <a:r>
              <a:rPr lang="en-US" dirty="0"/>
              <a:t>00</a:t>
            </a:r>
            <a:endParaRPr lang="es-ES" dirty="0"/>
          </a:p>
        </p:txBody>
      </p:sp>
      <p:sp>
        <p:nvSpPr>
          <p:cNvPr id="8" name="Subtitle 2"/>
          <p:cNvSpPr>
            <a:spLocks noGrp="1"/>
          </p:cNvSpPr>
          <p:nvPr>
            <p:ph type="subTitle" idx="1" hasCustomPrompt="1"/>
          </p:nvPr>
        </p:nvSpPr>
        <p:spPr>
          <a:xfrm>
            <a:off x="5919766" y="2168602"/>
            <a:ext cx="3067121" cy="1743959"/>
          </a:xfrm>
          <a:prstGeom prst="rect">
            <a:avLst/>
          </a:prstGeom>
        </p:spPr>
        <p:txBody>
          <a:bodyPr anchor="ctr"/>
          <a:lstStyle>
            <a:lvl1pPr marL="0" indent="0" algn="l">
              <a:buNone/>
              <a:defRPr sz="3400" b="1">
                <a:solidFill>
                  <a:schemeClr val="bg1"/>
                </a:solidFill>
                <a:latin typeface="Arial Narrow" panose="020B06060202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HERE GOES THE TITLE OF YOUR SECTION</a:t>
            </a:r>
            <a:endParaRPr lang="es-ES" dirty="0"/>
          </a:p>
        </p:txBody>
      </p:sp>
      <p:cxnSp>
        <p:nvCxnSpPr>
          <p:cNvPr id="9" name="Straight Connector 8"/>
          <p:cNvCxnSpPr/>
          <p:nvPr userDrawn="1"/>
        </p:nvCxnSpPr>
        <p:spPr>
          <a:xfrm>
            <a:off x="5350503" y="1894902"/>
            <a:ext cx="0" cy="2423711"/>
          </a:xfrm>
          <a:prstGeom prst="line">
            <a:avLst/>
          </a:prstGeom>
          <a:ln w="161925">
            <a:solidFill>
              <a:srgbClr val="EE585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25565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Op1 Goodbye slide">
    <p:spTree>
      <p:nvGrpSpPr>
        <p:cNvPr id="1" name=""/>
        <p:cNvGrpSpPr/>
        <p:nvPr/>
      </p:nvGrpSpPr>
      <p:grpSpPr>
        <a:xfrm>
          <a:off x="0" y="0"/>
          <a:ext cx="0" cy="0"/>
          <a:chOff x="0" y="0"/>
          <a:chExt cx="0" cy="0"/>
        </a:xfrm>
      </p:grpSpPr>
      <p:sp>
        <p:nvSpPr>
          <p:cNvPr id="23" name="Title 1"/>
          <p:cNvSpPr txBox="1">
            <a:spLocks/>
          </p:cNvSpPr>
          <p:nvPr userDrawn="1"/>
        </p:nvSpPr>
        <p:spPr>
          <a:xfrm>
            <a:off x="7296933" y="1779705"/>
            <a:ext cx="4431833" cy="1716918"/>
          </a:xfrm>
          <a:prstGeom prst="rect">
            <a:avLst/>
          </a:prstGeom>
        </p:spPr>
        <p:txBody>
          <a:bodyPr anchor="b"/>
          <a:lstStyle>
            <a:lvl1pPr algn="l" defTabSz="914400" rtl="0" eaLnBrk="1" latinLnBrk="0" hangingPunct="1">
              <a:lnSpc>
                <a:spcPts val="3700"/>
              </a:lnSpc>
              <a:spcBef>
                <a:spcPct val="0"/>
              </a:spcBef>
              <a:buNone/>
              <a:defRPr sz="3400" kern="1200">
                <a:solidFill>
                  <a:schemeClr val="bg1"/>
                </a:solidFill>
                <a:latin typeface="Trade Gothic LT Std Bold" panose="00000800000000000000" pitchFamily="50" charset="0"/>
                <a:ea typeface="+mj-ea"/>
                <a:cs typeface="+mj-cs"/>
              </a:defRPr>
            </a:lvl1pPr>
          </a:lstStyle>
          <a:p>
            <a:r>
              <a:rPr lang="en-US" sz="3400" b="1" dirty="0">
                <a:solidFill>
                  <a:srgbClr val="EE5859"/>
                </a:solidFill>
                <a:latin typeface="Arial Narrow" panose="020B0606020202030204" pitchFamily="34" charset="0"/>
              </a:rPr>
              <a:t>THANK YOU FOR YOUR ATTENTION</a:t>
            </a:r>
            <a:endParaRPr lang="es-ES" sz="3400" b="1" dirty="0">
              <a:solidFill>
                <a:srgbClr val="EE5859"/>
              </a:solidFill>
              <a:latin typeface="Arial Narrow" panose="020B0606020202030204" pitchFamily="34" charset="0"/>
            </a:endParaRPr>
          </a:p>
        </p:txBody>
      </p:sp>
      <p:sp>
        <p:nvSpPr>
          <p:cNvPr id="24" name="Text Placeholder 8"/>
          <p:cNvSpPr>
            <a:spLocks noGrp="1"/>
          </p:cNvSpPr>
          <p:nvPr>
            <p:ph type="body" sz="quarter" idx="13" hasCustomPrompt="1"/>
          </p:nvPr>
        </p:nvSpPr>
        <p:spPr>
          <a:xfrm>
            <a:off x="7381246" y="3525066"/>
            <a:ext cx="4092665" cy="213900"/>
          </a:xfrm>
          <a:prstGeom prst="rect">
            <a:avLst/>
          </a:prstGeom>
        </p:spPr>
        <p:txBody>
          <a:bodyPr/>
          <a:lstStyle>
            <a:lvl1pPr marL="0" indent="0">
              <a:lnSpc>
                <a:spcPct val="100000"/>
              </a:lnSpc>
              <a:buNone/>
              <a:defRPr sz="950" baseline="0">
                <a:solidFill>
                  <a:schemeClr val="bg1"/>
                </a:solidFill>
                <a:latin typeface="Arial Narrow" panose="020B0606020202030204" pitchFamily="34" charset="0"/>
              </a:defRPr>
            </a:lvl1pPr>
          </a:lstStyle>
          <a:p>
            <a:pPr lvl="0"/>
            <a:r>
              <a:rPr lang="en-US" dirty="0"/>
              <a:t>Name </a:t>
            </a:r>
            <a:r>
              <a:rPr lang="en-US" dirty="0" err="1"/>
              <a:t>Lastname</a:t>
            </a:r>
            <a:endParaRPr lang="es-ES" dirty="0"/>
          </a:p>
        </p:txBody>
      </p:sp>
      <p:sp>
        <p:nvSpPr>
          <p:cNvPr id="25" name="Text Placeholder 8"/>
          <p:cNvSpPr>
            <a:spLocks noGrp="1"/>
          </p:cNvSpPr>
          <p:nvPr>
            <p:ph type="body" sz="quarter" idx="14" hasCustomPrompt="1"/>
          </p:nvPr>
        </p:nvSpPr>
        <p:spPr>
          <a:xfrm>
            <a:off x="7636106" y="3767409"/>
            <a:ext cx="4092665" cy="366764"/>
          </a:xfrm>
          <a:prstGeom prst="rect">
            <a:avLst/>
          </a:prstGeom>
        </p:spPr>
        <p:txBody>
          <a:bodyPr/>
          <a:lstStyle>
            <a:lvl1pPr marL="0" indent="0">
              <a:lnSpc>
                <a:spcPct val="100000"/>
              </a:lnSpc>
              <a:spcBef>
                <a:spcPts val="0"/>
              </a:spcBef>
              <a:buNone/>
              <a:defRPr sz="950" baseline="0">
                <a:solidFill>
                  <a:schemeClr val="bg1"/>
                </a:solidFill>
                <a:latin typeface="Arial Narrow" panose="020B0606020202030204" pitchFamily="34" charset="0"/>
              </a:defRPr>
            </a:lvl1pPr>
          </a:lstStyle>
          <a:p>
            <a:pPr lvl="0"/>
            <a:r>
              <a:rPr lang="en-US" dirty="0"/>
              <a:t>Mobile Telephone</a:t>
            </a:r>
          </a:p>
          <a:p>
            <a:pPr lvl="0"/>
            <a:r>
              <a:rPr lang="en-US" dirty="0"/>
              <a:t>Desktop Telephone</a:t>
            </a:r>
          </a:p>
        </p:txBody>
      </p:sp>
      <p:sp>
        <p:nvSpPr>
          <p:cNvPr id="26" name="Text Placeholder 8"/>
          <p:cNvSpPr>
            <a:spLocks noGrp="1"/>
          </p:cNvSpPr>
          <p:nvPr>
            <p:ph type="body" sz="quarter" idx="15" hasCustomPrompt="1"/>
          </p:nvPr>
        </p:nvSpPr>
        <p:spPr>
          <a:xfrm>
            <a:off x="7636106" y="4134173"/>
            <a:ext cx="4092665" cy="213900"/>
          </a:xfrm>
          <a:prstGeom prst="rect">
            <a:avLst/>
          </a:prstGeom>
        </p:spPr>
        <p:txBody>
          <a:bodyPr/>
          <a:lstStyle>
            <a:lvl1pPr marL="0" indent="0">
              <a:lnSpc>
                <a:spcPct val="100000"/>
              </a:lnSpc>
              <a:buNone/>
              <a:defRPr sz="950">
                <a:solidFill>
                  <a:schemeClr val="bg1"/>
                </a:solidFill>
                <a:latin typeface="Arial Narrow" panose="020B0606020202030204" pitchFamily="34" charset="0"/>
              </a:defRPr>
            </a:lvl1pPr>
          </a:lstStyle>
          <a:p>
            <a:pPr lvl="0"/>
            <a:r>
              <a:rPr lang="en-US" dirty="0"/>
              <a:t>name.lastname@impact-initiatives.org</a:t>
            </a:r>
            <a:endParaRPr lang="es-ES" dirty="0"/>
          </a:p>
        </p:txBody>
      </p:sp>
      <p:sp>
        <p:nvSpPr>
          <p:cNvPr id="27" name="Text Placeholder 8"/>
          <p:cNvSpPr>
            <a:spLocks noGrp="1"/>
          </p:cNvSpPr>
          <p:nvPr>
            <p:ph type="body" sz="quarter" idx="16" hasCustomPrompt="1"/>
          </p:nvPr>
        </p:nvSpPr>
        <p:spPr>
          <a:xfrm>
            <a:off x="7636105" y="4348073"/>
            <a:ext cx="4092665" cy="213900"/>
          </a:xfrm>
          <a:prstGeom prst="rect">
            <a:avLst/>
          </a:prstGeom>
        </p:spPr>
        <p:txBody>
          <a:bodyPr/>
          <a:lstStyle>
            <a:lvl1pPr marL="0" indent="0">
              <a:lnSpc>
                <a:spcPct val="100000"/>
              </a:lnSpc>
              <a:buNone/>
              <a:defRPr sz="950" baseline="0">
                <a:solidFill>
                  <a:schemeClr val="bg1"/>
                </a:solidFill>
                <a:latin typeface="Arial Narrow" panose="020B0606020202030204" pitchFamily="34" charset="0"/>
              </a:defRPr>
            </a:lvl1pPr>
          </a:lstStyle>
          <a:p>
            <a:pPr lvl="0"/>
            <a:r>
              <a:rPr lang="en-US" dirty="0"/>
              <a:t>skype user name</a:t>
            </a:r>
            <a:endParaRPr lang="es-ES" dirty="0"/>
          </a:p>
        </p:txBody>
      </p:sp>
      <p:sp>
        <p:nvSpPr>
          <p:cNvPr id="28" name="Text Placeholder 8"/>
          <p:cNvSpPr>
            <a:spLocks noGrp="1"/>
          </p:cNvSpPr>
          <p:nvPr>
            <p:ph type="body" sz="quarter" idx="17" hasCustomPrompt="1"/>
          </p:nvPr>
        </p:nvSpPr>
        <p:spPr>
          <a:xfrm>
            <a:off x="7636104" y="4561973"/>
            <a:ext cx="4092665" cy="213900"/>
          </a:xfrm>
          <a:prstGeom prst="rect">
            <a:avLst/>
          </a:prstGeom>
        </p:spPr>
        <p:txBody>
          <a:bodyPr/>
          <a:lstStyle>
            <a:lvl1pPr marL="0" indent="0">
              <a:lnSpc>
                <a:spcPct val="100000"/>
              </a:lnSpc>
              <a:buNone/>
              <a:defRPr sz="950">
                <a:solidFill>
                  <a:schemeClr val="bg1"/>
                </a:solidFill>
                <a:latin typeface="Arial Narrow" panose="020B0606020202030204" pitchFamily="34" charset="0"/>
              </a:defRPr>
            </a:lvl1pPr>
          </a:lstStyle>
          <a:p>
            <a:pPr lvl="0"/>
            <a:r>
              <a:rPr lang="en-US" dirty="0"/>
              <a:t>www.impact-initiatives.org</a:t>
            </a:r>
            <a:endParaRPr lang="es-ES" dirty="0"/>
          </a:p>
        </p:txBody>
      </p:sp>
      <p:sp>
        <p:nvSpPr>
          <p:cNvPr id="29" name="Text Placeholder 8"/>
          <p:cNvSpPr>
            <a:spLocks noGrp="1"/>
          </p:cNvSpPr>
          <p:nvPr>
            <p:ph type="body" sz="quarter" idx="18" hasCustomPrompt="1"/>
          </p:nvPr>
        </p:nvSpPr>
        <p:spPr>
          <a:xfrm>
            <a:off x="7636102" y="4790051"/>
            <a:ext cx="4092665" cy="213900"/>
          </a:xfrm>
          <a:prstGeom prst="rect">
            <a:avLst/>
          </a:prstGeom>
        </p:spPr>
        <p:txBody>
          <a:bodyPr/>
          <a:lstStyle>
            <a:lvl1pPr marL="0" indent="0">
              <a:lnSpc>
                <a:spcPct val="100000"/>
              </a:lnSpc>
              <a:buNone/>
              <a:defRPr sz="950">
                <a:solidFill>
                  <a:schemeClr val="bg1"/>
                </a:solidFill>
                <a:latin typeface="Arial Narrow" panose="020B0606020202030204" pitchFamily="34" charset="0"/>
              </a:defRPr>
            </a:lvl1pPr>
          </a:lstStyle>
          <a:p>
            <a:pPr lvl="0"/>
            <a:r>
              <a:rPr lang="en-US" dirty="0"/>
              <a:t>IMPACT Initiatives</a:t>
            </a:r>
            <a:endParaRPr lang="es-ES" dirty="0"/>
          </a:p>
        </p:txBody>
      </p:sp>
      <p:sp>
        <p:nvSpPr>
          <p:cNvPr id="30" name="Text Placeholder 8"/>
          <p:cNvSpPr>
            <a:spLocks noGrp="1"/>
          </p:cNvSpPr>
          <p:nvPr>
            <p:ph type="body" sz="quarter" idx="19" hasCustomPrompt="1"/>
          </p:nvPr>
        </p:nvSpPr>
        <p:spPr>
          <a:xfrm>
            <a:off x="7636101" y="5018129"/>
            <a:ext cx="4092665" cy="213900"/>
          </a:xfrm>
          <a:prstGeom prst="rect">
            <a:avLst/>
          </a:prstGeom>
        </p:spPr>
        <p:txBody>
          <a:bodyPr/>
          <a:lstStyle>
            <a:lvl1pPr marL="0" indent="0">
              <a:lnSpc>
                <a:spcPct val="100000"/>
              </a:lnSpc>
              <a:buNone/>
              <a:defRPr sz="950">
                <a:solidFill>
                  <a:schemeClr val="bg1"/>
                </a:solidFill>
                <a:latin typeface="Arial Narrow" panose="020B0606020202030204" pitchFamily="34" charset="0"/>
              </a:defRPr>
            </a:lvl1pPr>
          </a:lstStyle>
          <a:p>
            <a:pPr lvl="0"/>
            <a:r>
              <a:rPr lang="en-US" dirty="0"/>
              <a:t>@</a:t>
            </a:r>
            <a:r>
              <a:rPr lang="en-US" dirty="0" err="1"/>
              <a:t>IMPACT_init</a:t>
            </a:r>
            <a:endParaRPr lang="es-ES" dirty="0"/>
          </a:p>
        </p:txBody>
      </p:sp>
      <p:pic>
        <p:nvPicPr>
          <p:cNvPr id="31" name="Picture 3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90545" y="3817682"/>
            <a:ext cx="185463" cy="139097"/>
          </a:xfrm>
          <a:prstGeom prst="rect">
            <a:avLst/>
          </a:prstGeom>
        </p:spPr>
      </p:pic>
      <p:pic>
        <p:nvPicPr>
          <p:cNvPr id="32" name="Picture 3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82553" y="4199662"/>
            <a:ext cx="190096" cy="98019"/>
          </a:xfrm>
          <a:prstGeom prst="rect">
            <a:avLst/>
          </a:prstGeom>
        </p:spPr>
      </p:pic>
      <p:pic>
        <p:nvPicPr>
          <p:cNvPr id="33" name="Picture 3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471484" y="4393775"/>
            <a:ext cx="174561" cy="130921"/>
          </a:xfrm>
          <a:prstGeom prst="rect">
            <a:avLst/>
          </a:prstGeom>
        </p:spPr>
      </p:pic>
      <p:pic>
        <p:nvPicPr>
          <p:cNvPr id="34" name="Picture 33"/>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475488" y="4605381"/>
            <a:ext cx="197163" cy="147872"/>
          </a:xfrm>
          <a:prstGeom prst="rect">
            <a:avLst/>
          </a:prstGeom>
        </p:spPr>
      </p:pic>
      <p:pic>
        <p:nvPicPr>
          <p:cNvPr id="35" name="Picture 34"/>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489706" y="4833939"/>
            <a:ext cx="184693" cy="138520"/>
          </a:xfrm>
          <a:prstGeom prst="rect">
            <a:avLst/>
          </a:prstGeom>
        </p:spPr>
      </p:pic>
      <p:pic>
        <p:nvPicPr>
          <p:cNvPr id="36" name="Picture 35"/>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7471484" y="5085917"/>
            <a:ext cx="224481" cy="117852"/>
          </a:xfrm>
          <a:prstGeom prst="rect">
            <a:avLst/>
          </a:prstGeom>
        </p:spPr>
      </p:pic>
      <p:cxnSp>
        <p:nvCxnSpPr>
          <p:cNvPr id="37" name="Straight Connector 36"/>
          <p:cNvCxnSpPr/>
          <p:nvPr userDrawn="1"/>
        </p:nvCxnSpPr>
        <p:spPr>
          <a:xfrm>
            <a:off x="6890545" y="2270286"/>
            <a:ext cx="0" cy="3273866"/>
          </a:xfrm>
          <a:prstGeom prst="line">
            <a:avLst/>
          </a:prstGeom>
          <a:ln w="161925">
            <a:solidFill>
              <a:srgbClr val="EE585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90813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Op1 Goodbye slide">
    <p:spTree>
      <p:nvGrpSpPr>
        <p:cNvPr id="1" name=""/>
        <p:cNvGrpSpPr/>
        <p:nvPr/>
      </p:nvGrpSpPr>
      <p:grpSpPr>
        <a:xfrm>
          <a:off x="0" y="0"/>
          <a:ext cx="0" cy="0"/>
          <a:chOff x="0" y="0"/>
          <a:chExt cx="0" cy="0"/>
        </a:xfrm>
      </p:grpSpPr>
      <p:sp>
        <p:nvSpPr>
          <p:cNvPr id="17" name="Title 1"/>
          <p:cNvSpPr txBox="1">
            <a:spLocks/>
          </p:cNvSpPr>
          <p:nvPr userDrawn="1"/>
        </p:nvSpPr>
        <p:spPr>
          <a:xfrm>
            <a:off x="6687333" y="2512336"/>
            <a:ext cx="5134127" cy="3273865"/>
          </a:xfrm>
          <a:prstGeom prst="rect">
            <a:avLst/>
          </a:prstGeom>
        </p:spPr>
        <p:txBody>
          <a:bodyPr anchor="ctr"/>
          <a:lstStyle>
            <a:lvl1pPr algn="l" defTabSz="914400" rtl="0" eaLnBrk="1" latinLnBrk="0" hangingPunct="1">
              <a:lnSpc>
                <a:spcPts val="3700"/>
              </a:lnSpc>
              <a:spcBef>
                <a:spcPct val="0"/>
              </a:spcBef>
              <a:buNone/>
              <a:defRPr sz="3400" kern="1200">
                <a:solidFill>
                  <a:schemeClr val="bg1"/>
                </a:solidFill>
                <a:latin typeface="Trade Gothic LT Std Bold" panose="00000800000000000000" pitchFamily="50" charset="0"/>
                <a:ea typeface="+mj-ea"/>
                <a:cs typeface="+mj-cs"/>
              </a:defRPr>
            </a:lvl1pPr>
          </a:lstStyle>
          <a:p>
            <a:pPr>
              <a:lnSpc>
                <a:spcPts val="4500"/>
              </a:lnSpc>
            </a:pPr>
            <a:r>
              <a:rPr lang="en-US" sz="4400" b="1" dirty="0">
                <a:solidFill>
                  <a:srgbClr val="EE5859"/>
                </a:solidFill>
                <a:latin typeface="Arial Narrow" panose="020B0606020202030204" pitchFamily="34" charset="0"/>
              </a:rPr>
              <a:t>THANK YOU FOR YOUR ATTENTION</a:t>
            </a:r>
            <a:endParaRPr lang="es-ES" sz="4400" b="1" dirty="0">
              <a:solidFill>
                <a:srgbClr val="EE5859"/>
              </a:solidFill>
              <a:latin typeface="Arial Narrow" panose="020B0606020202030204" pitchFamily="34" charset="0"/>
            </a:endParaRPr>
          </a:p>
        </p:txBody>
      </p:sp>
      <p:cxnSp>
        <p:nvCxnSpPr>
          <p:cNvPr id="18" name="Straight Connector 17"/>
          <p:cNvCxnSpPr/>
          <p:nvPr userDrawn="1"/>
        </p:nvCxnSpPr>
        <p:spPr>
          <a:xfrm>
            <a:off x="6280945" y="2512335"/>
            <a:ext cx="0" cy="3273866"/>
          </a:xfrm>
          <a:prstGeom prst="line">
            <a:avLst/>
          </a:prstGeom>
          <a:ln w="161925">
            <a:solidFill>
              <a:srgbClr val="EE585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957005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Op1 Left banner &amp; Text OpA">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9210" y="1845251"/>
            <a:ext cx="3921983" cy="2501153"/>
          </a:xfrm>
          <a:prstGeom prst="rect">
            <a:avLst/>
          </a:prstGeom>
        </p:spPr>
        <p:txBody>
          <a:bodyPr anchor="ctr"/>
          <a:lstStyle>
            <a:lvl1pPr algn="l">
              <a:lnSpc>
                <a:spcPts val="4500"/>
              </a:lnSpc>
              <a:defRPr sz="4400" b="1">
                <a:solidFill>
                  <a:schemeClr val="bg1"/>
                </a:solidFill>
                <a:latin typeface="Arial Narrow" panose="020B0606020202030204" pitchFamily="34" charset="0"/>
              </a:defRPr>
            </a:lvl1pPr>
          </a:lstStyle>
          <a:p>
            <a:r>
              <a:rPr lang="en-US" dirty="0"/>
              <a:t>HERE GOES THE TITLE OF YOUR SECTION</a:t>
            </a:r>
            <a:endParaRPr lang="es-ES" dirty="0"/>
          </a:p>
        </p:txBody>
      </p:sp>
      <p:sp>
        <p:nvSpPr>
          <p:cNvPr id="3" name="Subtitle 2"/>
          <p:cNvSpPr>
            <a:spLocks noGrp="1"/>
          </p:cNvSpPr>
          <p:nvPr>
            <p:ph type="subTitle" idx="1" hasCustomPrompt="1"/>
          </p:nvPr>
        </p:nvSpPr>
        <p:spPr>
          <a:xfrm>
            <a:off x="5683700" y="990983"/>
            <a:ext cx="5552141" cy="525931"/>
          </a:xfrm>
          <a:prstGeom prst="rect">
            <a:avLst/>
          </a:prstGeom>
        </p:spPr>
        <p:txBody>
          <a:bodyPr anchor="b"/>
          <a:lstStyle>
            <a:lvl1pPr marL="0" indent="0" algn="l">
              <a:buNone/>
              <a:defRPr sz="1700" b="1" baseline="0">
                <a:solidFill>
                  <a:srgbClr val="EE5859"/>
                </a:solidFill>
                <a:latin typeface="Arial Narrow" panose="020B06060202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Here goes your title</a:t>
            </a:r>
            <a:endParaRPr lang="es-ES" dirty="0"/>
          </a:p>
        </p:txBody>
      </p:sp>
      <p:sp>
        <p:nvSpPr>
          <p:cNvPr id="9" name="Text Placeholder 8"/>
          <p:cNvSpPr>
            <a:spLocks noGrp="1"/>
          </p:cNvSpPr>
          <p:nvPr>
            <p:ph type="body" sz="quarter" idx="13" hasCustomPrompt="1"/>
          </p:nvPr>
        </p:nvSpPr>
        <p:spPr>
          <a:xfrm>
            <a:off x="5683700" y="1526860"/>
            <a:ext cx="5552141" cy="4063235"/>
          </a:xfrm>
          <a:prstGeom prst="rect">
            <a:avLst/>
          </a:prstGeom>
        </p:spPr>
        <p:txBody>
          <a:bodyPr/>
          <a:lstStyle>
            <a:lvl1pPr marL="0" indent="0">
              <a:lnSpc>
                <a:spcPts val="1500"/>
              </a:lnSpc>
              <a:buNone/>
              <a:defRPr sz="1300">
                <a:solidFill>
                  <a:srgbClr val="58585A"/>
                </a:solidFill>
                <a:latin typeface="Arial Narrow" panose="020B0606020202030204" pitchFamily="34" charset="0"/>
              </a:defRPr>
            </a:lvl1pPr>
          </a:lstStyle>
          <a:p>
            <a:pPr lvl="0"/>
            <a:r>
              <a:rPr lang="en-US" dirty="0"/>
              <a:t>Here goes your plain text</a:t>
            </a:r>
            <a:endParaRPr lang="es-ES" dirty="0"/>
          </a:p>
        </p:txBody>
      </p:sp>
    </p:spTree>
    <p:extLst>
      <p:ext uri="{BB962C8B-B14F-4D97-AF65-F5344CB8AC3E}">
        <p14:creationId xmlns:p14="http://schemas.microsoft.com/office/powerpoint/2010/main" val="144899131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Op1 Left banner, Text &amp; Icons OpA">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9210" y="1845251"/>
            <a:ext cx="3921983" cy="2501153"/>
          </a:xfrm>
          <a:prstGeom prst="rect">
            <a:avLst/>
          </a:prstGeom>
        </p:spPr>
        <p:txBody>
          <a:bodyPr anchor="ctr"/>
          <a:lstStyle>
            <a:lvl1pPr algn="l">
              <a:lnSpc>
                <a:spcPts val="4500"/>
              </a:lnSpc>
              <a:defRPr sz="4400" b="1">
                <a:solidFill>
                  <a:schemeClr val="bg1"/>
                </a:solidFill>
                <a:latin typeface="Arial Narrow" panose="020B0606020202030204" pitchFamily="34" charset="0"/>
              </a:defRPr>
            </a:lvl1pPr>
          </a:lstStyle>
          <a:p>
            <a:r>
              <a:rPr lang="en-US" dirty="0"/>
              <a:t>HERE GOES THE TITLE OF YOUR SECTION</a:t>
            </a:r>
            <a:endParaRPr lang="es-ES" dirty="0"/>
          </a:p>
        </p:txBody>
      </p:sp>
      <p:sp>
        <p:nvSpPr>
          <p:cNvPr id="3" name="Subtitle 2"/>
          <p:cNvSpPr>
            <a:spLocks noGrp="1"/>
          </p:cNvSpPr>
          <p:nvPr>
            <p:ph type="subTitle" idx="1" hasCustomPrompt="1"/>
          </p:nvPr>
        </p:nvSpPr>
        <p:spPr>
          <a:xfrm>
            <a:off x="7237583" y="462066"/>
            <a:ext cx="3998259" cy="525931"/>
          </a:xfrm>
          <a:prstGeom prst="rect">
            <a:avLst/>
          </a:prstGeom>
        </p:spPr>
        <p:txBody>
          <a:bodyPr anchor="b"/>
          <a:lstStyle>
            <a:lvl1pPr marL="0" indent="0" algn="l">
              <a:buNone/>
              <a:defRPr sz="1300" b="1">
                <a:solidFill>
                  <a:srgbClr val="EE5859"/>
                </a:solidFill>
                <a:latin typeface="Arial Narrow" panose="020B06060202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Here goes the title</a:t>
            </a:r>
            <a:endParaRPr lang="es-ES" dirty="0"/>
          </a:p>
        </p:txBody>
      </p:sp>
      <p:sp>
        <p:nvSpPr>
          <p:cNvPr id="9" name="Text Placeholder 8"/>
          <p:cNvSpPr>
            <a:spLocks noGrp="1"/>
          </p:cNvSpPr>
          <p:nvPr>
            <p:ph type="body" sz="quarter" idx="13" hasCustomPrompt="1"/>
          </p:nvPr>
        </p:nvSpPr>
        <p:spPr>
          <a:xfrm>
            <a:off x="7237583" y="943172"/>
            <a:ext cx="3998259" cy="778053"/>
          </a:xfrm>
          <a:prstGeom prst="rect">
            <a:avLst/>
          </a:prstGeom>
        </p:spPr>
        <p:txBody>
          <a:bodyPr/>
          <a:lstStyle>
            <a:lvl1pPr marL="0" indent="0">
              <a:lnSpc>
                <a:spcPts val="1300"/>
              </a:lnSpc>
              <a:buNone/>
              <a:defRPr sz="1100">
                <a:solidFill>
                  <a:srgbClr val="58585A"/>
                </a:solidFill>
                <a:latin typeface="Arial Narrow" panose="020B0606020202030204" pitchFamily="34" charset="0"/>
              </a:defRPr>
            </a:lvl1pPr>
          </a:lstStyle>
          <a:p>
            <a:pPr lvl="0"/>
            <a:r>
              <a:rPr lang="en-US" dirty="0"/>
              <a:t>Here goes your plain text</a:t>
            </a:r>
            <a:endParaRPr lang="es-ES" dirty="0"/>
          </a:p>
        </p:txBody>
      </p:sp>
      <p:sp>
        <p:nvSpPr>
          <p:cNvPr id="5" name="Picture Placeholder 4"/>
          <p:cNvSpPr>
            <a:spLocks noGrp="1"/>
          </p:cNvSpPr>
          <p:nvPr>
            <p:ph type="pic" sz="quarter" idx="14"/>
          </p:nvPr>
        </p:nvSpPr>
        <p:spPr>
          <a:xfrm>
            <a:off x="6203951" y="850901"/>
            <a:ext cx="884767" cy="663575"/>
          </a:xfrm>
          <a:prstGeom prst="rect">
            <a:avLst/>
          </a:prstGeom>
        </p:spPr>
        <p:txBody>
          <a:bodyPr/>
          <a:lstStyle>
            <a:lvl1pPr>
              <a:defRPr sz="1000"/>
            </a:lvl1pPr>
          </a:lstStyle>
          <a:p>
            <a:endParaRPr lang="es-ES" dirty="0"/>
          </a:p>
        </p:txBody>
      </p:sp>
      <p:sp>
        <p:nvSpPr>
          <p:cNvPr id="8" name="Text Placeholder 8"/>
          <p:cNvSpPr>
            <a:spLocks noGrp="1"/>
          </p:cNvSpPr>
          <p:nvPr>
            <p:ph type="body" sz="quarter" idx="15" hasCustomPrompt="1"/>
          </p:nvPr>
        </p:nvSpPr>
        <p:spPr>
          <a:xfrm>
            <a:off x="7237583" y="2238191"/>
            <a:ext cx="3998259" cy="778053"/>
          </a:xfrm>
          <a:prstGeom prst="rect">
            <a:avLst/>
          </a:prstGeom>
        </p:spPr>
        <p:txBody>
          <a:bodyPr/>
          <a:lstStyle>
            <a:lvl1pPr marL="0" indent="0">
              <a:lnSpc>
                <a:spcPts val="1300"/>
              </a:lnSpc>
              <a:buNone/>
              <a:defRPr sz="1100">
                <a:solidFill>
                  <a:srgbClr val="58585A"/>
                </a:solidFill>
                <a:latin typeface="Arial Narrow" panose="020B0606020202030204" pitchFamily="34" charset="0"/>
              </a:defRPr>
            </a:lvl1pPr>
          </a:lstStyle>
          <a:p>
            <a:pPr lvl="0"/>
            <a:r>
              <a:rPr lang="en-US" dirty="0"/>
              <a:t>Here goes your plain text</a:t>
            </a:r>
            <a:endParaRPr lang="es-ES" dirty="0"/>
          </a:p>
        </p:txBody>
      </p:sp>
      <p:sp>
        <p:nvSpPr>
          <p:cNvPr id="10" name="Picture Placeholder 4"/>
          <p:cNvSpPr>
            <a:spLocks noGrp="1"/>
          </p:cNvSpPr>
          <p:nvPr>
            <p:ph type="pic" sz="quarter" idx="16"/>
          </p:nvPr>
        </p:nvSpPr>
        <p:spPr>
          <a:xfrm>
            <a:off x="6203951" y="2145920"/>
            <a:ext cx="884767" cy="663575"/>
          </a:xfrm>
          <a:prstGeom prst="rect">
            <a:avLst/>
          </a:prstGeom>
        </p:spPr>
        <p:txBody>
          <a:bodyPr/>
          <a:lstStyle>
            <a:lvl1pPr>
              <a:defRPr sz="1000"/>
            </a:lvl1pPr>
          </a:lstStyle>
          <a:p>
            <a:endParaRPr lang="es-ES" dirty="0"/>
          </a:p>
        </p:txBody>
      </p:sp>
      <p:sp>
        <p:nvSpPr>
          <p:cNvPr id="12" name="Text Placeholder 8"/>
          <p:cNvSpPr>
            <a:spLocks noGrp="1"/>
          </p:cNvSpPr>
          <p:nvPr>
            <p:ph type="body" sz="quarter" idx="17" hasCustomPrompt="1"/>
          </p:nvPr>
        </p:nvSpPr>
        <p:spPr>
          <a:xfrm>
            <a:off x="7237583" y="3568351"/>
            <a:ext cx="3998259" cy="778053"/>
          </a:xfrm>
          <a:prstGeom prst="rect">
            <a:avLst/>
          </a:prstGeom>
        </p:spPr>
        <p:txBody>
          <a:bodyPr/>
          <a:lstStyle>
            <a:lvl1pPr marL="0" indent="0">
              <a:lnSpc>
                <a:spcPts val="1300"/>
              </a:lnSpc>
              <a:buNone/>
              <a:defRPr sz="1100">
                <a:solidFill>
                  <a:srgbClr val="58585A"/>
                </a:solidFill>
                <a:latin typeface="Arial Narrow" panose="020B0606020202030204" pitchFamily="34" charset="0"/>
              </a:defRPr>
            </a:lvl1pPr>
          </a:lstStyle>
          <a:p>
            <a:pPr lvl="0"/>
            <a:r>
              <a:rPr lang="en-US" dirty="0"/>
              <a:t>Here goes your plain text</a:t>
            </a:r>
            <a:endParaRPr lang="es-ES" dirty="0"/>
          </a:p>
        </p:txBody>
      </p:sp>
      <p:sp>
        <p:nvSpPr>
          <p:cNvPr id="13" name="Picture Placeholder 4"/>
          <p:cNvSpPr>
            <a:spLocks noGrp="1"/>
          </p:cNvSpPr>
          <p:nvPr>
            <p:ph type="pic" sz="quarter" idx="18"/>
          </p:nvPr>
        </p:nvSpPr>
        <p:spPr>
          <a:xfrm>
            <a:off x="6203951" y="3476080"/>
            <a:ext cx="884767" cy="663575"/>
          </a:xfrm>
          <a:prstGeom prst="rect">
            <a:avLst/>
          </a:prstGeom>
        </p:spPr>
        <p:txBody>
          <a:bodyPr/>
          <a:lstStyle>
            <a:lvl1pPr>
              <a:defRPr sz="1000"/>
            </a:lvl1pPr>
          </a:lstStyle>
          <a:p>
            <a:endParaRPr lang="es-ES" dirty="0"/>
          </a:p>
        </p:txBody>
      </p:sp>
      <p:sp>
        <p:nvSpPr>
          <p:cNvPr id="15" name="Text Placeholder 8"/>
          <p:cNvSpPr>
            <a:spLocks noGrp="1"/>
          </p:cNvSpPr>
          <p:nvPr>
            <p:ph type="body" sz="quarter" idx="19" hasCustomPrompt="1"/>
          </p:nvPr>
        </p:nvSpPr>
        <p:spPr>
          <a:xfrm>
            <a:off x="7237583" y="4905572"/>
            <a:ext cx="3998259" cy="778053"/>
          </a:xfrm>
          <a:prstGeom prst="rect">
            <a:avLst/>
          </a:prstGeom>
        </p:spPr>
        <p:txBody>
          <a:bodyPr/>
          <a:lstStyle>
            <a:lvl1pPr marL="0" indent="0">
              <a:lnSpc>
                <a:spcPts val="1300"/>
              </a:lnSpc>
              <a:buNone/>
              <a:defRPr sz="1100">
                <a:solidFill>
                  <a:srgbClr val="58585A"/>
                </a:solidFill>
                <a:latin typeface="Arial Narrow" panose="020B0606020202030204" pitchFamily="34" charset="0"/>
              </a:defRPr>
            </a:lvl1pPr>
          </a:lstStyle>
          <a:p>
            <a:pPr lvl="0"/>
            <a:r>
              <a:rPr lang="en-US" dirty="0"/>
              <a:t>Here goes your plain text</a:t>
            </a:r>
            <a:endParaRPr lang="es-ES" dirty="0"/>
          </a:p>
        </p:txBody>
      </p:sp>
      <p:sp>
        <p:nvSpPr>
          <p:cNvPr id="16" name="Picture Placeholder 4"/>
          <p:cNvSpPr>
            <a:spLocks noGrp="1"/>
          </p:cNvSpPr>
          <p:nvPr>
            <p:ph type="pic" sz="quarter" idx="20"/>
          </p:nvPr>
        </p:nvSpPr>
        <p:spPr>
          <a:xfrm>
            <a:off x="6203951" y="4813301"/>
            <a:ext cx="884767" cy="663575"/>
          </a:xfrm>
          <a:prstGeom prst="rect">
            <a:avLst/>
          </a:prstGeom>
        </p:spPr>
        <p:txBody>
          <a:bodyPr/>
          <a:lstStyle>
            <a:lvl1pPr>
              <a:defRPr sz="1000"/>
            </a:lvl1pPr>
          </a:lstStyle>
          <a:p>
            <a:endParaRPr lang="es-ES" dirty="0"/>
          </a:p>
        </p:txBody>
      </p:sp>
      <p:sp>
        <p:nvSpPr>
          <p:cNvPr id="21" name="Text Placeholder 20"/>
          <p:cNvSpPr>
            <a:spLocks noGrp="1"/>
          </p:cNvSpPr>
          <p:nvPr>
            <p:ph type="body" sz="quarter" idx="21" hasCustomPrompt="1"/>
          </p:nvPr>
        </p:nvSpPr>
        <p:spPr>
          <a:xfrm>
            <a:off x="7237583" y="1836014"/>
            <a:ext cx="3998383" cy="437765"/>
          </a:xfrm>
          <a:prstGeom prst="rect">
            <a:avLst/>
          </a:prstGeom>
        </p:spPr>
        <p:txBody>
          <a:bodyPr anchor="b"/>
          <a:lstStyle>
            <a:lvl1pPr marL="0" indent="0">
              <a:buNone/>
              <a:defRPr sz="1300" b="1">
                <a:solidFill>
                  <a:srgbClr val="EE5859"/>
                </a:solidFill>
                <a:latin typeface="Arial Narrow" panose="020B0606020202030204" pitchFamily="34" charset="0"/>
              </a:defRPr>
            </a:lvl1pPr>
          </a:lstStyle>
          <a:p>
            <a:pPr lvl="0"/>
            <a:r>
              <a:rPr lang="en-US" dirty="0"/>
              <a:t>Here goes the title</a:t>
            </a:r>
            <a:endParaRPr lang="es-ES" dirty="0"/>
          </a:p>
        </p:txBody>
      </p:sp>
      <p:sp>
        <p:nvSpPr>
          <p:cNvPr id="22" name="Text Placeholder 20"/>
          <p:cNvSpPr>
            <a:spLocks noGrp="1"/>
          </p:cNvSpPr>
          <p:nvPr>
            <p:ph type="body" sz="quarter" idx="22" hasCustomPrompt="1"/>
          </p:nvPr>
        </p:nvSpPr>
        <p:spPr>
          <a:xfrm>
            <a:off x="7237459" y="3161146"/>
            <a:ext cx="3998383" cy="437765"/>
          </a:xfrm>
          <a:prstGeom prst="rect">
            <a:avLst/>
          </a:prstGeom>
        </p:spPr>
        <p:txBody>
          <a:bodyPr anchor="b"/>
          <a:lstStyle>
            <a:lvl1pPr marL="0" indent="0">
              <a:buNone/>
              <a:defRPr sz="1300" b="1">
                <a:solidFill>
                  <a:srgbClr val="EE5859"/>
                </a:solidFill>
                <a:latin typeface="Arial Narrow" panose="020B0606020202030204" pitchFamily="34" charset="0"/>
              </a:defRPr>
            </a:lvl1pPr>
          </a:lstStyle>
          <a:p>
            <a:pPr lvl="0"/>
            <a:r>
              <a:rPr lang="en-US" dirty="0"/>
              <a:t>Here goes the title</a:t>
            </a:r>
            <a:endParaRPr lang="es-ES" dirty="0"/>
          </a:p>
        </p:txBody>
      </p:sp>
      <p:sp>
        <p:nvSpPr>
          <p:cNvPr id="23" name="Text Placeholder 20"/>
          <p:cNvSpPr>
            <a:spLocks noGrp="1"/>
          </p:cNvSpPr>
          <p:nvPr>
            <p:ph type="body" sz="quarter" idx="23" hasCustomPrompt="1"/>
          </p:nvPr>
        </p:nvSpPr>
        <p:spPr>
          <a:xfrm>
            <a:off x="7237459" y="4520186"/>
            <a:ext cx="3998383" cy="437765"/>
          </a:xfrm>
          <a:prstGeom prst="rect">
            <a:avLst/>
          </a:prstGeom>
        </p:spPr>
        <p:txBody>
          <a:bodyPr anchor="b"/>
          <a:lstStyle>
            <a:lvl1pPr marL="0" indent="0">
              <a:buNone/>
              <a:defRPr sz="1300" b="1">
                <a:solidFill>
                  <a:srgbClr val="EE5859"/>
                </a:solidFill>
                <a:latin typeface="Arial Narrow" panose="020B0606020202030204" pitchFamily="34" charset="0"/>
              </a:defRPr>
            </a:lvl1pPr>
          </a:lstStyle>
          <a:p>
            <a:pPr lvl="0"/>
            <a:r>
              <a:rPr lang="en-US" dirty="0"/>
              <a:t>Here goes the title</a:t>
            </a:r>
            <a:endParaRPr lang="es-ES" dirty="0"/>
          </a:p>
        </p:txBody>
      </p:sp>
    </p:spTree>
    <p:extLst>
      <p:ext uri="{BB962C8B-B14F-4D97-AF65-F5344CB8AC3E}">
        <p14:creationId xmlns:p14="http://schemas.microsoft.com/office/powerpoint/2010/main" val="313867743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Op1 Left banner &amp; Image OpA">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9210" y="1845251"/>
            <a:ext cx="3921983" cy="2501153"/>
          </a:xfrm>
          <a:prstGeom prst="rect">
            <a:avLst/>
          </a:prstGeom>
        </p:spPr>
        <p:txBody>
          <a:bodyPr anchor="ctr"/>
          <a:lstStyle>
            <a:lvl1pPr algn="l">
              <a:lnSpc>
                <a:spcPts val="4500"/>
              </a:lnSpc>
              <a:defRPr sz="4400" b="1">
                <a:solidFill>
                  <a:schemeClr val="bg1"/>
                </a:solidFill>
                <a:latin typeface="Arial Narrow" panose="020B0606020202030204" pitchFamily="34" charset="0"/>
              </a:defRPr>
            </a:lvl1pPr>
          </a:lstStyle>
          <a:p>
            <a:r>
              <a:rPr lang="en-US" dirty="0"/>
              <a:t>HERE GOES THE TITLE OF YOU SECTION</a:t>
            </a:r>
            <a:endParaRPr lang="es-ES" dirty="0"/>
          </a:p>
        </p:txBody>
      </p:sp>
      <p:sp>
        <p:nvSpPr>
          <p:cNvPr id="7" name="Picture Placeholder 6"/>
          <p:cNvSpPr>
            <a:spLocks noGrp="1"/>
          </p:cNvSpPr>
          <p:nvPr>
            <p:ph type="pic" sz="quarter" idx="10" hasCustomPrompt="1"/>
          </p:nvPr>
        </p:nvSpPr>
        <p:spPr>
          <a:xfrm>
            <a:off x="4889501" y="198438"/>
            <a:ext cx="7050617" cy="5891212"/>
          </a:xfrm>
          <a:prstGeom prst="rect">
            <a:avLst/>
          </a:prstGeom>
        </p:spPr>
        <p:txBody>
          <a:bodyPr/>
          <a:lstStyle>
            <a:lvl1pPr>
              <a:defRPr>
                <a:latin typeface="Arial Narrow" panose="020B0606020202030204" pitchFamily="34" charset="0"/>
              </a:defRPr>
            </a:lvl1pPr>
          </a:lstStyle>
          <a:p>
            <a:r>
              <a:rPr lang="en-GB" noProof="0" dirty="0"/>
              <a:t>Click</a:t>
            </a:r>
            <a:r>
              <a:rPr lang="es-ES" dirty="0"/>
              <a:t> in the icon below to insert your picture</a:t>
            </a:r>
          </a:p>
        </p:txBody>
      </p:sp>
    </p:spTree>
    <p:extLst>
      <p:ext uri="{BB962C8B-B14F-4D97-AF65-F5344CB8AC3E}">
        <p14:creationId xmlns:p14="http://schemas.microsoft.com/office/powerpoint/2010/main" val="660421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Op1 Top Banner &amp; Text OpA">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14901" y="266337"/>
            <a:ext cx="10783787" cy="724646"/>
          </a:xfrm>
          <a:prstGeom prst="rect">
            <a:avLst/>
          </a:prstGeom>
        </p:spPr>
        <p:txBody>
          <a:bodyPr anchor="ctr"/>
          <a:lstStyle>
            <a:lvl1pPr algn="l">
              <a:lnSpc>
                <a:spcPts val="4500"/>
              </a:lnSpc>
              <a:defRPr sz="2900" b="1">
                <a:solidFill>
                  <a:schemeClr val="bg1"/>
                </a:solidFill>
                <a:latin typeface="Arial Narrow" panose="020B0606020202030204" pitchFamily="34" charset="0"/>
              </a:defRPr>
            </a:lvl1pPr>
          </a:lstStyle>
          <a:p>
            <a:r>
              <a:rPr lang="en-US" dirty="0"/>
              <a:t>HERE GOES YOUR TITLE</a:t>
            </a:r>
            <a:endParaRPr lang="es-ES" dirty="0"/>
          </a:p>
        </p:txBody>
      </p:sp>
      <p:sp>
        <p:nvSpPr>
          <p:cNvPr id="3" name="Subtitle 2"/>
          <p:cNvSpPr>
            <a:spLocks noGrp="1"/>
          </p:cNvSpPr>
          <p:nvPr>
            <p:ph type="subTitle" idx="1" hasCustomPrompt="1"/>
          </p:nvPr>
        </p:nvSpPr>
        <p:spPr>
          <a:xfrm>
            <a:off x="514901" y="1443989"/>
            <a:ext cx="10783787" cy="525931"/>
          </a:xfrm>
          <a:prstGeom prst="rect">
            <a:avLst/>
          </a:prstGeom>
        </p:spPr>
        <p:txBody>
          <a:bodyPr anchor="b"/>
          <a:lstStyle>
            <a:lvl1pPr marL="0" indent="0" algn="l">
              <a:buNone/>
              <a:defRPr sz="1700" b="1">
                <a:solidFill>
                  <a:srgbClr val="EE5859"/>
                </a:solidFill>
                <a:latin typeface="Arial Narrow" panose="020B06060202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Here goes the header</a:t>
            </a:r>
            <a:endParaRPr lang="es-ES" dirty="0"/>
          </a:p>
        </p:txBody>
      </p:sp>
      <p:sp>
        <p:nvSpPr>
          <p:cNvPr id="9" name="Text Placeholder 8"/>
          <p:cNvSpPr>
            <a:spLocks noGrp="1"/>
          </p:cNvSpPr>
          <p:nvPr>
            <p:ph type="body" sz="quarter" idx="13" hasCustomPrompt="1"/>
          </p:nvPr>
        </p:nvSpPr>
        <p:spPr>
          <a:xfrm>
            <a:off x="514901" y="1969920"/>
            <a:ext cx="10783787" cy="4063235"/>
          </a:xfrm>
          <a:prstGeom prst="rect">
            <a:avLst/>
          </a:prstGeom>
        </p:spPr>
        <p:txBody>
          <a:bodyPr/>
          <a:lstStyle>
            <a:lvl1pPr marL="0" indent="0">
              <a:lnSpc>
                <a:spcPts val="1500"/>
              </a:lnSpc>
              <a:buNone/>
              <a:defRPr sz="1300" baseline="0">
                <a:solidFill>
                  <a:srgbClr val="58585A"/>
                </a:solidFill>
                <a:latin typeface="Arial Narrow" panose="020B0606020202030204" pitchFamily="34" charset="0"/>
              </a:defRPr>
            </a:lvl1pPr>
          </a:lstStyle>
          <a:p>
            <a:pPr lvl="0"/>
            <a:r>
              <a:rPr lang="en-US" dirty="0"/>
              <a:t>Here goes your plain text</a:t>
            </a:r>
            <a:endParaRPr lang="es-ES" dirty="0"/>
          </a:p>
        </p:txBody>
      </p:sp>
    </p:spTree>
    <p:extLst>
      <p:ext uri="{BB962C8B-B14F-4D97-AF65-F5344CB8AC3E}">
        <p14:creationId xmlns:p14="http://schemas.microsoft.com/office/powerpoint/2010/main" val="11475849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Op1 Top Banner &amp; Image OpA">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14901" y="266337"/>
            <a:ext cx="10783787" cy="724646"/>
          </a:xfrm>
          <a:prstGeom prst="rect">
            <a:avLst/>
          </a:prstGeom>
        </p:spPr>
        <p:txBody>
          <a:bodyPr anchor="ctr"/>
          <a:lstStyle>
            <a:lvl1pPr algn="l">
              <a:lnSpc>
                <a:spcPts val="4500"/>
              </a:lnSpc>
              <a:defRPr sz="2900" b="1" baseline="0">
                <a:solidFill>
                  <a:schemeClr val="bg1"/>
                </a:solidFill>
                <a:latin typeface="Arial Narrow" panose="020B0606020202030204" pitchFamily="34" charset="0"/>
              </a:defRPr>
            </a:lvl1pPr>
          </a:lstStyle>
          <a:p>
            <a:r>
              <a:rPr lang="en-US" dirty="0"/>
              <a:t>HERE GOES YOUR TITLE</a:t>
            </a:r>
            <a:endParaRPr lang="es-ES" dirty="0"/>
          </a:p>
        </p:txBody>
      </p:sp>
      <p:sp>
        <p:nvSpPr>
          <p:cNvPr id="5" name="Picture Placeholder 4"/>
          <p:cNvSpPr>
            <a:spLocks noGrp="1"/>
          </p:cNvSpPr>
          <p:nvPr>
            <p:ph type="pic" sz="quarter" idx="10" hasCustomPrompt="1"/>
          </p:nvPr>
        </p:nvSpPr>
        <p:spPr>
          <a:xfrm>
            <a:off x="112184" y="1357313"/>
            <a:ext cx="11954933" cy="4826000"/>
          </a:xfrm>
          <a:prstGeom prst="rect">
            <a:avLst/>
          </a:prstGeom>
        </p:spPr>
        <p:txBody>
          <a:bodyPr/>
          <a:lstStyle>
            <a:lvl1pPr>
              <a:defRPr baseline="0">
                <a:latin typeface="Arial Narrow" panose="020B0606020202030204" pitchFamily="34" charset="0"/>
              </a:defRPr>
            </a:lvl1pPr>
          </a:lstStyle>
          <a:p>
            <a:r>
              <a:rPr lang="es-ES" dirty="0"/>
              <a:t>Click in the icon below to insert your picture</a:t>
            </a:r>
          </a:p>
        </p:txBody>
      </p:sp>
    </p:spTree>
    <p:extLst>
      <p:ext uri="{BB962C8B-B14F-4D97-AF65-F5344CB8AC3E}">
        <p14:creationId xmlns:p14="http://schemas.microsoft.com/office/powerpoint/2010/main" val="14220755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5A1F62F-DC5A-4D27-B283-D7ED277422D5}" type="datetimeFigureOut">
              <a:rPr lang="en-US" smtClean="0"/>
              <a:t>8/3/2021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770018-20F3-486C-B666-AEA0040667BC}" type="slidenum">
              <a:rPr lang="en-US" smtClean="0"/>
              <a:t>‹#›</a:t>
            </a:fld>
            <a:endParaRPr lang="en-US"/>
          </a:p>
        </p:txBody>
      </p:sp>
    </p:spTree>
    <p:extLst>
      <p:ext uri="{BB962C8B-B14F-4D97-AF65-F5344CB8AC3E}">
        <p14:creationId xmlns:p14="http://schemas.microsoft.com/office/powerpoint/2010/main" val="223010479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Op1 Top Banner, Texts &amp; Icons OpA">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14901" y="266337"/>
            <a:ext cx="10783787" cy="724646"/>
          </a:xfrm>
          <a:prstGeom prst="rect">
            <a:avLst/>
          </a:prstGeom>
        </p:spPr>
        <p:txBody>
          <a:bodyPr anchor="ctr"/>
          <a:lstStyle>
            <a:lvl1pPr algn="l">
              <a:lnSpc>
                <a:spcPts val="4500"/>
              </a:lnSpc>
              <a:defRPr sz="2900" b="1">
                <a:solidFill>
                  <a:schemeClr val="bg1"/>
                </a:solidFill>
                <a:latin typeface="Arial Narrow" panose="020B0606020202030204" pitchFamily="34" charset="0"/>
              </a:defRPr>
            </a:lvl1pPr>
          </a:lstStyle>
          <a:p>
            <a:r>
              <a:rPr lang="en-US" dirty="0"/>
              <a:t>HERE GOES YOUR TITLE</a:t>
            </a:r>
            <a:endParaRPr lang="es-ES" dirty="0"/>
          </a:p>
        </p:txBody>
      </p:sp>
      <p:sp>
        <p:nvSpPr>
          <p:cNvPr id="4" name="Subtitle 2"/>
          <p:cNvSpPr>
            <a:spLocks noGrp="1"/>
          </p:cNvSpPr>
          <p:nvPr>
            <p:ph type="subTitle" idx="1" hasCustomPrompt="1"/>
          </p:nvPr>
        </p:nvSpPr>
        <p:spPr>
          <a:xfrm>
            <a:off x="685800" y="3052114"/>
            <a:ext cx="2091267" cy="525931"/>
          </a:xfrm>
          <a:prstGeom prst="rect">
            <a:avLst/>
          </a:prstGeom>
        </p:spPr>
        <p:txBody>
          <a:bodyPr anchor="b"/>
          <a:lstStyle>
            <a:lvl1pPr marL="0" indent="0" algn="ctr">
              <a:lnSpc>
                <a:spcPts val="1500"/>
              </a:lnSpc>
              <a:buNone/>
              <a:defRPr sz="1200" b="1">
                <a:solidFill>
                  <a:srgbClr val="EE5859"/>
                </a:solidFill>
                <a:latin typeface="Arial Narrow" panose="020B06060202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HERE YOU PASTE YOUR HEADER</a:t>
            </a:r>
            <a:endParaRPr lang="es-ES" dirty="0"/>
          </a:p>
        </p:txBody>
      </p:sp>
      <p:sp>
        <p:nvSpPr>
          <p:cNvPr id="6" name="Text Placeholder 8"/>
          <p:cNvSpPr>
            <a:spLocks noGrp="1"/>
          </p:cNvSpPr>
          <p:nvPr>
            <p:ph type="body" sz="quarter" idx="13" hasCustomPrompt="1"/>
          </p:nvPr>
        </p:nvSpPr>
        <p:spPr>
          <a:xfrm>
            <a:off x="685800" y="3546294"/>
            <a:ext cx="2091267" cy="1730556"/>
          </a:xfrm>
          <a:prstGeom prst="rect">
            <a:avLst/>
          </a:prstGeom>
        </p:spPr>
        <p:txBody>
          <a:bodyPr/>
          <a:lstStyle>
            <a:lvl1pPr marL="0" indent="0" algn="ctr">
              <a:lnSpc>
                <a:spcPts val="1200"/>
              </a:lnSpc>
              <a:buNone/>
              <a:defRPr sz="1100" baseline="0">
                <a:solidFill>
                  <a:srgbClr val="58585A"/>
                </a:solidFill>
                <a:latin typeface="Arial Narrow" panose="020B0606020202030204" pitchFamily="34" charset="0"/>
              </a:defRPr>
            </a:lvl1pPr>
          </a:lstStyle>
          <a:p>
            <a:pPr lvl="0"/>
            <a:r>
              <a:rPr lang="en-US" dirty="0"/>
              <a:t>Here goes your plain text</a:t>
            </a:r>
            <a:endParaRPr lang="es-ES" dirty="0"/>
          </a:p>
        </p:txBody>
      </p:sp>
      <p:sp>
        <p:nvSpPr>
          <p:cNvPr id="7" name="Picture Placeholder 4"/>
          <p:cNvSpPr>
            <a:spLocks noGrp="1"/>
          </p:cNvSpPr>
          <p:nvPr>
            <p:ph type="pic" sz="quarter" idx="14"/>
          </p:nvPr>
        </p:nvSpPr>
        <p:spPr>
          <a:xfrm>
            <a:off x="1327151" y="2299639"/>
            <a:ext cx="884767" cy="663575"/>
          </a:xfrm>
          <a:prstGeom prst="rect">
            <a:avLst/>
          </a:prstGeom>
        </p:spPr>
        <p:txBody>
          <a:bodyPr/>
          <a:lstStyle>
            <a:lvl1pPr>
              <a:defRPr sz="1000"/>
            </a:lvl1pPr>
          </a:lstStyle>
          <a:p>
            <a:endParaRPr lang="es-ES" dirty="0"/>
          </a:p>
        </p:txBody>
      </p:sp>
      <p:sp>
        <p:nvSpPr>
          <p:cNvPr id="9" name="Text Placeholder 8"/>
          <p:cNvSpPr>
            <a:spLocks noGrp="1"/>
          </p:cNvSpPr>
          <p:nvPr>
            <p:ph type="body" sz="quarter" idx="15" hasCustomPrompt="1"/>
          </p:nvPr>
        </p:nvSpPr>
        <p:spPr>
          <a:xfrm>
            <a:off x="3513667" y="3546294"/>
            <a:ext cx="2091267" cy="1730556"/>
          </a:xfrm>
          <a:prstGeom prst="rect">
            <a:avLst/>
          </a:prstGeom>
        </p:spPr>
        <p:txBody>
          <a:bodyPr/>
          <a:lstStyle>
            <a:lvl1pPr marL="0" indent="0" algn="ctr">
              <a:lnSpc>
                <a:spcPts val="1200"/>
              </a:lnSpc>
              <a:buNone/>
              <a:defRPr sz="1100">
                <a:solidFill>
                  <a:srgbClr val="58585A"/>
                </a:solidFill>
                <a:latin typeface="Arial Narrow" panose="020B0606020202030204" pitchFamily="34" charset="0"/>
              </a:defRPr>
            </a:lvl1pPr>
          </a:lstStyle>
          <a:p>
            <a:pPr lvl="0"/>
            <a:r>
              <a:rPr lang="en-US" dirty="0"/>
              <a:t>Here goes your plain text</a:t>
            </a:r>
            <a:endParaRPr lang="es-ES" dirty="0"/>
          </a:p>
        </p:txBody>
      </p:sp>
      <p:sp>
        <p:nvSpPr>
          <p:cNvPr id="10" name="Picture Placeholder 4"/>
          <p:cNvSpPr>
            <a:spLocks noGrp="1"/>
          </p:cNvSpPr>
          <p:nvPr>
            <p:ph type="pic" sz="quarter" idx="16"/>
          </p:nvPr>
        </p:nvSpPr>
        <p:spPr>
          <a:xfrm>
            <a:off x="4155018" y="2299639"/>
            <a:ext cx="884767" cy="663575"/>
          </a:xfrm>
          <a:prstGeom prst="rect">
            <a:avLst/>
          </a:prstGeom>
        </p:spPr>
        <p:txBody>
          <a:bodyPr/>
          <a:lstStyle>
            <a:lvl1pPr>
              <a:defRPr sz="1000"/>
            </a:lvl1pPr>
          </a:lstStyle>
          <a:p>
            <a:endParaRPr lang="es-ES" dirty="0"/>
          </a:p>
        </p:txBody>
      </p:sp>
      <p:sp>
        <p:nvSpPr>
          <p:cNvPr id="12" name="Text Placeholder 8"/>
          <p:cNvSpPr>
            <a:spLocks noGrp="1"/>
          </p:cNvSpPr>
          <p:nvPr>
            <p:ph type="body" sz="quarter" idx="17" hasCustomPrompt="1"/>
          </p:nvPr>
        </p:nvSpPr>
        <p:spPr>
          <a:xfrm>
            <a:off x="6341533" y="3546294"/>
            <a:ext cx="2091267" cy="1730556"/>
          </a:xfrm>
          <a:prstGeom prst="rect">
            <a:avLst/>
          </a:prstGeom>
        </p:spPr>
        <p:txBody>
          <a:bodyPr/>
          <a:lstStyle>
            <a:lvl1pPr marL="0" indent="0" algn="ctr">
              <a:lnSpc>
                <a:spcPts val="1200"/>
              </a:lnSpc>
              <a:buNone/>
              <a:defRPr sz="1100">
                <a:solidFill>
                  <a:srgbClr val="58585A"/>
                </a:solidFill>
                <a:latin typeface="Arial Narrow" panose="020B0606020202030204" pitchFamily="34" charset="0"/>
              </a:defRPr>
            </a:lvl1pPr>
          </a:lstStyle>
          <a:p>
            <a:pPr lvl="0"/>
            <a:r>
              <a:rPr lang="en-US" dirty="0"/>
              <a:t>Here goes your plain text</a:t>
            </a:r>
            <a:endParaRPr lang="es-ES" dirty="0"/>
          </a:p>
        </p:txBody>
      </p:sp>
      <p:sp>
        <p:nvSpPr>
          <p:cNvPr id="13" name="Picture Placeholder 4"/>
          <p:cNvSpPr>
            <a:spLocks noGrp="1"/>
          </p:cNvSpPr>
          <p:nvPr>
            <p:ph type="pic" sz="quarter" idx="18"/>
          </p:nvPr>
        </p:nvSpPr>
        <p:spPr>
          <a:xfrm>
            <a:off x="6982885" y="2299639"/>
            <a:ext cx="884767" cy="663575"/>
          </a:xfrm>
          <a:prstGeom prst="rect">
            <a:avLst/>
          </a:prstGeom>
        </p:spPr>
        <p:txBody>
          <a:bodyPr/>
          <a:lstStyle>
            <a:lvl1pPr>
              <a:defRPr sz="1000"/>
            </a:lvl1pPr>
          </a:lstStyle>
          <a:p>
            <a:endParaRPr lang="es-ES" dirty="0"/>
          </a:p>
        </p:txBody>
      </p:sp>
      <p:sp>
        <p:nvSpPr>
          <p:cNvPr id="15" name="Text Placeholder 8"/>
          <p:cNvSpPr>
            <a:spLocks noGrp="1"/>
          </p:cNvSpPr>
          <p:nvPr>
            <p:ph type="body" sz="quarter" idx="19" hasCustomPrompt="1"/>
          </p:nvPr>
        </p:nvSpPr>
        <p:spPr>
          <a:xfrm>
            <a:off x="9169400" y="3546294"/>
            <a:ext cx="2091267" cy="1730556"/>
          </a:xfrm>
          <a:prstGeom prst="rect">
            <a:avLst/>
          </a:prstGeom>
        </p:spPr>
        <p:txBody>
          <a:bodyPr/>
          <a:lstStyle>
            <a:lvl1pPr marL="0" indent="0" algn="ctr">
              <a:lnSpc>
                <a:spcPts val="1200"/>
              </a:lnSpc>
              <a:buNone/>
              <a:defRPr sz="1100">
                <a:solidFill>
                  <a:srgbClr val="58585A"/>
                </a:solidFill>
                <a:latin typeface="Arial Narrow" panose="020B0606020202030204" pitchFamily="34" charset="0"/>
              </a:defRPr>
            </a:lvl1pPr>
          </a:lstStyle>
          <a:p>
            <a:pPr lvl="0"/>
            <a:r>
              <a:rPr lang="en-US" dirty="0"/>
              <a:t>Here goes your plain text</a:t>
            </a:r>
            <a:endParaRPr lang="es-ES" dirty="0"/>
          </a:p>
        </p:txBody>
      </p:sp>
      <p:sp>
        <p:nvSpPr>
          <p:cNvPr id="16" name="Picture Placeholder 4"/>
          <p:cNvSpPr>
            <a:spLocks noGrp="1"/>
          </p:cNvSpPr>
          <p:nvPr>
            <p:ph type="pic" sz="quarter" idx="20"/>
          </p:nvPr>
        </p:nvSpPr>
        <p:spPr>
          <a:xfrm>
            <a:off x="9810751" y="2299639"/>
            <a:ext cx="884767" cy="663575"/>
          </a:xfrm>
          <a:prstGeom prst="rect">
            <a:avLst/>
          </a:prstGeom>
        </p:spPr>
        <p:txBody>
          <a:bodyPr/>
          <a:lstStyle>
            <a:lvl1pPr>
              <a:defRPr sz="1000"/>
            </a:lvl1pPr>
          </a:lstStyle>
          <a:p>
            <a:endParaRPr lang="es-ES" dirty="0"/>
          </a:p>
        </p:txBody>
      </p:sp>
      <p:sp>
        <p:nvSpPr>
          <p:cNvPr id="17" name="Text Placeholder 16"/>
          <p:cNvSpPr>
            <a:spLocks noGrp="1"/>
          </p:cNvSpPr>
          <p:nvPr>
            <p:ph type="body" sz="quarter" idx="21" hasCustomPrompt="1"/>
          </p:nvPr>
        </p:nvSpPr>
        <p:spPr>
          <a:xfrm>
            <a:off x="3513667" y="3129720"/>
            <a:ext cx="2091267" cy="448324"/>
          </a:xfrm>
          <a:prstGeom prst="rect">
            <a:avLst/>
          </a:prstGeom>
        </p:spPr>
        <p:txBody>
          <a:bodyPr anchor="b"/>
          <a:lstStyle>
            <a:lvl1pPr marL="0" indent="0" algn="ctr">
              <a:lnSpc>
                <a:spcPts val="1500"/>
              </a:lnSpc>
              <a:buNone/>
              <a:defRPr sz="1200" b="1">
                <a:solidFill>
                  <a:srgbClr val="EE5859"/>
                </a:solidFill>
                <a:latin typeface="Arial Narrow" panose="020B0606020202030204" pitchFamily="34" charset="0"/>
              </a:defRPr>
            </a:lvl1pPr>
          </a:lstStyle>
          <a:p>
            <a:pPr lvl="0"/>
            <a:r>
              <a:rPr lang="en-US" dirty="0"/>
              <a:t>HERE YOU PASTE YOUR HEADER</a:t>
            </a:r>
            <a:endParaRPr lang="es-ES" dirty="0"/>
          </a:p>
        </p:txBody>
      </p:sp>
      <p:sp>
        <p:nvSpPr>
          <p:cNvPr id="18" name="Text Placeholder 16"/>
          <p:cNvSpPr>
            <a:spLocks noGrp="1"/>
          </p:cNvSpPr>
          <p:nvPr>
            <p:ph type="body" sz="quarter" idx="22" hasCustomPrompt="1"/>
          </p:nvPr>
        </p:nvSpPr>
        <p:spPr>
          <a:xfrm>
            <a:off x="6341533" y="3129720"/>
            <a:ext cx="2091267" cy="448324"/>
          </a:xfrm>
          <a:prstGeom prst="rect">
            <a:avLst/>
          </a:prstGeom>
        </p:spPr>
        <p:txBody>
          <a:bodyPr anchor="b"/>
          <a:lstStyle>
            <a:lvl1pPr marL="0" indent="0" algn="ctr">
              <a:lnSpc>
                <a:spcPts val="1500"/>
              </a:lnSpc>
              <a:buNone/>
              <a:defRPr sz="1200" b="1" baseline="0">
                <a:solidFill>
                  <a:srgbClr val="EE5859"/>
                </a:solidFill>
                <a:latin typeface="Arial Narrow" panose="020B0606020202030204" pitchFamily="34" charset="0"/>
              </a:defRPr>
            </a:lvl1pPr>
          </a:lstStyle>
          <a:p>
            <a:pPr lvl="0"/>
            <a:r>
              <a:rPr lang="en-US" dirty="0"/>
              <a:t>HERE YOU PASTE YOUR HEADER</a:t>
            </a:r>
            <a:endParaRPr lang="es-ES" dirty="0"/>
          </a:p>
        </p:txBody>
      </p:sp>
      <p:sp>
        <p:nvSpPr>
          <p:cNvPr id="19" name="Text Placeholder 16"/>
          <p:cNvSpPr>
            <a:spLocks noGrp="1"/>
          </p:cNvSpPr>
          <p:nvPr>
            <p:ph type="body" sz="quarter" idx="23" hasCustomPrompt="1"/>
          </p:nvPr>
        </p:nvSpPr>
        <p:spPr>
          <a:xfrm>
            <a:off x="9169400" y="3138180"/>
            <a:ext cx="2091267" cy="448324"/>
          </a:xfrm>
          <a:prstGeom prst="rect">
            <a:avLst/>
          </a:prstGeom>
        </p:spPr>
        <p:txBody>
          <a:bodyPr anchor="b"/>
          <a:lstStyle>
            <a:lvl1pPr marL="0" indent="0" algn="ctr">
              <a:lnSpc>
                <a:spcPts val="1500"/>
              </a:lnSpc>
              <a:buNone/>
              <a:defRPr sz="1200" b="1" baseline="0">
                <a:solidFill>
                  <a:srgbClr val="EE5859"/>
                </a:solidFill>
                <a:latin typeface="Arial Narrow" panose="020B0606020202030204" pitchFamily="34" charset="0"/>
              </a:defRPr>
            </a:lvl1pPr>
          </a:lstStyle>
          <a:p>
            <a:pPr lvl="0"/>
            <a:r>
              <a:rPr lang="en-US" dirty="0"/>
              <a:t>HERE YOU PASTE YOUR HEADER</a:t>
            </a:r>
            <a:endParaRPr lang="es-ES" dirty="0"/>
          </a:p>
        </p:txBody>
      </p:sp>
    </p:spTree>
    <p:extLst>
      <p:ext uri="{BB962C8B-B14F-4D97-AF65-F5344CB8AC3E}">
        <p14:creationId xmlns:p14="http://schemas.microsoft.com/office/powerpoint/2010/main" val="268156503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Op1 Top Banner 4 Boxes + Texts OpA">
    <p:spTree>
      <p:nvGrpSpPr>
        <p:cNvPr id="1" name=""/>
        <p:cNvGrpSpPr/>
        <p:nvPr/>
      </p:nvGrpSpPr>
      <p:grpSpPr>
        <a:xfrm>
          <a:off x="0" y="0"/>
          <a:ext cx="0" cy="0"/>
          <a:chOff x="0" y="0"/>
          <a:chExt cx="0" cy="0"/>
        </a:xfrm>
      </p:grpSpPr>
      <p:sp>
        <p:nvSpPr>
          <p:cNvPr id="27" name="Rectangle 26"/>
          <p:cNvSpPr/>
          <p:nvPr userDrawn="1"/>
        </p:nvSpPr>
        <p:spPr>
          <a:xfrm>
            <a:off x="782855" y="1857675"/>
            <a:ext cx="2399899" cy="2916456"/>
          </a:xfrm>
          <a:prstGeom prst="rect">
            <a:avLst/>
          </a:prstGeom>
          <a:solidFill>
            <a:srgbClr val="EE58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dirty="0">
              <a:solidFill>
                <a:srgbClr val="EE5859"/>
              </a:solidFill>
            </a:endParaRPr>
          </a:p>
        </p:txBody>
      </p:sp>
      <p:sp>
        <p:nvSpPr>
          <p:cNvPr id="28" name="Rectangle 27"/>
          <p:cNvSpPr/>
          <p:nvPr userDrawn="1"/>
        </p:nvSpPr>
        <p:spPr>
          <a:xfrm>
            <a:off x="6333403" y="1857675"/>
            <a:ext cx="2399899" cy="2916456"/>
          </a:xfrm>
          <a:prstGeom prst="rect">
            <a:avLst/>
          </a:prstGeom>
          <a:solidFill>
            <a:srgbClr val="D2CB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dirty="0"/>
          </a:p>
        </p:txBody>
      </p:sp>
      <p:sp>
        <p:nvSpPr>
          <p:cNvPr id="29" name="Rectangle 28"/>
          <p:cNvSpPr/>
          <p:nvPr userDrawn="1"/>
        </p:nvSpPr>
        <p:spPr>
          <a:xfrm>
            <a:off x="3558128" y="1858074"/>
            <a:ext cx="2399899" cy="2916456"/>
          </a:xfrm>
          <a:prstGeom prst="rect">
            <a:avLst/>
          </a:prstGeom>
          <a:solidFill>
            <a:srgbClr val="58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dirty="0"/>
          </a:p>
        </p:txBody>
      </p:sp>
      <p:sp>
        <p:nvSpPr>
          <p:cNvPr id="30" name="Rectangle 29"/>
          <p:cNvSpPr/>
          <p:nvPr userDrawn="1"/>
        </p:nvSpPr>
        <p:spPr>
          <a:xfrm>
            <a:off x="9153573" y="1857675"/>
            <a:ext cx="2399899" cy="2916456"/>
          </a:xfrm>
          <a:prstGeom prst="rect">
            <a:avLst/>
          </a:prstGeom>
          <a:solidFill>
            <a:srgbClr val="D1D3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dirty="0"/>
          </a:p>
        </p:txBody>
      </p:sp>
      <p:sp>
        <p:nvSpPr>
          <p:cNvPr id="25" name="Text Placeholder 16"/>
          <p:cNvSpPr>
            <a:spLocks noGrp="1"/>
          </p:cNvSpPr>
          <p:nvPr>
            <p:ph type="body" sz="quarter" idx="25" hasCustomPrompt="1"/>
          </p:nvPr>
        </p:nvSpPr>
        <p:spPr>
          <a:xfrm>
            <a:off x="6499320" y="1856509"/>
            <a:ext cx="2091267" cy="2918691"/>
          </a:xfrm>
          <a:prstGeom prst="rect">
            <a:avLst/>
          </a:prstGeom>
        </p:spPr>
        <p:txBody>
          <a:bodyPr anchor="ctr"/>
          <a:lstStyle>
            <a:lvl1pPr marL="0" indent="0" algn="l">
              <a:lnSpc>
                <a:spcPts val="2500"/>
              </a:lnSpc>
              <a:buNone/>
              <a:defRPr sz="2200" b="1">
                <a:solidFill>
                  <a:schemeClr val="bg1"/>
                </a:solidFill>
                <a:latin typeface="Arial Narrow" panose="020B0606020202030204" pitchFamily="34" charset="0"/>
              </a:defRPr>
            </a:lvl1pPr>
          </a:lstStyle>
          <a:p>
            <a:pPr lvl="0"/>
            <a:r>
              <a:rPr lang="en-US" dirty="0"/>
              <a:t>HERE GOES THE TITLE OF YOUR BOX</a:t>
            </a:r>
            <a:endParaRPr lang="es-ES" dirty="0"/>
          </a:p>
        </p:txBody>
      </p:sp>
      <p:sp>
        <p:nvSpPr>
          <p:cNvPr id="2" name="Title 1"/>
          <p:cNvSpPr>
            <a:spLocks noGrp="1"/>
          </p:cNvSpPr>
          <p:nvPr>
            <p:ph type="ctrTitle" hasCustomPrompt="1"/>
          </p:nvPr>
        </p:nvSpPr>
        <p:spPr>
          <a:xfrm>
            <a:off x="514901" y="266337"/>
            <a:ext cx="10783787" cy="724646"/>
          </a:xfrm>
          <a:prstGeom prst="rect">
            <a:avLst/>
          </a:prstGeom>
        </p:spPr>
        <p:txBody>
          <a:bodyPr anchor="ctr"/>
          <a:lstStyle>
            <a:lvl1pPr algn="l">
              <a:lnSpc>
                <a:spcPts val="4500"/>
              </a:lnSpc>
              <a:defRPr sz="2900" b="1">
                <a:solidFill>
                  <a:schemeClr val="bg1"/>
                </a:solidFill>
                <a:latin typeface="Arial Narrow" panose="020B0606020202030204" pitchFamily="34" charset="0"/>
              </a:defRPr>
            </a:lvl1pPr>
          </a:lstStyle>
          <a:p>
            <a:r>
              <a:rPr lang="en-US" dirty="0"/>
              <a:t>HERE GOES YOUR TITLE</a:t>
            </a:r>
            <a:endParaRPr lang="es-ES" dirty="0"/>
          </a:p>
        </p:txBody>
      </p:sp>
      <p:sp>
        <p:nvSpPr>
          <p:cNvPr id="6" name="Text Placeholder 8"/>
          <p:cNvSpPr>
            <a:spLocks noGrp="1"/>
          </p:cNvSpPr>
          <p:nvPr>
            <p:ph type="body" sz="quarter" idx="13" hasCustomPrompt="1"/>
          </p:nvPr>
        </p:nvSpPr>
        <p:spPr>
          <a:xfrm>
            <a:off x="661167" y="4995195"/>
            <a:ext cx="10902759" cy="1026914"/>
          </a:xfrm>
          <a:prstGeom prst="rect">
            <a:avLst/>
          </a:prstGeom>
        </p:spPr>
        <p:txBody>
          <a:bodyPr/>
          <a:lstStyle>
            <a:lvl1pPr marL="0" indent="0" algn="l">
              <a:lnSpc>
                <a:spcPct val="100000"/>
              </a:lnSpc>
              <a:buNone/>
              <a:defRPr sz="1100">
                <a:solidFill>
                  <a:srgbClr val="58585A"/>
                </a:solidFill>
                <a:latin typeface="Arial Narrow" panose="020B0606020202030204" pitchFamily="34" charset="0"/>
              </a:defRPr>
            </a:lvl1pPr>
          </a:lstStyle>
          <a:p>
            <a:pPr lvl="0"/>
            <a:r>
              <a:rPr lang="en-US" dirty="0"/>
              <a:t>Here goes your text</a:t>
            </a:r>
            <a:endParaRPr lang="es-ES" dirty="0"/>
          </a:p>
        </p:txBody>
      </p:sp>
      <p:sp>
        <p:nvSpPr>
          <p:cNvPr id="17" name="Text Placeholder 16"/>
          <p:cNvSpPr>
            <a:spLocks noGrp="1"/>
          </p:cNvSpPr>
          <p:nvPr>
            <p:ph type="body" sz="quarter" idx="21" hasCustomPrompt="1"/>
          </p:nvPr>
        </p:nvSpPr>
        <p:spPr>
          <a:xfrm>
            <a:off x="952115" y="1856510"/>
            <a:ext cx="2091267" cy="2918691"/>
          </a:xfrm>
          <a:prstGeom prst="rect">
            <a:avLst/>
          </a:prstGeom>
          <a:noFill/>
        </p:spPr>
        <p:txBody>
          <a:bodyPr anchor="ctr"/>
          <a:lstStyle>
            <a:lvl1pPr marL="0" indent="0" algn="l">
              <a:lnSpc>
                <a:spcPts val="2500"/>
              </a:lnSpc>
              <a:spcBef>
                <a:spcPts val="0"/>
              </a:spcBef>
              <a:buNone/>
              <a:defRPr sz="2200" b="1">
                <a:solidFill>
                  <a:schemeClr val="bg1"/>
                </a:solidFill>
                <a:latin typeface="Arial Narrow" panose="020B0606020202030204" pitchFamily="34" charset="0"/>
              </a:defRPr>
            </a:lvl1pPr>
          </a:lstStyle>
          <a:p>
            <a:pPr lvl="0"/>
            <a:r>
              <a:rPr lang="en-US" dirty="0"/>
              <a:t>HERE GOES THE TITLE OF YOUR BOX</a:t>
            </a:r>
            <a:endParaRPr lang="es-ES" dirty="0"/>
          </a:p>
        </p:txBody>
      </p:sp>
      <p:sp>
        <p:nvSpPr>
          <p:cNvPr id="24" name="Text Placeholder 16"/>
          <p:cNvSpPr>
            <a:spLocks noGrp="1"/>
          </p:cNvSpPr>
          <p:nvPr>
            <p:ph type="body" sz="quarter" idx="24" hasCustomPrompt="1"/>
          </p:nvPr>
        </p:nvSpPr>
        <p:spPr>
          <a:xfrm>
            <a:off x="3720712" y="1856510"/>
            <a:ext cx="2091267" cy="2918691"/>
          </a:xfrm>
          <a:prstGeom prst="rect">
            <a:avLst/>
          </a:prstGeom>
        </p:spPr>
        <p:txBody>
          <a:bodyPr anchor="ctr"/>
          <a:lstStyle>
            <a:lvl1pPr marL="0" indent="0" algn="l">
              <a:lnSpc>
                <a:spcPts val="2500"/>
              </a:lnSpc>
              <a:spcBef>
                <a:spcPts val="0"/>
              </a:spcBef>
              <a:buNone/>
              <a:defRPr sz="2200" b="1">
                <a:solidFill>
                  <a:schemeClr val="bg1"/>
                </a:solidFill>
                <a:latin typeface="Arial Narrow" panose="020B0606020202030204" pitchFamily="34" charset="0"/>
              </a:defRPr>
            </a:lvl1pPr>
          </a:lstStyle>
          <a:p>
            <a:pPr lvl="0"/>
            <a:r>
              <a:rPr lang="en-US" dirty="0"/>
              <a:t>HERE GOES THE TITLE OF YOUR BOX</a:t>
            </a:r>
            <a:endParaRPr lang="es-ES" dirty="0"/>
          </a:p>
        </p:txBody>
      </p:sp>
      <p:sp>
        <p:nvSpPr>
          <p:cNvPr id="26" name="Text Placeholder 16"/>
          <p:cNvSpPr>
            <a:spLocks noGrp="1"/>
          </p:cNvSpPr>
          <p:nvPr>
            <p:ph type="body" sz="quarter" idx="26" hasCustomPrompt="1"/>
          </p:nvPr>
        </p:nvSpPr>
        <p:spPr>
          <a:xfrm>
            <a:off x="9318253" y="1856508"/>
            <a:ext cx="2091267" cy="2918691"/>
          </a:xfrm>
          <a:prstGeom prst="rect">
            <a:avLst/>
          </a:prstGeom>
        </p:spPr>
        <p:txBody>
          <a:bodyPr anchor="ctr"/>
          <a:lstStyle>
            <a:lvl1pPr marL="0" indent="0" algn="l">
              <a:lnSpc>
                <a:spcPts val="2500"/>
              </a:lnSpc>
              <a:buNone/>
              <a:defRPr sz="2200" b="1">
                <a:solidFill>
                  <a:schemeClr val="bg1"/>
                </a:solidFill>
                <a:latin typeface="Arial Narrow" panose="020B0606020202030204" pitchFamily="34" charset="0"/>
              </a:defRPr>
            </a:lvl1pPr>
          </a:lstStyle>
          <a:p>
            <a:pPr lvl="0"/>
            <a:r>
              <a:rPr lang="en-US" dirty="0"/>
              <a:t>HERE GOES THE TITLE OF YOUR BOX</a:t>
            </a:r>
            <a:endParaRPr lang="es-ES" dirty="0"/>
          </a:p>
        </p:txBody>
      </p:sp>
    </p:spTree>
    <p:extLst>
      <p:ext uri="{BB962C8B-B14F-4D97-AF65-F5344CB8AC3E}">
        <p14:creationId xmlns:p14="http://schemas.microsoft.com/office/powerpoint/2010/main" val="392204758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Op1 Top Banner + 4 Text Boxes OpA">
    <p:spTree>
      <p:nvGrpSpPr>
        <p:cNvPr id="1" name=""/>
        <p:cNvGrpSpPr/>
        <p:nvPr/>
      </p:nvGrpSpPr>
      <p:grpSpPr>
        <a:xfrm>
          <a:off x="0" y="0"/>
          <a:ext cx="0" cy="0"/>
          <a:chOff x="0" y="0"/>
          <a:chExt cx="0" cy="0"/>
        </a:xfrm>
      </p:grpSpPr>
      <p:sp>
        <p:nvSpPr>
          <p:cNvPr id="22" name="Rectangle 21"/>
          <p:cNvSpPr/>
          <p:nvPr userDrawn="1"/>
        </p:nvSpPr>
        <p:spPr>
          <a:xfrm>
            <a:off x="885524" y="1873250"/>
            <a:ext cx="2399899" cy="3767154"/>
          </a:xfrm>
          <a:prstGeom prst="rect">
            <a:avLst/>
          </a:prstGeom>
          <a:solidFill>
            <a:srgbClr val="EE58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dirty="0"/>
          </a:p>
        </p:txBody>
      </p:sp>
      <p:sp>
        <p:nvSpPr>
          <p:cNvPr id="23" name="Rectangle 22"/>
          <p:cNvSpPr/>
          <p:nvPr userDrawn="1"/>
        </p:nvSpPr>
        <p:spPr>
          <a:xfrm>
            <a:off x="885524" y="1873250"/>
            <a:ext cx="2399899" cy="508000"/>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dirty="0"/>
          </a:p>
        </p:txBody>
      </p:sp>
      <p:sp>
        <p:nvSpPr>
          <p:cNvPr id="31" name="Rectangle 30"/>
          <p:cNvSpPr/>
          <p:nvPr userDrawn="1"/>
        </p:nvSpPr>
        <p:spPr>
          <a:xfrm>
            <a:off x="3570965" y="1873250"/>
            <a:ext cx="2399899" cy="3767154"/>
          </a:xfrm>
          <a:prstGeom prst="rect">
            <a:avLst/>
          </a:prstGeom>
          <a:solidFill>
            <a:srgbClr val="58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dirty="0"/>
          </a:p>
        </p:txBody>
      </p:sp>
      <p:sp>
        <p:nvSpPr>
          <p:cNvPr id="32" name="Rectangle 31"/>
          <p:cNvSpPr/>
          <p:nvPr userDrawn="1"/>
        </p:nvSpPr>
        <p:spPr>
          <a:xfrm>
            <a:off x="3570965" y="1873250"/>
            <a:ext cx="2399899" cy="50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dirty="0"/>
          </a:p>
        </p:txBody>
      </p:sp>
      <p:sp>
        <p:nvSpPr>
          <p:cNvPr id="33" name="Rectangle 32"/>
          <p:cNvSpPr/>
          <p:nvPr userDrawn="1"/>
        </p:nvSpPr>
        <p:spPr>
          <a:xfrm>
            <a:off x="6256407" y="1873250"/>
            <a:ext cx="2399899" cy="3767154"/>
          </a:xfrm>
          <a:prstGeom prst="rect">
            <a:avLst/>
          </a:prstGeom>
          <a:solidFill>
            <a:srgbClr val="D2CB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dirty="0"/>
          </a:p>
        </p:txBody>
      </p:sp>
      <p:sp>
        <p:nvSpPr>
          <p:cNvPr id="34" name="Rectangle 33"/>
          <p:cNvSpPr/>
          <p:nvPr userDrawn="1"/>
        </p:nvSpPr>
        <p:spPr>
          <a:xfrm>
            <a:off x="6256407" y="1873250"/>
            <a:ext cx="2399899" cy="508000"/>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dirty="0"/>
          </a:p>
        </p:txBody>
      </p:sp>
      <p:sp>
        <p:nvSpPr>
          <p:cNvPr id="35" name="Rectangle 34"/>
          <p:cNvSpPr/>
          <p:nvPr userDrawn="1"/>
        </p:nvSpPr>
        <p:spPr>
          <a:xfrm>
            <a:off x="8941848" y="1873250"/>
            <a:ext cx="2399899" cy="3767154"/>
          </a:xfrm>
          <a:prstGeom prst="rect">
            <a:avLst/>
          </a:prstGeom>
          <a:solidFill>
            <a:srgbClr val="D1D3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dirty="0"/>
          </a:p>
        </p:txBody>
      </p:sp>
      <p:sp>
        <p:nvSpPr>
          <p:cNvPr id="36" name="Rectangle 35"/>
          <p:cNvSpPr/>
          <p:nvPr userDrawn="1"/>
        </p:nvSpPr>
        <p:spPr>
          <a:xfrm>
            <a:off x="8941848" y="1873250"/>
            <a:ext cx="2399899" cy="508000"/>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dirty="0"/>
          </a:p>
        </p:txBody>
      </p:sp>
      <p:sp>
        <p:nvSpPr>
          <p:cNvPr id="25" name="Text Placeholder 16"/>
          <p:cNvSpPr>
            <a:spLocks noGrp="1"/>
          </p:cNvSpPr>
          <p:nvPr>
            <p:ph type="body" sz="quarter" idx="25" hasCustomPrompt="1"/>
          </p:nvPr>
        </p:nvSpPr>
        <p:spPr>
          <a:xfrm>
            <a:off x="1002831" y="2686528"/>
            <a:ext cx="2174319" cy="2886830"/>
          </a:xfrm>
          <a:prstGeom prst="rect">
            <a:avLst/>
          </a:prstGeom>
        </p:spPr>
        <p:txBody>
          <a:bodyPr anchor="t"/>
          <a:lstStyle>
            <a:lvl1pPr marL="0" indent="0" algn="l">
              <a:lnSpc>
                <a:spcPts val="900"/>
              </a:lnSpc>
              <a:buNone/>
              <a:defRPr sz="700" baseline="0">
                <a:solidFill>
                  <a:schemeClr val="bg1"/>
                </a:solidFill>
                <a:latin typeface="Arial Narrow" panose="020B0606020202030204" pitchFamily="34" charset="0"/>
              </a:defRPr>
            </a:lvl1pPr>
          </a:lstStyle>
          <a:p>
            <a:pPr lvl="0"/>
            <a:r>
              <a:rPr lang="en-US" dirty="0"/>
              <a:t>Enter here your plain text</a:t>
            </a:r>
            <a:endParaRPr lang="es-ES" dirty="0"/>
          </a:p>
        </p:txBody>
      </p:sp>
      <p:sp>
        <p:nvSpPr>
          <p:cNvPr id="2" name="Title 1"/>
          <p:cNvSpPr>
            <a:spLocks noGrp="1"/>
          </p:cNvSpPr>
          <p:nvPr>
            <p:ph type="ctrTitle" hasCustomPrompt="1"/>
          </p:nvPr>
        </p:nvSpPr>
        <p:spPr>
          <a:xfrm>
            <a:off x="514901" y="266337"/>
            <a:ext cx="10783787" cy="724646"/>
          </a:xfrm>
          <a:prstGeom prst="rect">
            <a:avLst/>
          </a:prstGeom>
        </p:spPr>
        <p:txBody>
          <a:bodyPr anchor="ctr"/>
          <a:lstStyle>
            <a:lvl1pPr algn="l">
              <a:lnSpc>
                <a:spcPts val="4500"/>
              </a:lnSpc>
              <a:defRPr sz="2900" b="1">
                <a:solidFill>
                  <a:schemeClr val="bg1"/>
                </a:solidFill>
                <a:latin typeface="Arial Narrow" panose="020B0606020202030204" pitchFamily="34" charset="0"/>
              </a:defRPr>
            </a:lvl1pPr>
          </a:lstStyle>
          <a:p>
            <a:r>
              <a:rPr lang="en-US" dirty="0"/>
              <a:t>HERE GOES YOUR TITLE</a:t>
            </a:r>
            <a:endParaRPr lang="es-ES" dirty="0"/>
          </a:p>
        </p:txBody>
      </p:sp>
      <p:sp>
        <p:nvSpPr>
          <p:cNvPr id="17" name="Text Placeholder 16"/>
          <p:cNvSpPr>
            <a:spLocks noGrp="1"/>
          </p:cNvSpPr>
          <p:nvPr>
            <p:ph type="body" sz="quarter" idx="21" hasCustomPrompt="1"/>
          </p:nvPr>
        </p:nvSpPr>
        <p:spPr>
          <a:xfrm>
            <a:off x="883405" y="1863085"/>
            <a:ext cx="2391904" cy="517238"/>
          </a:xfrm>
          <a:prstGeom prst="rect">
            <a:avLst/>
          </a:prstGeom>
        </p:spPr>
        <p:txBody>
          <a:bodyPr anchor="ctr"/>
          <a:lstStyle>
            <a:lvl1pPr marL="0" indent="0" algn="ctr">
              <a:lnSpc>
                <a:spcPts val="1500"/>
              </a:lnSpc>
              <a:buNone/>
              <a:defRPr sz="1400" b="1">
                <a:solidFill>
                  <a:schemeClr val="bg1"/>
                </a:solidFill>
                <a:latin typeface="Arial Narrow" panose="020B0606020202030204" pitchFamily="34" charset="0"/>
              </a:defRPr>
            </a:lvl1pPr>
          </a:lstStyle>
          <a:p>
            <a:pPr lvl="0"/>
            <a:r>
              <a:rPr lang="en-US" dirty="0"/>
              <a:t>TITLE OF THE BOX</a:t>
            </a:r>
            <a:endParaRPr lang="es-ES" dirty="0"/>
          </a:p>
        </p:txBody>
      </p:sp>
      <p:sp>
        <p:nvSpPr>
          <p:cNvPr id="24" name="Text Placeholder 16"/>
          <p:cNvSpPr>
            <a:spLocks noGrp="1"/>
          </p:cNvSpPr>
          <p:nvPr>
            <p:ph type="body" sz="quarter" idx="24" hasCustomPrompt="1"/>
          </p:nvPr>
        </p:nvSpPr>
        <p:spPr>
          <a:xfrm>
            <a:off x="1002832" y="2353435"/>
            <a:ext cx="2174319" cy="360218"/>
          </a:xfrm>
          <a:prstGeom prst="rect">
            <a:avLst/>
          </a:prstGeom>
        </p:spPr>
        <p:txBody>
          <a:bodyPr anchor="t"/>
          <a:lstStyle>
            <a:lvl1pPr marL="0" indent="0" algn="l">
              <a:lnSpc>
                <a:spcPts val="2500"/>
              </a:lnSpc>
              <a:buNone/>
              <a:defRPr sz="1000" b="1">
                <a:solidFill>
                  <a:schemeClr val="bg1"/>
                </a:solidFill>
                <a:latin typeface="Arial Narrow" panose="020B0606020202030204" pitchFamily="34" charset="0"/>
              </a:defRPr>
            </a:lvl1pPr>
          </a:lstStyle>
          <a:p>
            <a:pPr lvl="0"/>
            <a:r>
              <a:rPr lang="en-US" dirty="0"/>
              <a:t>Enter here the header title</a:t>
            </a:r>
            <a:endParaRPr lang="es-ES" dirty="0"/>
          </a:p>
        </p:txBody>
      </p:sp>
      <p:sp>
        <p:nvSpPr>
          <p:cNvPr id="12" name="Text Placeholder 16"/>
          <p:cNvSpPr>
            <a:spLocks noGrp="1"/>
          </p:cNvSpPr>
          <p:nvPr>
            <p:ph type="body" sz="quarter" idx="26" hasCustomPrompt="1"/>
          </p:nvPr>
        </p:nvSpPr>
        <p:spPr>
          <a:xfrm>
            <a:off x="3688287" y="2686528"/>
            <a:ext cx="2174319" cy="2886830"/>
          </a:xfrm>
          <a:prstGeom prst="rect">
            <a:avLst/>
          </a:prstGeom>
        </p:spPr>
        <p:txBody>
          <a:bodyPr anchor="t"/>
          <a:lstStyle>
            <a:lvl1pPr marL="0" indent="0" algn="l">
              <a:lnSpc>
                <a:spcPts val="900"/>
              </a:lnSpc>
              <a:buNone/>
              <a:defRPr sz="700">
                <a:solidFill>
                  <a:schemeClr val="bg1"/>
                </a:solidFill>
                <a:latin typeface="Arial Narrow" panose="020B0606020202030204" pitchFamily="34" charset="0"/>
              </a:defRPr>
            </a:lvl1pPr>
          </a:lstStyle>
          <a:p>
            <a:pPr lvl="0"/>
            <a:r>
              <a:rPr lang="en-US" dirty="0"/>
              <a:t>Enter here your plain text</a:t>
            </a:r>
            <a:endParaRPr lang="es-ES" dirty="0"/>
          </a:p>
        </p:txBody>
      </p:sp>
      <p:sp>
        <p:nvSpPr>
          <p:cNvPr id="13" name="Text Placeholder 16"/>
          <p:cNvSpPr>
            <a:spLocks noGrp="1"/>
          </p:cNvSpPr>
          <p:nvPr>
            <p:ph type="body" sz="quarter" idx="27" hasCustomPrompt="1"/>
          </p:nvPr>
        </p:nvSpPr>
        <p:spPr>
          <a:xfrm>
            <a:off x="3568861" y="1863085"/>
            <a:ext cx="2391904" cy="517238"/>
          </a:xfrm>
          <a:prstGeom prst="rect">
            <a:avLst/>
          </a:prstGeom>
          <a:solidFill>
            <a:schemeClr val="tx1">
              <a:alpha val="20000"/>
            </a:schemeClr>
          </a:solidFill>
        </p:spPr>
        <p:txBody>
          <a:bodyPr anchor="ctr"/>
          <a:lstStyle>
            <a:lvl1pPr marL="0" indent="0" algn="ctr">
              <a:lnSpc>
                <a:spcPts val="1500"/>
              </a:lnSpc>
              <a:buNone/>
              <a:defRPr sz="1400" b="1">
                <a:solidFill>
                  <a:schemeClr val="bg1"/>
                </a:solidFill>
                <a:latin typeface="Arial Narrow" panose="020B0606020202030204" pitchFamily="34" charset="0"/>
              </a:defRPr>
            </a:lvl1pPr>
          </a:lstStyle>
          <a:p>
            <a:pPr lvl="0"/>
            <a:r>
              <a:rPr lang="en-US" dirty="0"/>
              <a:t>TITLE OF THE BOX</a:t>
            </a:r>
            <a:endParaRPr lang="es-ES" dirty="0"/>
          </a:p>
        </p:txBody>
      </p:sp>
      <p:sp>
        <p:nvSpPr>
          <p:cNvPr id="14" name="Text Placeholder 16"/>
          <p:cNvSpPr>
            <a:spLocks noGrp="1"/>
          </p:cNvSpPr>
          <p:nvPr>
            <p:ph type="body" sz="quarter" idx="28" hasCustomPrompt="1"/>
          </p:nvPr>
        </p:nvSpPr>
        <p:spPr>
          <a:xfrm>
            <a:off x="3688289" y="2353435"/>
            <a:ext cx="2174319" cy="360218"/>
          </a:xfrm>
          <a:prstGeom prst="rect">
            <a:avLst/>
          </a:prstGeom>
        </p:spPr>
        <p:txBody>
          <a:bodyPr anchor="t"/>
          <a:lstStyle>
            <a:lvl1pPr marL="0" indent="0" algn="l">
              <a:lnSpc>
                <a:spcPts val="2500"/>
              </a:lnSpc>
              <a:buNone/>
              <a:defRPr sz="1000" b="1">
                <a:solidFill>
                  <a:schemeClr val="bg1"/>
                </a:solidFill>
                <a:latin typeface="Arial Narrow" panose="020B0606020202030204" pitchFamily="34" charset="0"/>
              </a:defRPr>
            </a:lvl1pPr>
          </a:lstStyle>
          <a:p>
            <a:pPr lvl="0"/>
            <a:r>
              <a:rPr lang="en-US" dirty="0"/>
              <a:t>Enter here the header title</a:t>
            </a:r>
            <a:endParaRPr lang="es-ES" dirty="0"/>
          </a:p>
        </p:txBody>
      </p:sp>
      <p:sp>
        <p:nvSpPr>
          <p:cNvPr id="15" name="Text Placeholder 16"/>
          <p:cNvSpPr>
            <a:spLocks noGrp="1"/>
          </p:cNvSpPr>
          <p:nvPr>
            <p:ph type="body" sz="quarter" idx="29" hasCustomPrompt="1"/>
          </p:nvPr>
        </p:nvSpPr>
        <p:spPr>
          <a:xfrm>
            <a:off x="6373743" y="2686528"/>
            <a:ext cx="2174319" cy="2886830"/>
          </a:xfrm>
          <a:prstGeom prst="rect">
            <a:avLst/>
          </a:prstGeom>
        </p:spPr>
        <p:txBody>
          <a:bodyPr anchor="t"/>
          <a:lstStyle>
            <a:lvl1pPr marL="0" indent="0" algn="l">
              <a:lnSpc>
                <a:spcPts val="900"/>
              </a:lnSpc>
              <a:buNone/>
              <a:defRPr sz="700">
                <a:solidFill>
                  <a:schemeClr val="bg1"/>
                </a:solidFill>
                <a:latin typeface="Arial Narrow" panose="020B0606020202030204" pitchFamily="34" charset="0"/>
              </a:defRPr>
            </a:lvl1pPr>
          </a:lstStyle>
          <a:p>
            <a:pPr lvl="0"/>
            <a:r>
              <a:rPr lang="en-US" dirty="0"/>
              <a:t>Enter here your plain text</a:t>
            </a:r>
            <a:endParaRPr lang="es-ES" dirty="0"/>
          </a:p>
        </p:txBody>
      </p:sp>
      <p:sp>
        <p:nvSpPr>
          <p:cNvPr id="16" name="Text Placeholder 16"/>
          <p:cNvSpPr>
            <a:spLocks noGrp="1"/>
          </p:cNvSpPr>
          <p:nvPr>
            <p:ph type="body" sz="quarter" idx="30" hasCustomPrompt="1"/>
          </p:nvPr>
        </p:nvSpPr>
        <p:spPr>
          <a:xfrm>
            <a:off x="6254317" y="1863085"/>
            <a:ext cx="2391904" cy="517238"/>
          </a:xfrm>
          <a:prstGeom prst="rect">
            <a:avLst/>
          </a:prstGeom>
        </p:spPr>
        <p:txBody>
          <a:bodyPr anchor="ctr"/>
          <a:lstStyle>
            <a:lvl1pPr marL="0" indent="0" algn="ctr">
              <a:lnSpc>
                <a:spcPts val="1500"/>
              </a:lnSpc>
              <a:buNone/>
              <a:defRPr sz="1400" b="1">
                <a:solidFill>
                  <a:schemeClr val="bg1"/>
                </a:solidFill>
                <a:latin typeface="Arial Narrow" panose="020B0606020202030204" pitchFamily="34" charset="0"/>
              </a:defRPr>
            </a:lvl1pPr>
          </a:lstStyle>
          <a:p>
            <a:pPr lvl="0"/>
            <a:r>
              <a:rPr lang="en-US" dirty="0"/>
              <a:t>TITLE OF THE BOX</a:t>
            </a:r>
            <a:endParaRPr lang="es-ES" dirty="0"/>
          </a:p>
        </p:txBody>
      </p:sp>
      <p:sp>
        <p:nvSpPr>
          <p:cNvPr id="18" name="Text Placeholder 16"/>
          <p:cNvSpPr>
            <a:spLocks noGrp="1"/>
          </p:cNvSpPr>
          <p:nvPr>
            <p:ph type="body" sz="quarter" idx="31" hasCustomPrompt="1"/>
          </p:nvPr>
        </p:nvSpPr>
        <p:spPr>
          <a:xfrm>
            <a:off x="6373745" y="2353435"/>
            <a:ext cx="2174319" cy="360218"/>
          </a:xfrm>
          <a:prstGeom prst="rect">
            <a:avLst/>
          </a:prstGeom>
        </p:spPr>
        <p:txBody>
          <a:bodyPr anchor="t"/>
          <a:lstStyle>
            <a:lvl1pPr marL="0" indent="0" algn="l">
              <a:lnSpc>
                <a:spcPts val="2500"/>
              </a:lnSpc>
              <a:buNone/>
              <a:defRPr sz="1000" b="1">
                <a:solidFill>
                  <a:schemeClr val="bg1"/>
                </a:solidFill>
                <a:latin typeface="Arial Narrow" panose="020B0606020202030204" pitchFamily="34" charset="0"/>
              </a:defRPr>
            </a:lvl1pPr>
          </a:lstStyle>
          <a:p>
            <a:pPr lvl="0"/>
            <a:r>
              <a:rPr lang="en-US" dirty="0"/>
              <a:t>Enter here the header title</a:t>
            </a:r>
            <a:endParaRPr lang="es-ES" dirty="0"/>
          </a:p>
        </p:txBody>
      </p:sp>
      <p:sp>
        <p:nvSpPr>
          <p:cNvPr id="19" name="Text Placeholder 16"/>
          <p:cNvSpPr>
            <a:spLocks noGrp="1"/>
          </p:cNvSpPr>
          <p:nvPr>
            <p:ph type="body" sz="quarter" idx="32" hasCustomPrompt="1"/>
          </p:nvPr>
        </p:nvSpPr>
        <p:spPr>
          <a:xfrm>
            <a:off x="9059199" y="2686528"/>
            <a:ext cx="2174319" cy="2886830"/>
          </a:xfrm>
          <a:prstGeom prst="rect">
            <a:avLst/>
          </a:prstGeom>
        </p:spPr>
        <p:txBody>
          <a:bodyPr anchor="t"/>
          <a:lstStyle>
            <a:lvl1pPr marL="0" indent="0" algn="l">
              <a:lnSpc>
                <a:spcPts val="900"/>
              </a:lnSpc>
              <a:buNone/>
              <a:defRPr sz="700">
                <a:solidFill>
                  <a:schemeClr val="bg1"/>
                </a:solidFill>
                <a:latin typeface="Arial Narrow" panose="020B0606020202030204" pitchFamily="34" charset="0"/>
              </a:defRPr>
            </a:lvl1pPr>
          </a:lstStyle>
          <a:p>
            <a:pPr lvl="0"/>
            <a:r>
              <a:rPr lang="en-US" dirty="0"/>
              <a:t>Enter here your plain text</a:t>
            </a:r>
            <a:endParaRPr lang="es-ES" dirty="0"/>
          </a:p>
        </p:txBody>
      </p:sp>
      <p:sp>
        <p:nvSpPr>
          <p:cNvPr id="20" name="Text Placeholder 16"/>
          <p:cNvSpPr>
            <a:spLocks noGrp="1"/>
          </p:cNvSpPr>
          <p:nvPr>
            <p:ph type="body" sz="quarter" idx="33" hasCustomPrompt="1"/>
          </p:nvPr>
        </p:nvSpPr>
        <p:spPr>
          <a:xfrm>
            <a:off x="8939773" y="1863085"/>
            <a:ext cx="2391904" cy="517238"/>
          </a:xfrm>
          <a:prstGeom prst="rect">
            <a:avLst/>
          </a:prstGeom>
        </p:spPr>
        <p:txBody>
          <a:bodyPr anchor="ctr"/>
          <a:lstStyle>
            <a:lvl1pPr marL="0" indent="0" algn="ctr">
              <a:lnSpc>
                <a:spcPts val="1500"/>
              </a:lnSpc>
              <a:buNone/>
              <a:defRPr sz="1400" b="1">
                <a:solidFill>
                  <a:schemeClr val="bg1"/>
                </a:solidFill>
                <a:latin typeface="Arial Narrow" panose="020B0606020202030204" pitchFamily="34" charset="0"/>
              </a:defRPr>
            </a:lvl1pPr>
          </a:lstStyle>
          <a:p>
            <a:pPr lvl="0"/>
            <a:r>
              <a:rPr lang="en-US" dirty="0"/>
              <a:t>TITLE OF THE BOX</a:t>
            </a:r>
            <a:endParaRPr lang="es-ES" dirty="0"/>
          </a:p>
        </p:txBody>
      </p:sp>
      <p:sp>
        <p:nvSpPr>
          <p:cNvPr id="21" name="Text Placeholder 16"/>
          <p:cNvSpPr>
            <a:spLocks noGrp="1"/>
          </p:cNvSpPr>
          <p:nvPr>
            <p:ph type="body" sz="quarter" idx="34" hasCustomPrompt="1"/>
          </p:nvPr>
        </p:nvSpPr>
        <p:spPr>
          <a:xfrm>
            <a:off x="9059201" y="2353435"/>
            <a:ext cx="2174319" cy="360218"/>
          </a:xfrm>
          <a:prstGeom prst="rect">
            <a:avLst/>
          </a:prstGeom>
        </p:spPr>
        <p:txBody>
          <a:bodyPr anchor="t"/>
          <a:lstStyle>
            <a:lvl1pPr marL="0" indent="0" algn="l">
              <a:lnSpc>
                <a:spcPts val="2500"/>
              </a:lnSpc>
              <a:buNone/>
              <a:defRPr sz="1000" b="1">
                <a:solidFill>
                  <a:schemeClr val="bg1"/>
                </a:solidFill>
                <a:latin typeface="Arial Narrow" panose="020B0606020202030204" pitchFamily="34" charset="0"/>
              </a:defRPr>
            </a:lvl1pPr>
          </a:lstStyle>
          <a:p>
            <a:pPr lvl="0"/>
            <a:r>
              <a:rPr lang="en-US" dirty="0"/>
              <a:t>Enter here the header title</a:t>
            </a:r>
            <a:endParaRPr lang="es-ES" dirty="0"/>
          </a:p>
        </p:txBody>
      </p:sp>
    </p:spTree>
    <p:extLst>
      <p:ext uri="{BB962C8B-B14F-4D97-AF65-F5344CB8AC3E}">
        <p14:creationId xmlns:p14="http://schemas.microsoft.com/office/powerpoint/2010/main" val="12049586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Op1 Top Banner +2 Text Boxes OpA">
    <p:spTree>
      <p:nvGrpSpPr>
        <p:cNvPr id="1" name=""/>
        <p:cNvGrpSpPr/>
        <p:nvPr/>
      </p:nvGrpSpPr>
      <p:grpSpPr>
        <a:xfrm>
          <a:off x="0" y="0"/>
          <a:ext cx="0" cy="0"/>
          <a:chOff x="0" y="0"/>
          <a:chExt cx="0" cy="0"/>
        </a:xfrm>
      </p:grpSpPr>
      <p:sp>
        <p:nvSpPr>
          <p:cNvPr id="37" name="Rectangle 36"/>
          <p:cNvSpPr/>
          <p:nvPr/>
        </p:nvSpPr>
        <p:spPr>
          <a:xfrm>
            <a:off x="741772" y="1875182"/>
            <a:ext cx="5035827" cy="3949148"/>
          </a:xfrm>
          <a:prstGeom prst="rect">
            <a:avLst/>
          </a:prstGeom>
          <a:solidFill>
            <a:srgbClr val="EE58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a-ET" sz="1800"/>
          </a:p>
        </p:txBody>
      </p:sp>
      <p:sp>
        <p:nvSpPr>
          <p:cNvPr id="38" name="Rectangle 37"/>
          <p:cNvSpPr/>
          <p:nvPr/>
        </p:nvSpPr>
        <p:spPr>
          <a:xfrm>
            <a:off x="741772" y="1709530"/>
            <a:ext cx="5035827" cy="165652"/>
          </a:xfrm>
          <a:prstGeom prst="rect">
            <a:avLst/>
          </a:prstGeom>
          <a:solidFill>
            <a:srgbClr val="58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a-ET" sz="1800" dirty="0"/>
          </a:p>
        </p:txBody>
      </p:sp>
      <p:sp>
        <p:nvSpPr>
          <p:cNvPr id="40" name="Rectangle 39"/>
          <p:cNvSpPr/>
          <p:nvPr/>
        </p:nvSpPr>
        <p:spPr>
          <a:xfrm>
            <a:off x="6413703" y="1875182"/>
            <a:ext cx="5035827" cy="3949148"/>
          </a:xfrm>
          <a:prstGeom prst="rect">
            <a:avLst/>
          </a:prstGeom>
          <a:solidFill>
            <a:srgbClr val="D2CB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a-ET" sz="1800"/>
          </a:p>
        </p:txBody>
      </p:sp>
      <p:sp>
        <p:nvSpPr>
          <p:cNvPr id="41" name="Rectangle 40"/>
          <p:cNvSpPr/>
          <p:nvPr/>
        </p:nvSpPr>
        <p:spPr>
          <a:xfrm>
            <a:off x="6413703" y="1709530"/>
            <a:ext cx="5035827" cy="165652"/>
          </a:xfrm>
          <a:prstGeom prst="rect">
            <a:avLst/>
          </a:prstGeom>
          <a:solidFill>
            <a:srgbClr val="58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a-ET" sz="1800" dirty="0"/>
          </a:p>
        </p:txBody>
      </p:sp>
      <p:sp>
        <p:nvSpPr>
          <p:cNvPr id="25" name="Text Placeholder 16"/>
          <p:cNvSpPr>
            <a:spLocks noGrp="1"/>
          </p:cNvSpPr>
          <p:nvPr userDrawn="1">
            <p:ph type="body" sz="quarter" idx="25" hasCustomPrompt="1"/>
          </p:nvPr>
        </p:nvSpPr>
        <p:spPr>
          <a:xfrm>
            <a:off x="1002831" y="2668746"/>
            <a:ext cx="4382236" cy="2984568"/>
          </a:xfrm>
          <a:prstGeom prst="rect">
            <a:avLst/>
          </a:prstGeom>
        </p:spPr>
        <p:txBody>
          <a:bodyPr anchor="t"/>
          <a:lstStyle>
            <a:lvl1pPr marL="0" indent="0" algn="l">
              <a:lnSpc>
                <a:spcPts val="1100"/>
              </a:lnSpc>
              <a:buNone/>
              <a:defRPr sz="950">
                <a:solidFill>
                  <a:schemeClr val="bg1"/>
                </a:solidFill>
                <a:latin typeface="Arial Narrow" panose="020B0606020202030204" pitchFamily="34" charset="0"/>
              </a:defRPr>
            </a:lvl1pPr>
          </a:lstStyle>
          <a:p>
            <a:pPr lvl="0"/>
            <a:r>
              <a:rPr lang="en-US" dirty="0"/>
              <a:t>Enter here your plain text</a:t>
            </a:r>
            <a:endParaRPr lang="es-ES" dirty="0"/>
          </a:p>
        </p:txBody>
      </p:sp>
      <p:sp>
        <p:nvSpPr>
          <p:cNvPr id="2" name="Title 1"/>
          <p:cNvSpPr>
            <a:spLocks noGrp="1"/>
          </p:cNvSpPr>
          <p:nvPr userDrawn="1">
            <p:ph type="ctrTitle" hasCustomPrompt="1"/>
          </p:nvPr>
        </p:nvSpPr>
        <p:spPr>
          <a:xfrm>
            <a:off x="514901" y="266337"/>
            <a:ext cx="10783787" cy="724646"/>
          </a:xfrm>
          <a:prstGeom prst="rect">
            <a:avLst/>
          </a:prstGeom>
        </p:spPr>
        <p:txBody>
          <a:bodyPr anchor="ctr"/>
          <a:lstStyle>
            <a:lvl1pPr algn="l">
              <a:lnSpc>
                <a:spcPts val="4500"/>
              </a:lnSpc>
              <a:defRPr sz="2900" b="1">
                <a:solidFill>
                  <a:schemeClr val="bg1"/>
                </a:solidFill>
                <a:latin typeface="Arial Narrow" panose="020B0606020202030204" pitchFamily="34" charset="0"/>
              </a:defRPr>
            </a:lvl1pPr>
          </a:lstStyle>
          <a:p>
            <a:r>
              <a:rPr lang="en-US" dirty="0"/>
              <a:t>HERE GOES YOUR TITLE</a:t>
            </a:r>
            <a:endParaRPr lang="es-ES" dirty="0"/>
          </a:p>
        </p:txBody>
      </p:sp>
      <p:sp>
        <p:nvSpPr>
          <p:cNvPr id="24" name="Text Placeholder 16"/>
          <p:cNvSpPr>
            <a:spLocks noGrp="1"/>
          </p:cNvSpPr>
          <p:nvPr userDrawn="1">
            <p:ph type="body" sz="quarter" idx="24" hasCustomPrompt="1"/>
          </p:nvPr>
        </p:nvSpPr>
        <p:spPr>
          <a:xfrm>
            <a:off x="1002831" y="1919282"/>
            <a:ext cx="4382236" cy="360218"/>
          </a:xfrm>
          <a:prstGeom prst="rect">
            <a:avLst/>
          </a:prstGeom>
        </p:spPr>
        <p:txBody>
          <a:bodyPr anchor="t"/>
          <a:lstStyle>
            <a:lvl1pPr marL="0" indent="0" algn="l">
              <a:lnSpc>
                <a:spcPts val="2500"/>
              </a:lnSpc>
              <a:buNone/>
              <a:defRPr sz="2200" b="1">
                <a:solidFill>
                  <a:schemeClr val="bg1"/>
                </a:solidFill>
                <a:latin typeface="Arial Narrow" panose="020B0606020202030204" pitchFamily="34" charset="0"/>
              </a:defRPr>
            </a:lvl1pPr>
          </a:lstStyle>
          <a:p>
            <a:pPr lvl="0"/>
            <a:r>
              <a:rPr lang="en-US" dirty="0"/>
              <a:t>ENTER HERE YOUR TITLE</a:t>
            </a:r>
            <a:endParaRPr lang="es-ES" dirty="0"/>
          </a:p>
        </p:txBody>
      </p:sp>
      <p:sp>
        <p:nvSpPr>
          <p:cNvPr id="26" name="Text Placeholder 16"/>
          <p:cNvSpPr>
            <a:spLocks noGrp="1"/>
          </p:cNvSpPr>
          <p:nvPr userDrawn="1">
            <p:ph type="body" sz="quarter" idx="26" hasCustomPrompt="1"/>
          </p:nvPr>
        </p:nvSpPr>
        <p:spPr>
          <a:xfrm>
            <a:off x="1012507" y="2315785"/>
            <a:ext cx="4372560" cy="360218"/>
          </a:xfrm>
          <a:prstGeom prst="rect">
            <a:avLst/>
          </a:prstGeom>
        </p:spPr>
        <p:txBody>
          <a:bodyPr anchor="t"/>
          <a:lstStyle>
            <a:lvl1pPr marL="0" indent="0" algn="l">
              <a:lnSpc>
                <a:spcPts val="2500"/>
              </a:lnSpc>
              <a:buNone/>
              <a:defRPr sz="1300" b="1" baseline="0">
                <a:solidFill>
                  <a:schemeClr val="bg1"/>
                </a:solidFill>
                <a:latin typeface="Arial Narrow" panose="020B0606020202030204" pitchFamily="34" charset="0"/>
              </a:defRPr>
            </a:lvl1pPr>
          </a:lstStyle>
          <a:p>
            <a:pPr lvl="0"/>
            <a:r>
              <a:rPr lang="en-US" dirty="0"/>
              <a:t>Enter here your header</a:t>
            </a:r>
            <a:endParaRPr lang="es-ES" dirty="0"/>
          </a:p>
        </p:txBody>
      </p:sp>
      <p:sp>
        <p:nvSpPr>
          <p:cNvPr id="27" name="Text Placeholder 16"/>
          <p:cNvSpPr>
            <a:spLocks noGrp="1"/>
          </p:cNvSpPr>
          <p:nvPr userDrawn="1">
            <p:ph type="body" sz="quarter" idx="27" hasCustomPrompt="1"/>
          </p:nvPr>
        </p:nvSpPr>
        <p:spPr>
          <a:xfrm>
            <a:off x="6673078" y="2676003"/>
            <a:ext cx="4382236" cy="2984568"/>
          </a:xfrm>
          <a:prstGeom prst="rect">
            <a:avLst/>
          </a:prstGeom>
        </p:spPr>
        <p:txBody>
          <a:bodyPr anchor="t"/>
          <a:lstStyle>
            <a:lvl1pPr marL="0" indent="0" algn="l">
              <a:lnSpc>
                <a:spcPts val="1100"/>
              </a:lnSpc>
              <a:buNone/>
              <a:defRPr sz="950">
                <a:solidFill>
                  <a:schemeClr val="bg1"/>
                </a:solidFill>
                <a:latin typeface="Arial Narrow" panose="020B0606020202030204" pitchFamily="34" charset="0"/>
              </a:defRPr>
            </a:lvl1pPr>
          </a:lstStyle>
          <a:p>
            <a:pPr lvl="0"/>
            <a:r>
              <a:rPr lang="en-US" dirty="0"/>
              <a:t>Enter here your plain text</a:t>
            </a:r>
            <a:endParaRPr lang="es-ES" dirty="0"/>
          </a:p>
        </p:txBody>
      </p:sp>
      <p:sp>
        <p:nvSpPr>
          <p:cNvPr id="28" name="Text Placeholder 16"/>
          <p:cNvSpPr>
            <a:spLocks noGrp="1"/>
          </p:cNvSpPr>
          <p:nvPr userDrawn="1">
            <p:ph type="body" sz="quarter" idx="28" hasCustomPrompt="1"/>
          </p:nvPr>
        </p:nvSpPr>
        <p:spPr>
          <a:xfrm>
            <a:off x="6673078" y="1926539"/>
            <a:ext cx="4382236" cy="360218"/>
          </a:xfrm>
          <a:prstGeom prst="rect">
            <a:avLst/>
          </a:prstGeom>
        </p:spPr>
        <p:txBody>
          <a:bodyPr anchor="t"/>
          <a:lstStyle>
            <a:lvl1pPr marL="0" indent="0" algn="l">
              <a:lnSpc>
                <a:spcPts val="2500"/>
              </a:lnSpc>
              <a:buNone/>
              <a:defRPr sz="2200" b="1">
                <a:solidFill>
                  <a:schemeClr val="bg1"/>
                </a:solidFill>
                <a:latin typeface="Arial Narrow" panose="020B0606020202030204" pitchFamily="34" charset="0"/>
              </a:defRPr>
            </a:lvl1pPr>
          </a:lstStyle>
          <a:p>
            <a:pPr lvl="0"/>
            <a:r>
              <a:rPr lang="en-US" dirty="0"/>
              <a:t>ENTER HERE YOUR TITLE</a:t>
            </a:r>
            <a:endParaRPr lang="es-ES" dirty="0"/>
          </a:p>
        </p:txBody>
      </p:sp>
      <p:sp>
        <p:nvSpPr>
          <p:cNvPr id="29" name="Text Placeholder 16"/>
          <p:cNvSpPr>
            <a:spLocks noGrp="1"/>
          </p:cNvSpPr>
          <p:nvPr userDrawn="1">
            <p:ph type="body" sz="quarter" idx="29" hasCustomPrompt="1"/>
          </p:nvPr>
        </p:nvSpPr>
        <p:spPr>
          <a:xfrm>
            <a:off x="6682753" y="2323042"/>
            <a:ext cx="4372560" cy="360218"/>
          </a:xfrm>
          <a:prstGeom prst="rect">
            <a:avLst/>
          </a:prstGeom>
        </p:spPr>
        <p:txBody>
          <a:bodyPr anchor="t"/>
          <a:lstStyle>
            <a:lvl1pPr marL="0" indent="0" algn="l">
              <a:lnSpc>
                <a:spcPts val="2500"/>
              </a:lnSpc>
              <a:buNone/>
              <a:defRPr sz="1300" b="1">
                <a:solidFill>
                  <a:schemeClr val="bg1"/>
                </a:solidFill>
                <a:latin typeface="Arial Narrow" panose="020B0606020202030204" pitchFamily="34" charset="0"/>
              </a:defRPr>
            </a:lvl1pPr>
          </a:lstStyle>
          <a:p>
            <a:pPr lvl="0"/>
            <a:r>
              <a:rPr lang="en-US" dirty="0"/>
              <a:t>Enter here your header</a:t>
            </a:r>
            <a:endParaRPr lang="es-ES" dirty="0"/>
          </a:p>
        </p:txBody>
      </p:sp>
    </p:spTree>
    <p:extLst>
      <p:ext uri="{BB962C8B-B14F-4D97-AF65-F5344CB8AC3E}">
        <p14:creationId xmlns:p14="http://schemas.microsoft.com/office/powerpoint/2010/main" val="270695930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Op1 Top Banner, Chart &amp; Texts OpA">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14901" y="266337"/>
            <a:ext cx="10783787" cy="724646"/>
          </a:xfrm>
          <a:prstGeom prst="rect">
            <a:avLst/>
          </a:prstGeom>
        </p:spPr>
        <p:txBody>
          <a:bodyPr anchor="ctr"/>
          <a:lstStyle>
            <a:lvl1pPr algn="l">
              <a:lnSpc>
                <a:spcPts val="4500"/>
              </a:lnSpc>
              <a:defRPr sz="2900" b="1" baseline="0">
                <a:solidFill>
                  <a:schemeClr val="bg1"/>
                </a:solidFill>
                <a:latin typeface="Arial Narrow" panose="020B0606020202030204" pitchFamily="34" charset="0"/>
              </a:defRPr>
            </a:lvl1pPr>
          </a:lstStyle>
          <a:p>
            <a:r>
              <a:rPr lang="en-US" dirty="0"/>
              <a:t>HERE GOES YOUR TITLE</a:t>
            </a:r>
            <a:endParaRPr lang="es-ES" dirty="0"/>
          </a:p>
        </p:txBody>
      </p:sp>
      <p:sp>
        <p:nvSpPr>
          <p:cNvPr id="17" name="Subtitle 2"/>
          <p:cNvSpPr>
            <a:spLocks noGrp="1"/>
          </p:cNvSpPr>
          <p:nvPr>
            <p:ph type="subTitle" idx="1" hasCustomPrompt="1"/>
          </p:nvPr>
        </p:nvSpPr>
        <p:spPr>
          <a:xfrm>
            <a:off x="7214343" y="1794971"/>
            <a:ext cx="4324955" cy="525931"/>
          </a:xfrm>
          <a:prstGeom prst="rect">
            <a:avLst/>
          </a:prstGeom>
        </p:spPr>
        <p:txBody>
          <a:bodyPr anchor="b"/>
          <a:lstStyle>
            <a:lvl1pPr marL="0" indent="0" algn="l">
              <a:buNone/>
              <a:defRPr sz="2200" b="1">
                <a:solidFill>
                  <a:srgbClr val="EE5859"/>
                </a:solidFill>
                <a:latin typeface="Arial Narrow" panose="020B06060202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TITLE OF THE GRAPHIC</a:t>
            </a:r>
            <a:endParaRPr lang="es-ES" dirty="0"/>
          </a:p>
        </p:txBody>
      </p:sp>
      <p:sp>
        <p:nvSpPr>
          <p:cNvPr id="18" name="Text Placeholder 8"/>
          <p:cNvSpPr>
            <a:spLocks noGrp="1"/>
          </p:cNvSpPr>
          <p:nvPr>
            <p:ph type="body" sz="quarter" idx="13" hasCustomPrompt="1"/>
          </p:nvPr>
        </p:nvSpPr>
        <p:spPr>
          <a:xfrm>
            <a:off x="7214343" y="2466110"/>
            <a:ext cx="4324955" cy="147781"/>
          </a:xfrm>
          <a:prstGeom prst="rect">
            <a:avLst/>
          </a:prstGeom>
        </p:spPr>
        <p:txBody>
          <a:bodyPr anchor="ctr"/>
          <a:lstStyle>
            <a:lvl1pPr marL="0" indent="0">
              <a:lnSpc>
                <a:spcPts val="1500"/>
              </a:lnSpc>
              <a:buNone/>
              <a:defRPr sz="1300" b="1">
                <a:solidFill>
                  <a:srgbClr val="EE5859"/>
                </a:solidFill>
                <a:latin typeface="Arial Narrow" panose="020B0606020202030204" pitchFamily="34" charset="0"/>
              </a:defRPr>
            </a:lvl1pPr>
          </a:lstStyle>
          <a:p>
            <a:pPr lvl="0"/>
            <a:r>
              <a:rPr lang="en-US" dirty="0"/>
              <a:t>Title of the subsection</a:t>
            </a:r>
            <a:endParaRPr lang="es-ES" dirty="0"/>
          </a:p>
        </p:txBody>
      </p:sp>
      <p:sp>
        <p:nvSpPr>
          <p:cNvPr id="19" name="Text Placeholder 8"/>
          <p:cNvSpPr>
            <a:spLocks noGrp="1"/>
          </p:cNvSpPr>
          <p:nvPr>
            <p:ph type="body" sz="quarter" idx="14" hasCustomPrompt="1"/>
          </p:nvPr>
        </p:nvSpPr>
        <p:spPr>
          <a:xfrm>
            <a:off x="7214343" y="2663222"/>
            <a:ext cx="4324955" cy="2816828"/>
          </a:xfrm>
          <a:prstGeom prst="rect">
            <a:avLst/>
          </a:prstGeom>
        </p:spPr>
        <p:txBody>
          <a:bodyPr anchor="t"/>
          <a:lstStyle>
            <a:lvl1pPr marL="0" indent="0">
              <a:lnSpc>
                <a:spcPts val="1100"/>
              </a:lnSpc>
              <a:buNone/>
              <a:defRPr sz="900">
                <a:solidFill>
                  <a:srgbClr val="58585A"/>
                </a:solidFill>
                <a:latin typeface="Arial Narrow" panose="020B0606020202030204" pitchFamily="34" charset="0"/>
              </a:defRPr>
            </a:lvl1pPr>
          </a:lstStyle>
          <a:p>
            <a:pPr lvl="0"/>
            <a:r>
              <a:rPr lang="en-US" dirty="0"/>
              <a:t>Enter here your plain text</a:t>
            </a:r>
            <a:endParaRPr lang="es-ES" dirty="0"/>
          </a:p>
        </p:txBody>
      </p:sp>
      <p:graphicFrame>
        <p:nvGraphicFramePr>
          <p:cNvPr id="3" name="Diagram 2"/>
          <p:cNvGraphicFramePr/>
          <p:nvPr userDrawn="1">
            <p:extLst/>
          </p:nvPr>
        </p:nvGraphicFramePr>
        <p:xfrm>
          <a:off x="367695" y="1716315"/>
          <a:ext cx="6366933" cy="40168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203745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Op1 Top Banner, Chartop2 &amp; Texts OpA">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14901" y="266337"/>
            <a:ext cx="10783787" cy="724646"/>
          </a:xfrm>
          <a:prstGeom prst="rect">
            <a:avLst/>
          </a:prstGeom>
        </p:spPr>
        <p:txBody>
          <a:bodyPr anchor="ctr"/>
          <a:lstStyle>
            <a:lvl1pPr algn="l">
              <a:lnSpc>
                <a:spcPts val="4500"/>
              </a:lnSpc>
              <a:defRPr sz="2900" b="1">
                <a:solidFill>
                  <a:schemeClr val="bg1"/>
                </a:solidFill>
                <a:latin typeface="Arial Narrow" panose="020B0606020202030204" pitchFamily="34" charset="0"/>
              </a:defRPr>
            </a:lvl1pPr>
          </a:lstStyle>
          <a:p>
            <a:r>
              <a:rPr lang="en-US" dirty="0"/>
              <a:t>HERE GOES YOUR TITLE</a:t>
            </a:r>
            <a:endParaRPr lang="es-ES" dirty="0"/>
          </a:p>
        </p:txBody>
      </p:sp>
      <p:sp>
        <p:nvSpPr>
          <p:cNvPr id="17" name="Subtitle 2"/>
          <p:cNvSpPr>
            <a:spLocks noGrp="1"/>
          </p:cNvSpPr>
          <p:nvPr>
            <p:ph type="subTitle" idx="1" hasCustomPrompt="1"/>
          </p:nvPr>
        </p:nvSpPr>
        <p:spPr>
          <a:xfrm>
            <a:off x="7214343" y="1794971"/>
            <a:ext cx="4324955" cy="525931"/>
          </a:xfrm>
          <a:prstGeom prst="rect">
            <a:avLst/>
          </a:prstGeom>
        </p:spPr>
        <p:txBody>
          <a:bodyPr anchor="b"/>
          <a:lstStyle>
            <a:lvl1pPr marL="0" indent="0" algn="l">
              <a:buNone/>
              <a:defRPr sz="2200" b="1">
                <a:solidFill>
                  <a:srgbClr val="EE5859"/>
                </a:solidFill>
                <a:latin typeface="Arial Narrow" panose="020B06060202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TITLE OF THE CHART</a:t>
            </a:r>
            <a:endParaRPr lang="es-ES" dirty="0"/>
          </a:p>
        </p:txBody>
      </p:sp>
      <p:sp>
        <p:nvSpPr>
          <p:cNvPr id="18" name="Text Placeholder 8"/>
          <p:cNvSpPr>
            <a:spLocks noGrp="1"/>
          </p:cNvSpPr>
          <p:nvPr>
            <p:ph type="body" sz="quarter" idx="13" hasCustomPrompt="1"/>
          </p:nvPr>
        </p:nvSpPr>
        <p:spPr>
          <a:xfrm>
            <a:off x="7214343" y="2466110"/>
            <a:ext cx="4324955" cy="147781"/>
          </a:xfrm>
          <a:prstGeom prst="rect">
            <a:avLst/>
          </a:prstGeom>
        </p:spPr>
        <p:txBody>
          <a:bodyPr anchor="ctr"/>
          <a:lstStyle>
            <a:lvl1pPr marL="0" indent="0">
              <a:lnSpc>
                <a:spcPts val="1500"/>
              </a:lnSpc>
              <a:buNone/>
              <a:defRPr sz="1300" b="1">
                <a:solidFill>
                  <a:srgbClr val="EE5859"/>
                </a:solidFill>
                <a:latin typeface="Arial Narrow" panose="020B0606020202030204" pitchFamily="34" charset="0"/>
              </a:defRPr>
            </a:lvl1pPr>
          </a:lstStyle>
          <a:p>
            <a:pPr lvl="0"/>
            <a:r>
              <a:rPr lang="en-US" dirty="0"/>
              <a:t>Title of the subsection</a:t>
            </a:r>
            <a:endParaRPr lang="es-ES" dirty="0"/>
          </a:p>
        </p:txBody>
      </p:sp>
      <p:sp>
        <p:nvSpPr>
          <p:cNvPr id="19" name="Text Placeholder 8"/>
          <p:cNvSpPr>
            <a:spLocks noGrp="1"/>
          </p:cNvSpPr>
          <p:nvPr>
            <p:ph type="body" sz="quarter" idx="14" hasCustomPrompt="1"/>
          </p:nvPr>
        </p:nvSpPr>
        <p:spPr>
          <a:xfrm>
            <a:off x="7214343" y="2663222"/>
            <a:ext cx="4324955" cy="2816828"/>
          </a:xfrm>
          <a:prstGeom prst="rect">
            <a:avLst/>
          </a:prstGeom>
        </p:spPr>
        <p:txBody>
          <a:bodyPr anchor="t"/>
          <a:lstStyle>
            <a:lvl1pPr marL="0" indent="0">
              <a:lnSpc>
                <a:spcPts val="1100"/>
              </a:lnSpc>
              <a:buNone/>
              <a:defRPr sz="900">
                <a:solidFill>
                  <a:srgbClr val="58585A"/>
                </a:solidFill>
                <a:latin typeface="Arial Narrow" panose="020B0606020202030204" pitchFamily="34" charset="0"/>
              </a:defRPr>
            </a:lvl1pPr>
          </a:lstStyle>
          <a:p>
            <a:pPr lvl="0"/>
            <a:r>
              <a:rPr lang="en-US" dirty="0"/>
              <a:t>Enter here your plain text</a:t>
            </a:r>
            <a:endParaRPr lang="es-ES" dirty="0"/>
          </a:p>
        </p:txBody>
      </p:sp>
      <p:sp>
        <p:nvSpPr>
          <p:cNvPr id="7" name="Chart Placeholder 6"/>
          <p:cNvSpPr>
            <a:spLocks noGrp="1"/>
          </p:cNvSpPr>
          <p:nvPr>
            <p:ph type="chart" sz="quarter" idx="15" hasCustomPrompt="1"/>
          </p:nvPr>
        </p:nvSpPr>
        <p:spPr>
          <a:xfrm>
            <a:off x="514902" y="1794971"/>
            <a:ext cx="6084260" cy="3685080"/>
          </a:xfrm>
          <a:prstGeom prst="rect">
            <a:avLst/>
          </a:prstGeom>
        </p:spPr>
        <p:txBody>
          <a:bodyPr/>
          <a:lstStyle>
            <a:lvl1pPr>
              <a:defRPr>
                <a:latin typeface="Arial Narrow" panose="020B0606020202030204" pitchFamily="34" charset="0"/>
              </a:defRPr>
            </a:lvl1pPr>
          </a:lstStyle>
          <a:p>
            <a:r>
              <a:rPr lang="es-ES" dirty="0"/>
              <a:t>Click in the icon below to insert your chart</a:t>
            </a:r>
          </a:p>
        </p:txBody>
      </p:sp>
    </p:spTree>
    <p:extLst>
      <p:ext uri="{BB962C8B-B14F-4D97-AF65-F5344CB8AC3E}">
        <p14:creationId xmlns:p14="http://schemas.microsoft.com/office/powerpoint/2010/main" val="250458546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Op1 Top Banner, Smartgraphic &amp; Texts OpA">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14901" y="266337"/>
            <a:ext cx="10783787" cy="724646"/>
          </a:xfrm>
          <a:prstGeom prst="rect">
            <a:avLst/>
          </a:prstGeom>
        </p:spPr>
        <p:txBody>
          <a:bodyPr anchor="ctr"/>
          <a:lstStyle>
            <a:lvl1pPr algn="l">
              <a:lnSpc>
                <a:spcPts val="4500"/>
              </a:lnSpc>
              <a:defRPr sz="2900" b="1">
                <a:solidFill>
                  <a:schemeClr val="bg1"/>
                </a:solidFill>
                <a:latin typeface="Arial Narrow" panose="020B0606020202030204" pitchFamily="34" charset="0"/>
              </a:defRPr>
            </a:lvl1pPr>
          </a:lstStyle>
          <a:p>
            <a:r>
              <a:rPr lang="en-US" dirty="0"/>
              <a:t>HERE GOES YOUR TITLE</a:t>
            </a:r>
            <a:endParaRPr lang="es-ES" dirty="0"/>
          </a:p>
        </p:txBody>
      </p:sp>
      <p:sp>
        <p:nvSpPr>
          <p:cNvPr id="17" name="Subtitle 2"/>
          <p:cNvSpPr>
            <a:spLocks noGrp="1"/>
          </p:cNvSpPr>
          <p:nvPr>
            <p:ph type="subTitle" idx="1" hasCustomPrompt="1"/>
          </p:nvPr>
        </p:nvSpPr>
        <p:spPr>
          <a:xfrm>
            <a:off x="7214343" y="1794971"/>
            <a:ext cx="4324955" cy="525931"/>
          </a:xfrm>
          <a:prstGeom prst="rect">
            <a:avLst/>
          </a:prstGeom>
        </p:spPr>
        <p:txBody>
          <a:bodyPr anchor="b"/>
          <a:lstStyle>
            <a:lvl1pPr marL="0" indent="0" algn="l">
              <a:buNone/>
              <a:defRPr sz="2100" b="1">
                <a:solidFill>
                  <a:srgbClr val="EE5859"/>
                </a:solidFill>
                <a:latin typeface="Arial Narrow" panose="020B06060202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TITLE OF YOUR SMARTART</a:t>
            </a:r>
            <a:endParaRPr lang="es-ES" dirty="0"/>
          </a:p>
        </p:txBody>
      </p:sp>
      <p:sp>
        <p:nvSpPr>
          <p:cNvPr id="18" name="Text Placeholder 8"/>
          <p:cNvSpPr>
            <a:spLocks noGrp="1"/>
          </p:cNvSpPr>
          <p:nvPr>
            <p:ph type="body" sz="quarter" idx="13" hasCustomPrompt="1"/>
          </p:nvPr>
        </p:nvSpPr>
        <p:spPr>
          <a:xfrm>
            <a:off x="7214343" y="2466110"/>
            <a:ext cx="4324955" cy="147781"/>
          </a:xfrm>
          <a:prstGeom prst="rect">
            <a:avLst/>
          </a:prstGeom>
        </p:spPr>
        <p:txBody>
          <a:bodyPr anchor="ctr"/>
          <a:lstStyle>
            <a:lvl1pPr marL="0" indent="0">
              <a:lnSpc>
                <a:spcPts val="1500"/>
              </a:lnSpc>
              <a:buNone/>
              <a:defRPr sz="1300" b="1">
                <a:solidFill>
                  <a:srgbClr val="EE5859"/>
                </a:solidFill>
                <a:latin typeface="Arial Narrow" panose="020B0606020202030204" pitchFamily="34" charset="0"/>
              </a:defRPr>
            </a:lvl1pPr>
          </a:lstStyle>
          <a:p>
            <a:pPr lvl="0"/>
            <a:r>
              <a:rPr lang="en-US" dirty="0"/>
              <a:t>Title of the subsection</a:t>
            </a:r>
            <a:endParaRPr lang="es-ES" dirty="0"/>
          </a:p>
        </p:txBody>
      </p:sp>
      <p:sp>
        <p:nvSpPr>
          <p:cNvPr id="19" name="Text Placeholder 8"/>
          <p:cNvSpPr>
            <a:spLocks noGrp="1"/>
          </p:cNvSpPr>
          <p:nvPr>
            <p:ph type="body" sz="quarter" idx="14" hasCustomPrompt="1"/>
          </p:nvPr>
        </p:nvSpPr>
        <p:spPr>
          <a:xfrm>
            <a:off x="7214343" y="2663222"/>
            <a:ext cx="4324955" cy="2816828"/>
          </a:xfrm>
          <a:prstGeom prst="rect">
            <a:avLst/>
          </a:prstGeom>
        </p:spPr>
        <p:txBody>
          <a:bodyPr anchor="t"/>
          <a:lstStyle>
            <a:lvl1pPr marL="0" indent="0">
              <a:lnSpc>
                <a:spcPts val="1100"/>
              </a:lnSpc>
              <a:buNone/>
              <a:defRPr sz="900">
                <a:solidFill>
                  <a:srgbClr val="58585A"/>
                </a:solidFill>
                <a:latin typeface="Arial Narrow" panose="020B0606020202030204" pitchFamily="34" charset="0"/>
              </a:defRPr>
            </a:lvl1pPr>
          </a:lstStyle>
          <a:p>
            <a:pPr lvl="0"/>
            <a:r>
              <a:rPr lang="en-US" dirty="0"/>
              <a:t>Enter here your plain text</a:t>
            </a:r>
            <a:endParaRPr lang="es-ES" dirty="0"/>
          </a:p>
        </p:txBody>
      </p:sp>
      <p:sp>
        <p:nvSpPr>
          <p:cNvPr id="4" name="SmartArt Placeholder 3"/>
          <p:cNvSpPr>
            <a:spLocks noGrp="1"/>
          </p:cNvSpPr>
          <p:nvPr>
            <p:ph type="dgm" sz="quarter" idx="15" hasCustomPrompt="1"/>
          </p:nvPr>
        </p:nvSpPr>
        <p:spPr>
          <a:xfrm>
            <a:off x="514901" y="1794971"/>
            <a:ext cx="6315583" cy="3685080"/>
          </a:xfrm>
          <a:prstGeom prst="rect">
            <a:avLst/>
          </a:prstGeom>
        </p:spPr>
        <p:txBody>
          <a:bodyPr/>
          <a:lstStyle>
            <a:lvl1pPr>
              <a:defRPr>
                <a:latin typeface="Arial Narrow" panose="020B0606020202030204" pitchFamily="34" charset="0"/>
              </a:defRPr>
            </a:lvl1pPr>
          </a:lstStyle>
          <a:p>
            <a:r>
              <a:rPr lang="es-ES" dirty="0"/>
              <a:t>Click in the icon below to insert you SmartArt</a:t>
            </a:r>
          </a:p>
        </p:txBody>
      </p:sp>
    </p:spTree>
    <p:extLst>
      <p:ext uri="{BB962C8B-B14F-4D97-AF65-F5344CB8AC3E}">
        <p14:creationId xmlns:p14="http://schemas.microsoft.com/office/powerpoint/2010/main" val="20997256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Op1 Cover">
    <p:spTree>
      <p:nvGrpSpPr>
        <p:cNvPr id="1" name=""/>
        <p:cNvGrpSpPr/>
        <p:nvPr/>
      </p:nvGrpSpPr>
      <p:grpSpPr>
        <a:xfrm>
          <a:off x="0" y="0"/>
          <a:ext cx="0" cy="0"/>
          <a:chOff x="0" y="0"/>
          <a:chExt cx="0" cy="0"/>
        </a:xfrm>
      </p:grpSpPr>
      <p:cxnSp>
        <p:nvCxnSpPr>
          <p:cNvPr id="13" name="Straight Connector 12"/>
          <p:cNvCxnSpPr/>
          <p:nvPr userDrawn="1"/>
        </p:nvCxnSpPr>
        <p:spPr>
          <a:xfrm>
            <a:off x="2124341" y="1"/>
            <a:ext cx="0" cy="4081549"/>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itle 1"/>
          <p:cNvSpPr>
            <a:spLocks noGrp="1"/>
          </p:cNvSpPr>
          <p:nvPr>
            <p:ph type="ctrTitle" hasCustomPrompt="1"/>
          </p:nvPr>
        </p:nvSpPr>
        <p:spPr>
          <a:xfrm>
            <a:off x="2324848" y="412377"/>
            <a:ext cx="6285753" cy="2501153"/>
          </a:xfrm>
          <a:prstGeom prst="rect">
            <a:avLst/>
          </a:prstGeom>
        </p:spPr>
        <p:txBody>
          <a:bodyPr anchor="b"/>
          <a:lstStyle>
            <a:lvl1pPr algn="l">
              <a:lnSpc>
                <a:spcPts val="5700"/>
              </a:lnSpc>
              <a:defRPr sz="6000" b="1">
                <a:solidFill>
                  <a:schemeClr val="bg1"/>
                </a:solidFill>
                <a:latin typeface="Arial Narrow" panose="020B0606020202030204" pitchFamily="34" charset="0"/>
              </a:defRPr>
            </a:lvl1pPr>
          </a:lstStyle>
          <a:p>
            <a:r>
              <a:rPr lang="en-US" dirty="0"/>
              <a:t>HERE GOES YOUR TITLE</a:t>
            </a:r>
            <a:endParaRPr lang="es-ES" dirty="0"/>
          </a:p>
        </p:txBody>
      </p:sp>
      <p:sp>
        <p:nvSpPr>
          <p:cNvPr id="7" name="Subtitle 2"/>
          <p:cNvSpPr>
            <a:spLocks noGrp="1"/>
          </p:cNvSpPr>
          <p:nvPr>
            <p:ph type="subTitle" idx="1" hasCustomPrompt="1"/>
          </p:nvPr>
        </p:nvSpPr>
        <p:spPr>
          <a:xfrm>
            <a:off x="2324848" y="2952282"/>
            <a:ext cx="5552141" cy="525931"/>
          </a:xfrm>
          <a:prstGeom prst="rect">
            <a:avLst/>
          </a:prstGeom>
        </p:spPr>
        <p:txBody>
          <a:bodyPr/>
          <a:lstStyle>
            <a:lvl1pPr marL="0" indent="0" algn="l">
              <a:buNone/>
              <a:defRPr sz="1600">
                <a:solidFill>
                  <a:schemeClr val="bg1"/>
                </a:solidFill>
                <a:latin typeface="Arial Narrow" panose="020B06060202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Here is an example of how your explanatory text could be placed</a:t>
            </a:r>
            <a:endParaRPr lang="es-ES" dirty="0"/>
          </a:p>
        </p:txBody>
      </p:sp>
      <p:sp>
        <p:nvSpPr>
          <p:cNvPr id="8" name="Text Placeholder 8"/>
          <p:cNvSpPr>
            <a:spLocks noGrp="1"/>
          </p:cNvSpPr>
          <p:nvPr>
            <p:ph type="body" sz="quarter" idx="14" hasCustomPrompt="1"/>
          </p:nvPr>
        </p:nvSpPr>
        <p:spPr>
          <a:xfrm>
            <a:off x="2324100" y="3478213"/>
            <a:ext cx="3617384" cy="654050"/>
          </a:xfrm>
          <a:prstGeom prst="rect">
            <a:avLst/>
          </a:prstGeom>
        </p:spPr>
        <p:txBody>
          <a:bodyPr/>
          <a:lstStyle>
            <a:lvl1pPr marL="0" indent="0">
              <a:buNone/>
              <a:defRPr sz="1200">
                <a:solidFill>
                  <a:schemeClr val="bg1"/>
                </a:solidFill>
                <a:latin typeface="Arial Narrow" panose="020B0606020202030204" pitchFamily="34" charset="0"/>
              </a:defRPr>
            </a:lvl1pPr>
          </a:lstStyle>
          <a:p>
            <a:pPr lvl="0"/>
            <a:r>
              <a:rPr lang="en-US" dirty="0"/>
              <a:t>Month Year</a:t>
            </a:r>
            <a:endParaRPr lang="es-ES" dirty="0"/>
          </a:p>
        </p:txBody>
      </p:sp>
    </p:spTree>
    <p:extLst>
      <p:ext uri="{BB962C8B-B14F-4D97-AF65-F5344CB8AC3E}">
        <p14:creationId xmlns:p14="http://schemas.microsoft.com/office/powerpoint/2010/main" val="98908434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Op1 Left banner, Text &amp; Icons OpA">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9210" y="1845251"/>
            <a:ext cx="3921983" cy="2501153"/>
          </a:xfrm>
          <a:prstGeom prst="rect">
            <a:avLst/>
          </a:prstGeom>
        </p:spPr>
        <p:txBody>
          <a:bodyPr anchor="ctr"/>
          <a:lstStyle>
            <a:lvl1pPr algn="l">
              <a:lnSpc>
                <a:spcPts val="4500"/>
              </a:lnSpc>
              <a:defRPr sz="4400" b="1">
                <a:solidFill>
                  <a:schemeClr val="bg1"/>
                </a:solidFill>
                <a:latin typeface="Arial Narrow" panose="020B0606020202030204" pitchFamily="34" charset="0"/>
              </a:defRPr>
            </a:lvl1pPr>
          </a:lstStyle>
          <a:p>
            <a:r>
              <a:rPr lang="en-US" dirty="0"/>
              <a:t>HERE GOES THE TITLE OF YOUR SECTION</a:t>
            </a:r>
            <a:endParaRPr lang="es-ES" dirty="0"/>
          </a:p>
        </p:txBody>
      </p:sp>
      <p:sp>
        <p:nvSpPr>
          <p:cNvPr id="3" name="Subtitle 2"/>
          <p:cNvSpPr>
            <a:spLocks noGrp="1"/>
          </p:cNvSpPr>
          <p:nvPr>
            <p:ph type="subTitle" idx="1" hasCustomPrompt="1"/>
          </p:nvPr>
        </p:nvSpPr>
        <p:spPr>
          <a:xfrm>
            <a:off x="7237583" y="462066"/>
            <a:ext cx="3998259" cy="525931"/>
          </a:xfrm>
          <a:prstGeom prst="rect">
            <a:avLst/>
          </a:prstGeom>
        </p:spPr>
        <p:txBody>
          <a:bodyPr anchor="b"/>
          <a:lstStyle>
            <a:lvl1pPr marL="0" indent="0" algn="l">
              <a:buNone/>
              <a:defRPr sz="1300" b="1">
                <a:solidFill>
                  <a:srgbClr val="EE5859"/>
                </a:solidFill>
                <a:latin typeface="Arial Narrow" panose="020B06060202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Here goes the title</a:t>
            </a:r>
            <a:endParaRPr lang="es-ES" dirty="0"/>
          </a:p>
        </p:txBody>
      </p:sp>
      <p:sp>
        <p:nvSpPr>
          <p:cNvPr id="9" name="Text Placeholder 8"/>
          <p:cNvSpPr>
            <a:spLocks noGrp="1"/>
          </p:cNvSpPr>
          <p:nvPr>
            <p:ph type="body" sz="quarter" idx="13" hasCustomPrompt="1"/>
          </p:nvPr>
        </p:nvSpPr>
        <p:spPr>
          <a:xfrm>
            <a:off x="7237583" y="943172"/>
            <a:ext cx="3998259" cy="778053"/>
          </a:xfrm>
          <a:prstGeom prst="rect">
            <a:avLst/>
          </a:prstGeom>
        </p:spPr>
        <p:txBody>
          <a:bodyPr/>
          <a:lstStyle>
            <a:lvl1pPr marL="0" indent="0">
              <a:lnSpc>
                <a:spcPts val="1300"/>
              </a:lnSpc>
              <a:buNone/>
              <a:defRPr sz="1100">
                <a:solidFill>
                  <a:srgbClr val="58585A"/>
                </a:solidFill>
                <a:latin typeface="Arial Narrow" panose="020B0606020202030204" pitchFamily="34" charset="0"/>
              </a:defRPr>
            </a:lvl1pPr>
          </a:lstStyle>
          <a:p>
            <a:pPr lvl="0"/>
            <a:r>
              <a:rPr lang="en-US" dirty="0"/>
              <a:t>Here goes your plain text</a:t>
            </a:r>
            <a:endParaRPr lang="es-ES" dirty="0"/>
          </a:p>
        </p:txBody>
      </p:sp>
      <p:sp>
        <p:nvSpPr>
          <p:cNvPr id="5" name="Picture Placeholder 4"/>
          <p:cNvSpPr>
            <a:spLocks noGrp="1"/>
          </p:cNvSpPr>
          <p:nvPr>
            <p:ph type="pic" sz="quarter" idx="14"/>
          </p:nvPr>
        </p:nvSpPr>
        <p:spPr>
          <a:xfrm>
            <a:off x="6203951" y="850901"/>
            <a:ext cx="884767" cy="663575"/>
          </a:xfrm>
          <a:prstGeom prst="rect">
            <a:avLst/>
          </a:prstGeom>
        </p:spPr>
        <p:txBody>
          <a:bodyPr/>
          <a:lstStyle>
            <a:lvl1pPr>
              <a:defRPr sz="1000"/>
            </a:lvl1pPr>
          </a:lstStyle>
          <a:p>
            <a:endParaRPr lang="es-ES" dirty="0"/>
          </a:p>
        </p:txBody>
      </p:sp>
      <p:sp>
        <p:nvSpPr>
          <p:cNvPr id="8" name="Text Placeholder 8"/>
          <p:cNvSpPr>
            <a:spLocks noGrp="1"/>
          </p:cNvSpPr>
          <p:nvPr>
            <p:ph type="body" sz="quarter" idx="15" hasCustomPrompt="1"/>
          </p:nvPr>
        </p:nvSpPr>
        <p:spPr>
          <a:xfrm>
            <a:off x="7237583" y="2238191"/>
            <a:ext cx="3998259" cy="778053"/>
          </a:xfrm>
          <a:prstGeom prst="rect">
            <a:avLst/>
          </a:prstGeom>
        </p:spPr>
        <p:txBody>
          <a:bodyPr/>
          <a:lstStyle>
            <a:lvl1pPr marL="0" indent="0">
              <a:lnSpc>
                <a:spcPts val="1300"/>
              </a:lnSpc>
              <a:buNone/>
              <a:defRPr sz="1100">
                <a:solidFill>
                  <a:srgbClr val="58585A"/>
                </a:solidFill>
                <a:latin typeface="Arial Narrow" panose="020B0606020202030204" pitchFamily="34" charset="0"/>
              </a:defRPr>
            </a:lvl1pPr>
          </a:lstStyle>
          <a:p>
            <a:pPr lvl="0"/>
            <a:r>
              <a:rPr lang="en-US" dirty="0"/>
              <a:t>Here goes your plain text</a:t>
            </a:r>
            <a:endParaRPr lang="es-ES" dirty="0"/>
          </a:p>
        </p:txBody>
      </p:sp>
      <p:sp>
        <p:nvSpPr>
          <p:cNvPr id="10" name="Picture Placeholder 4"/>
          <p:cNvSpPr>
            <a:spLocks noGrp="1"/>
          </p:cNvSpPr>
          <p:nvPr>
            <p:ph type="pic" sz="quarter" idx="16"/>
          </p:nvPr>
        </p:nvSpPr>
        <p:spPr>
          <a:xfrm>
            <a:off x="6203951" y="2145920"/>
            <a:ext cx="884767" cy="663575"/>
          </a:xfrm>
          <a:prstGeom prst="rect">
            <a:avLst/>
          </a:prstGeom>
        </p:spPr>
        <p:txBody>
          <a:bodyPr/>
          <a:lstStyle>
            <a:lvl1pPr>
              <a:defRPr sz="1000"/>
            </a:lvl1pPr>
          </a:lstStyle>
          <a:p>
            <a:endParaRPr lang="es-ES" dirty="0"/>
          </a:p>
        </p:txBody>
      </p:sp>
      <p:sp>
        <p:nvSpPr>
          <p:cNvPr id="12" name="Text Placeholder 8"/>
          <p:cNvSpPr>
            <a:spLocks noGrp="1"/>
          </p:cNvSpPr>
          <p:nvPr>
            <p:ph type="body" sz="quarter" idx="17" hasCustomPrompt="1"/>
          </p:nvPr>
        </p:nvSpPr>
        <p:spPr>
          <a:xfrm>
            <a:off x="7237583" y="3568351"/>
            <a:ext cx="3998259" cy="778053"/>
          </a:xfrm>
          <a:prstGeom prst="rect">
            <a:avLst/>
          </a:prstGeom>
        </p:spPr>
        <p:txBody>
          <a:bodyPr/>
          <a:lstStyle>
            <a:lvl1pPr marL="0" indent="0">
              <a:lnSpc>
                <a:spcPts val="1300"/>
              </a:lnSpc>
              <a:buNone/>
              <a:defRPr sz="1100">
                <a:solidFill>
                  <a:srgbClr val="58585A"/>
                </a:solidFill>
                <a:latin typeface="Arial Narrow" panose="020B0606020202030204" pitchFamily="34" charset="0"/>
              </a:defRPr>
            </a:lvl1pPr>
          </a:lstStyle>
          <a:p>
            <a:pPr lvl="0"/>
            <a:r>
              <a:rPr lang="en-US" dirty="0"/>
              <a:t>Here goes your plain text</a:t>
            </a:r>
            <a:endParaRPr lang="es-ES" dirty="0"/>
          </a:p>
        </p:txBody>
      </p:sp>
      <p:sp>
        <p:nvSpPr>
          <p:cNvPr id="13" name="Picture Placeholder 4"/>
          <p:cNvSpPr>
            <a:spLocks noGrp="1"/>
          </p:cNvSpPr>
          <p:nvPr>
            <p:ph type="pic" sz="quarter" idx="18"/>
          </p:nvPr>
        </p:nvSpPr>
        <p:spPr>
          <a:xfrm>
            <a:off x="6203951" y="3476080"/>
            <a:ext cx="884767" cy="663575"/>
          </a:xfrm>
          <a:prstGeom prst="rect">
            <a:avLst/>
          </a:prstGeom>
        </p:spPr>
        <p:txBody>
          <a:bodyPr/>
          <a:lstStyle>
            <a:lvl1pPr>
              <a:defRPr sz="1000"/>
            </a:lvl1pPr>
          </a:lstStyle>
          <a:p>
            <a:endParaRPr lang="es-ES" dirty="0"/>
          </a:p>
        </p:txBody>
      </p:sp>
      <p:sp>
        <p:nvSpPr>
          <p:cNvPr id="15" name="Text Placeholder 8"/>
          <p:cNvSpPr>
            <a:spLocks noGrp="1"/>
          </p:cNvSpPr>
          <p:nvPr>
            <p:ph type="body" sz="quarter" idx="19" hasCustomPrompt="1"/>
          </p:nvPr>
        </p:nvSpPr>
        <p:spPr>
          <a:xfrm>
            <a:off x="7237583" y="4905572"/>
            <a:ext cx="3998259" cy="778053"/>
          </a:xfrm>
          <a:prstGeom prst="rect">
            <a:avLst/>
          </a:prstGeom>
        </p:spPr>
        <p:txBody>
          <a:bodyPr/>
          <a:lstStyle>
            <a:lvl1pPr marL="0" indent="0">
              <a:lnSpc>
                <a:spcPts val="1300"/>
              </a:lnSpc>
              <a:buNone/>
              <a:defRPr sz="1100">
                <a:solidFill>
                  <a:srgbClr val="58585A"/>
                </a:solidFill>
                <a:latin typeface="Arial Narrow" panose="020B0606020202030204" pitchFamily="34" charset="0"/>
              </a:defRPr>
            </a:lvl1pPr>
          </a:lstStyle>
          <a:p>
            <a:pPr lvl="0"/>
            <a:r>
              <a:rPr lang="en-US" dirty="0"/>
              <a:t>Here goes your plain text</a:t>
            </a:r>
            <a:endParaRPr lang="es-ES" dirty="0"/>
          </a:p>
        </p:txBody>
      </p:sp>
      <p:sp>
        <p:nvSpPr>
          <p:cNvPr id="16" name="Picture Placeholder 4"/>
          <p:cNvSpPr>
            <a:spLocks noGrp="1"/>
          </p:cNvSpPr>
          <p:nvPr>
            <p:ph type="pic" sz="quarter" idx="20"/>
          </p:nvPr>
        </p:nvSpPr>
        <p:spPr>
          <a:xfrm>
            <a:off x="6203951" y="4813301"/>
            <a:ext cx="884767" cy="663575"/>
          </a:xfrm>
          <a:prstGeom prst="rect">
            <a:avLst/>
          </a:prstGeom>
        </p:spPr>
        <p:txBody>
          <a:bodyPr/>
          <a:lstStyle>
            <a:lvl1pPr>
              <a:defRPr sz="1000"/>
            </a:lvl1pPr>
          </a:lstStyle>
          <a:p>
            <a:endParaRPr lang="es-ES" dirty="0"/>
          </a:p>
        </p:txBody>
      </p:sp>
      <p:sp>
        <p:nvSpPr>
          <p:cNvPr id="21" name="Text Placeholder 20"/>
          <p:cNvSpPr>
            <a:spLocks noGrp="1"/>
          </p:cNvSpPr>
          <p:nvPr>
            <p:ph type="body" sz="quarter" idx="21" hasCustomPrompt="1"/>
          </p:nvPr>
        </p:nvSpPr>
        <p:spPr>
          <a:xfrm>
            <a:off x="7237583" y="1836014"/>
            <a:ext cx="3998383" cy="437765"/>
          </a:xfrm>
          <a:prstGeom prst="rect">
            <a:avLst/>
          </a:prstGeom>
        </p:spPr>
        <p:txBody>
          <a:bodyPr anchor="b"/>
          <a:lstStyle>
            <a:lvl1pPr marL="0" indent="0">
              <a:buNone/>
              <a:defRPr sz="1300" b="1">
                <a:solidFill>
                  <a:srgbClr val="EE5859"/>
                </a:solidFill>
                <a:latin typeface="Arial Narrow" panose="020B0606020202030204" pitchFamily="34" charset="0"/>
              </a:defRPr>
            </a:lvl1pPr>
          </a:lstStyle>
          <a:p>
            <a:pPr lvl="0"/>
            <a:r>
              <a:rPr lang="en-US" dirty="0"/>
              <a:t>Here goes the title</a:t>
            </a:r>
            <a:endParaRPr lang="es-ES" dirty="0"/>
          </a:p>
        </p:txBody>
      </p:sp>
      <p:sp>
        <p:nvSpPr>
          <p:cNvPr id="22" name="Text Placeholder 20"/>
          <p:cNvSpPr>
            <a:spLocks noGrp="1"/>
          </p:cNvSpPr>
          <p:nvPr>
            <p:ph type="body" sz="quarter" idx="22" hasCustomPrompt="1"/>
          </p:nvPr>
        </p:nvSpPr>
        <p:spPr>
          <a:xfrm>
            <a:off x="7237459" y="3161146"/>
            <a:ext cx="3998383" cy="437765"/>
          </a:xfrm>
          <a:prstGeom prst="rect">
            <a:avLst/>
          </a:prstGeom>
        </p:spPr>
        <p:txBody>
          <a:bodyPr anchor="b"/>
          <a:lstStyle>
            <a:lvl1pPr marL="0" indent="0">
              <a:buNone/>
              <a:defRPr sz="1300" b="1">
                <a:solidFill>
                  <a:srgbClr val="EE5859"/>
                </a:solidFill>
                <a:latin typeface="Arial Narrow" panose="020B0606020202030204" pitchFamily="34" charset="0"/>
              </a:defRPr>
            </a:lvl1pPr>
          </a:lstStyle>
          <a:p>
            <a:pPr lvl="0"/>
            <a:r>
              <a:rPr lang="en-US" dirty="0"/>
              <a:t>Here goes the title</a:t>
            </a:r>
            <a:endParaRPr lang="es-ES" dirty="0"/>
          </a:p>
        </p:txBody>
      </p:sp>
      <p:sp>
        <p:nvSpPr>
          <p:cNvPr id="23" name="Text Placeholder 20"/>
          <p:cNvSpPr>
            <a:spLocks noGrp="1"/>
          </p:cNvSpPr>
          <p:nvPr>
            <p:ph type="body" sz="quarter" idx="23" hasCustomPrompt="1"/>
          </p:nvPr>
        </p:nvSpPr>
        <p:spPr>
          <a:xfrm>
            <a:off x="7237459" y="4520186"/>
            <a:ext cx="3998383" cy="437765"/>
          </a:xfrm>
          <a:prstGeom prst="rect">
            <a:avLst/>
          </a:prstGeom>
        </p:spPr>
        <p:txBody>
          <a:bodyPr anchor="b"/>
          <a:lstStyle>
            <a:lvl1pPr marL="0" indent="0">
              <a:buNone/>
              <a:defRPr sz="1300" b="1">
                <a:solidFill>
                  <a:srgbClr val="EE5859"/>
                </a:solidFill>
                <a:latin typeface="Arial Narrow" panose="020B0606020202030204" pitchFamily="34" charset="0"/>
              </a:defRPr>
            </a:lvl1pPr>
          </a:lstStyle>
          <a:p>
            <a:pPr lvl="0"/>
            <a:r>
              <a:rPr lang="en-US" dirty="0"/>
              <a:t>Here goes the title</a:t>
            </a:r>
            <a:endParaRPr lang="es-ES" dirty="0"/>
          </a:p>
        </p:txBody>
      </p:sp>
    </p:spTree>
    <p:extLst>
      <p:ext uri="{BB962C8B-B14F-4D97-AF65-F5344CB8AC3E}">
        <p14:creationId xmlns:p14="http://schemas.microsoft.com/office/powerpoint/2010/main" val="379168443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Op1 Top Banner &amp; Text OpA">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14901" y="266337"/>
            <a:ext cx="10783787" cy="724646"/>
          </a:xfrm>
          <a:prstGeom prst="rect">
            <a:avLst/>
          </a:prstGeom>
        </p:spPr>
        <p:txBody>
          <a:bodyPr anchor="ctr"/>
          <a:lstStyle>
            <a:lvl1pPr algn="l">
              <a:lnSpc>
                <a:spcPts val="4500"/>
              </a:lnSpc>
              <a:defRPr sz="2900" b="1">
                <a:solidFill>
                  <a:schemeClr val="bg1"/>
                </a:solidFill>
                <a:latin typeface="Arial Narrow" panose="020B0606020202030204" pitchFamily="34" charset="0"/>
              </a:defRPr>
            </a:lvl1pPr>
          </a:lstStyle>
          <a:p>
            <a:r>
              <a:rPr lang="en-US" dirty="0"/>
              <a:t>HERE GOES YOUR TITLE</a:t>
            </a:r>
            <a:endParaRPr lang="es-ES" dirty="0"/>
          </a:p>
        </p:txBody>
      </p:sp>
      <p:sp>
        <p:nvSpPr>
          <p:cNvPr id="3" name="Subtitle 2"/>
          <p:cNvSpPr>
            <a:spLocks noGrp="1"/>
          </p:cNvSpPr>
          <p:nvPr>
            <p:ph type="subTitle" idx="1" hasCustomPrompt="1"/>
          </p:nvPr>
        </p:nvSpPr>
        <p:spPr>
          <a:xfrm>
            <a:off x="514901" y="1443991"/>
            <a:ext cx="10783787" cy="525931"/>
          </a:xfrm>
          <a:prstGeom prst="rect">
            <a:avLst/>
          </a:prstGeom>
        </p:spPr>
        <p:txBody>
          <a:bodyPr anchor="b"/>
          <a:lstStyle>
            <a:lvl1pPr marL="0" indent="0" algn="l">
              <a:buNone/>
              <a:defRPr sz="1700" b="1">
                <a:solidFill>
                  <a:srgbClr val="EE5859"/>
                </a:solidFill>
                <a:latin typeface="Arial Narrow" panose="020B06060202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Here goes the header</a:t>
            </a:r>
            <a:endParaRPr lang="es-ES" dirty="0"/>
          </a:p>
        </p:txBody>
      </p:sp>
      <p:sp>
        <p:nvSpPr>
          <p:cNvPr id="9" name="Text Placeholder 8"/>
          <p:cNvSpPr>
            <a:spLocks noGrp="1"/>
          </p:cNvSpPr>
          <p:nvPr>
            <p:ph type="body" sz="quarter" idx="13" hasCustomPrompt="1"/>
          </p:nvPr>
        </p:nvSpPr>
        <p:spPr>
          <a:xfrm>
            <a:off x="514901" y="1969922"/>
            <a:ext cx="10783787" cy="4063235"/>
          </a:xfrm>
          <a:prstGeom prst="rect">
            <a:avLst/>
          </a:prstGeom>
        </p:spPr>
        <p:txBody>
          <a:bodyPr/>
          <a:lstStyle>
            <a:lvl1pPr marL="0" indent="0">
              <a:lnSpc>
                <a:spcPts val="1500"/>
              </a:lnSpc>
              <a:buNone/>
              <a:defRPr sz="1300" baseline="0">
                <a:solidFill>
                  <a:srgbClr val="58585A"/>
                </a:solidFill>
                <a:latin typeface="Arial Narrow" panose="020B0606020202030204" pitchFamily="34" charset="0"/>
              </a:defRPr>
            </a:lvl1pPr>
          </a:lstStyle>
          <a:p>
            <a:pPr lvl="0"/>
            <a:r>
              <a:rPr lang="en-US" dirty="0"/>
              <a:t>Here goes your plain text</a:t>
            </a:r>
            <a:endParaRPr lang="es-ES" dirty="0"/>
          </a:p>
        </p:txBody>
      </p:sp>
    </p:spTree>
    <p:extLst>
      <p:ext uri="{BB962C8B-B14F-4D97-AF65-F5344CB8AC3E}">
        <p14:creationId xmlns:p14="http://schemas.microsoft.com/office/powerpoint/2010/main" val="2659233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5A1F62F-DC5A-4D27-B283-D7ED277422D5}" type="datetimeFigureOut">
              <a:rPr lang="en-US" smtClean="0"/>
              <a:t>8/3/2021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D770018-20F3-486C-B666-AEA0040667BC}" type="slidenum">
              <a:rPr lang="en-US" smtClean="0"/>
              <a:t>‹#›</a:t>
            </a:fld>
            <a:endParaRPr lang="en-US"/>
          </a:p>
        </p:txBody>
      </p:sp>
    </p:spTree>
    <p:extLst>
      <p:ext uri="{BB962C8B-B14F-4D97-AF65-F5344CB8AC3E}">
        <p14:creationId xmlns:p14="http://schemas.microsoft.com/office/powerpoint/2010/main" val="225144138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Op1 Top Banner &amp; Image OpA">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14901" y="266337"/>
            <a:ext cx="10783787" cy="724646"/>
          </a:xfrm>
          <a:prstGeom prst="rect">
            <a:avLst/>
          </a:prstGeom>
        </p:spPr>
        <p:txBody>
          <a:bodyPr anchor="ctr"/>
          <a:lstStyle>
            <a:lvl1pPr algn="l">
              <a:lnSpc>
                <a:spcPts val="4500"/>
              </a:lnSpc>
              <a:defRPr sz="2900" b="1" baseline="0">
                <a:solidFill>
                  <a:schemeClr val="bg1"/>
                </a:solidFill>
                <a:latin typeface="Arial Narrow" panose="020B0606020202030204" pitchFamily="34" charset="0"/>
              </a:defRPr>
            </a:lvl1pPr>
          </a:lstStyle>
          <a:p>
            <a:r>
              <a:rPr lang="en-US" dirty="0"/>
              <a:t>HERE GOES YOUR TITLE</a:t>
            </a:r>
            <a:endParaRPr lang="es-ES" dirty="0"/>
          </a:p>
        </p:txBody>
      </p:sp>
      <p:sp>
        <p:nvSpPr>
          <p:cNvPr id="5" name="Picture Placeholder 4"/>
          <p:cNvSpPr>
            <a:spLocks noGrp="1"/>
          </p:cNvSpPr>
          <p:nvPr>
            <p:ph type="pic" sz="quarter" idx="10" hasCustomPrompt="1"/>
          </p:nvPr>
        </p:nvSpPr>
        <p:spPr>
          <a:xfrm>
            <a:off x="112184" y="1357313"/>
            <a:ext cx="11954933" cy="4826000"/>
          </a:xfrm>
          <a:prstGeom prst="rect">
            <a:avLst/>
          </a:prstGeom>
        </p:spPr>
        <p:txBody>
          <a:bodyPr/>
          <a:lstStyle>
            <a:lvl1pPr>
              <a:defRPr baseline="0">
                <a:latin typeface="Arial Narrow" panose="020B0606020202030204" pitchFamily="34" charset="0"/>
              </a:defRPr>
            </a:lvl1pPr>
          </a:lstStyle>
          <a:p>
            <a:r>
              <a:rPr lang="es-ES" dirty="0" err="1"/>
              <a:t>Click</a:t>
            </a:r>
            <a:r>
              <a:rPr lang="es-ES" dirty="0"/>
              <a:t> in </a:t>
            </a:r>
            <a:r>
              <a:rPr lang="es-ES" dirty="0" err="1"/>
              <a:t>the</a:t>
            </a:r>
            <a:r>
              <a:rPr lang="es-ES" dirty="0"/>
              <a:t> </a:t>
            </a:r>
            <a:r>
              <a:rPr lang="es-ES" dirty="0" err="1"/>
              <a:t>icon</a:t>
            </a:r>
            <a:r>
              <a:rPr lang="es-ES" dirty="0"/>
              <a:t> </a:t>
            </a:r>
            <a:r>
              <a:rPr lang="es-ES" dirty="0" err="1"/>
              <a:t>below</a:t>
            </a:r>
            <a:r>
              <a:rPr lang="es-ES" dirty="0"/>
              <a:t> to </a:t>
            </a:r>
            <a:r>
              <a:rPr lang="es-ES" dirty="0" err="1"/>
              <a:t>insert</a:t>
            </a:r>
            <a:r>
              <a:rPr lang="es-ES" dirty="0"/>
              <a:t> </a:t>
            </a:r>
            <a:r>
              <a:rPr lang="es-ES" dirty="0" err="1"/>
              <a:t>your</a:t>
            </a:r>
            <a:r>
              <a:rPr lang="es-ES" dirty="0"/>
              <a:t> </a:t>
            </a:r>
            <a:r>
              <a:rPr lang="es-ES" dirty="0" err="1"/>
              <a:t>picture</a:t>
            </a:r>
            <a:endParaRPr lang="es-ES" dirty="0"/>
          </a:p>
        </p:txBody>
      </p:sp>
    </p:spTree>
    <p:extLst>
      <p:ext uri="{BB962C8B-B14F-4D97-AF65-F5344CB8AC3E}">
        <p14:creationId xmlns:p14="http://schemas.microsoft.com/office/powerpoint/2010/main" val="61246020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Op1 Top Banner, Texts &amp; Icons OpA">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14901" y="266337"/>
            <a:ext cx="10783787" cy="724646"/>
          </a:xfrm>
          <a:prstGeom prst="rect">
            <a:avLst/>
          </a:prstGeom>
        </p:spPr>
        <p:txBody>
          <a:bodyPr anchor="ctr"/>
          <a:lstStyle>
            <a:lvl1pPr algn="l">
              <a:lnSpc>
                <a:spcPts val="4500"/>
              </a:lnSpc>
              <a:defRPr sz="2900" b="1">
                <a:solidFill>
                  <a:schemeClr val="bg1"/>
                </a:solidFill>
                <a:latin typeface="Arial Narrow" panose="020B0606020202030204" pitchFamily="34" charset="0"/>
              </a:defRPr>
            </a:lvl1pPr>
          </a:lstStyle>
          <a:p>
            <a:r>
              <a:rPr lang="en-US" dirty="0"/>
              <a:t>HERE GOES YOUR TITLE</a:t>
            </a:r>
            <a:endParaRPr lang="es-ES" dirty="0"/>
          </a:p>
        </p:txBody>
      </p:sp>
      <p:sp>
        <p:nvSpPr>
          <p:cNvPr id="4" name="Subtitle 2"/>
          <p:cNvSpPr>
            <a:spLocks noGrp="1"/>
          </p:cNvSpPr>
          <p:nvPr>
            <p:ph type="subTitle" idx="1" hasCustomPrompt="1"/>
          </p:nvPr>
        </p:nvSpPr>
        <p:spPr>
          <a:xfrm>
            <a:off x="685801" y="3052116"/>
            <a:ext cx="2091267" cy="525931"/>
          </a:xfrm>
          <a:prstGeom prst="rect">
            <a:avLst/>
          </a:prstGeom>
        </p:spPr>
        <p:txBody>
          <a:bodyPr anchor="b"/>
          <a:lstStyle>
            <a:lvl1pPr marL="0" indent="0" algn="ctr">
              <a:lnSpc>
                <a:spcPts val="1500"/>
              </a:lnSpc>
              <a:buNone/>
              <a:defRPr sz="1200" b="1">
                <a:solidFill>
                  <a:srgbClr val="EE5859"/>
                </a:solidFill>
                <a:latin typeface="Arial Narrow" panose="020B06060202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HERE YOU PASTE YOUR HEADER</a:t>
            </a:r>
            <a:endParaRPr lang="es-ES" dirty="0"/>
          </a:p>
        </p:txBody>
      </p:sp>
      <p:sp>
        <p:nvSpPr>
          <p:cNvPr id="6" name="Text Placeholder 8"/>
          <p:cNvSpPr>
            <a:spLocks noGrp="1"/>
          </p:cNvSpPr>
          <p:nvPr>
            <p:ph type="body" sz="quarter" idx="13" hasCustomPrompt="1"/>
          </p:nvPr>
        </p:nvSpPr>
        <p:spPr>
          <a:xfrm>
            <a:off x="685801" y="3546294"/>
            <a:ext cx="2091267" cy="1730556"/>
          </a:xfrm>
          <a:prstGeom prst="rect">
            <a:avLst/>
          </a:prstGeom>
        </p:spPr>
        <p:txBody>
          <a:bodyPr/>
          <a:lstStyle>
            <a:lvl1pPr marL="0" indent="0" algn="ctr">
              <a:lnSpc>
                <a:spcPts val="1200"/>
              </a:lnSpc>
              <a:buNone/>
              <a:defRPr sz="1100" baseline="0">
                <a:solidFill>
                  <a:srgbClr val="58585A"/>
                </a:solidFill>
                <a:latin typeface="Arial Narrow" panose="020B0606020202030204" pitchFamily="34" charset="0"/>
              </a:defRPr>
            </a:lvl1pPr>
          </a:lstStyle>
          <a:p>
            <a:pPr lvl="0"/>
            <a:r>
              <a:rPr lang="en-US" dirty="0"/>
              <a:t>Here goes your plain text</a:t>
            </a:r>
            <a:endParaRPr lang="es-ES" dirty="0"/>
          </a:p>
        </p:txBody>
      </p:sp>
      <p:sp>
        <p:nvSpPr>
          <p:cNvPr id="7" name="Picture Placeholder 4"/>
          <p:cNvSpPr>
            <a:spLocks noGrp="1"/>
          </p:cNvSpPr>
          <p:nvPr>
            <p:ph type="pic" sz="quarter" idx="14"/>
          </p:nvPr>
        </p:nvSpPr>
        <p:spPr>
          <a:xfrm>
            <a:off x="1327153" y="2299641"/>
            <a:ext cx="884767" cy="663575"/>
          </a:xfrm>
          <a:prstGeom prst="rect">
            <a:avLst/>
          </a:prstGeom>
        </p:spPr>
        <p:txBody>
          <a:bodyPr/>
          <a:lstStyle>
            <a:lvl1pPr>
              <a:defRPr sz="1000"/>
            </a:lvl1pPr>
          </a:lstStyle>
          <a:p>
            <a:endParaRPr lang="es-ES" dirty="0"/>
          </a:p>
        </p:txBody>
      </p:sp>
      <p:sp>
        <p:nvSpPr>
          <p:cNvPr id="9" name="Text Placeholder 8"/>
          <p:cNvSpPr>
            <a:spLocks noGrp="1"/>
          </p:cNvSpPr>
          <p:nvPr>
            <p:ph type="body" sz="quarter" idx="15" hasCustomPrompt="1"/>
          </p:nvPr>
        </p:nvSpPr>
        <p:spPr>
          <a:xfrm>
            <a:off x="3513668" y="3546294"/>
            <a:ext cx="2091267" cy="1730556"/>
          </a:xfrm>
          <a:prstGeom prst="rect">
            <a:avLst/>
          </a:prstGeom>
        </p:spPr>
        <p:txBody>
          <a:bodyPr/>
          <a:lstStyle>
            <a:lvl1pPr marL="0" indent="0" algn="ctr">
              <a:lnSpc>
                <a:spcPts val="1200"/>
              </a:lnSpc>
              <a:buNone/>
              <a:defRPr sz="1100">
                <a:solidFill>
                  <a:srgbClr val="58585A"/>
                </a:solidFill>
                <a:latin typeface="Arial Narrow" panose="020B0606020202030204" pitchFamily="34" charset="0"/>
              </a:defRPr>
            </a:lvl1pPr>
          </a:lstStyle>
          <a:p>
            <a:pPr lvl="0"/>
            <a:r>
              <a:rPr lang="en-US" dirty="0"/>
              <a:t>Here goes your plain text</a:t>
            </a:r>
            <a:endParaRPr lang="es-ES" dirty="0"/>
          </a:p>
        </p:txBody>
      </p:sp>
      <p:sp>
        <p:nvSpPr>
          <p:cNvPr id="10" name="Picture Placeholder 4"/>
          <p:cNvSpPr>
            <a:spLocks noGrp="1"/>
          </p:cNvSpPr>
          <p:nvPr>
            <p:ph type="pic" sz="quarter" idx="16"/>
          </p:nvPr>
        </p:nvSpPr>
        <p:spPr>
          <a:xfrm>
            <a:off x="4155019" y="2299641"/>
            <a:ext cx="884767" cy="663575"/>
          </a:xfrm>
          <a:prstGeom prst="rect">
            <a:avLst/>
          </a:prstGeom>
        </p:spPr>
        <p:txBody>
          <a:bodyPr/>
          <a:lstStyle>
            <a:lvl1pPr>
              <a:defRPr sz="1000"/>
            </a:lvl1pPr>
          </a:lstStyle>
          <a:p>
            <a:endParaRPr lang="es-ES" dirty="0"/>
          </a:p>
        </p:txBody>
      </p:sp>
      <p:sp>
        <p:nvSpPr>
          <p:cNvPr id="12" name="Text Placeholder 8"/>
          <p:cNvSpPr>
            <a:spLocks noGrp="1"/>
          </p:cNvSpPr>
          <p:nvPr>
            <p:ph type="body" sz="quarter" idx="17" hasCustomPrompt="1"/>
          </p:nvPr>
        </p:nvSpPr>
        <p:spPr>
          <a:xfrm>
            <a:off x="6341533" y="3546294"/>
            <a:ext cx="2091267" cy="1730556"/>
          </a:xfrm>
          <a:prstGeom prst="rect">
            <a:avLst/>
          </a:prstGeom>
        </p:spPr>
        <p:txBody>
          <a:bodyPr/>
          <a:lstStyle>
            <a:lvl1pPr marL="0" indent="0" algn="ctr">
              <a:lnSpc>
                <a:spcPts val="1200"/>
              </a:lnSpc>
              <a:buNone/>
              <a:defRPr sz="1100">
                <a:solidFill>
                  <a:srgbClr val="58585A"/>
                </a:solidFill>
                <a:latin typeface="Arial Narrow" panose="020B0606020202030204" pitchFamily="34" charset="0"/>
              </a:defRPr>
            </a:lvl1pPr>
          </a:lstStyle>
          <a:p>
            <a:pPr lvl="0"/>
            <a:r>
              <a:rPr lang="en-US" dirty="0"/>
              <a:t>Here goes your plain text</a:t>
            </a:r>
            <a:endParaRPr lang="es-ES" dirty="0"/>
          </a:p>
        </p:txBody>
      </p:sp>
      <p:sp>
        <p:nvSpPr>
          <p:cNvPr id="13" name="Picture Placeholder 4"/>
          <p:cNvSpPr>
            <a:spLocks noGrp="1"/>
          </p:cNvSpPr>
          <p:nvPr>
            <p:ph type="pic" sz="quarter" idx="18"/>
          </p:nvPr>
        </p:nvSpPr>
        <p:spPr>
          <a:xfrm>
            <a:off x="6982886" y="2299641"/>
            <a:ext cx="884767" cy="663575"/>
          </a:xfrm>
          <a:prstGeom prst="rect">
            <a:avLst/>
          </a:prstGeom>
        </p:spPr>
        <p:txBody>
          <a:bodyPr/>
          <a:lstStyle>
            <a:lvl1pPr>
              <a:defRPr sz="1000"/>
            </a:lvl1pPr>
          </a:lstStyle>
          <a:p>
            <a:endParaRPr lang="es-ES" dirty="0"/>
          </a:p>
        </p:txBody>
      </p:sp>
      <p:sp>
        <p:nvSpPr>
          <p:cNvPr id="15" name="Text Placeholder 8"/>
          <p:cNvSpPr>
            <a:spLocks noGrp="1"/>
          </p:cNvSpPr>
          <p:nvPr>
            <p:ph type="body" sz="quarter" idx="19" hasCustomPrompt="1"/>
          </p:nvPr>
        </p:nvSpPr>
        <p:spPr>
          <a:xfrm>
            <a:off x="9169401" y="3546294"/>
            <a:ext cx="2091267" cy="1730556"/>
          </a:xfrm>
          <a:prstGeom prst="rect">
            <a:avLst/>
          </a:prstGeom>
        </p:spPr>
        <p:txBody>
          <a:bodyPr/>
          <a:lstStyle>
            <a:lvl1pPr marL="0" indent="0" algn="ctr">
              <a:lnSpc>
                <a:spcPts val="1200"/>
              </a:lnSpc>
              <a:buNone/>
              <a:defRPr sz="1100">
                <a:solidFill>
                  <a:srgbClr val="58585A"/>
                </a:solidFill>
                <a:latin typeface="Arial Narrow" panose="020B0606020202030204" pitchFamily="34" charset="0"/>
              </a:defRPr>
            </a:lvl1pPr>
          </a:lstStyle>
          <a:p>
            <a:pPr lvl="0"/>
            <a:r>
              <a:rPr lang="en-US" dirty="0"/>
              <a:t>Here goes your plain text</a:t>
            </a:r>
            <a:endParaRPr lang="es-ES" dirty="0"/>
          </a:p>
        </p:txBody>
      </p:sp>
      <p:sp>
        <p:nvSpPr>
          <p:cNvPr id="16" name="Picture Placeholder 4"/>
          <p:cNvSpPr>
            <a:spLocks noGrp="1"/>
          </p:cNvSpPr>
          <p:nvPr>
            <p:ph type="pic" sz="quarter" idx="20"/>
          </p:nvPr>
        </p:nvSpPr>
        <p:spPr>
          <a:xfrm>
            <a:off x="9810753" y="2299641"/>
            <a:ext cx="884767" cy="663575"/>
          </a:xfrm>
          <a:prstGeom prst="rect">
            <a:avLst/>
          </a:prstGeom>
        </p:spPr>
        <p:txBody>
          <a:bodyPr/>
          <a:lstStyle>
            <a:lvl1pPr>
              <a:defRPr sz="1000"/>
            </a:lvl1pPr>
          </a:lstStyle>
          <a:p>
            <a:endParaRPr lang="es-ES" dirty="0"/>
          </a:p>
        </p:txBody>
      </p:sp>
      <p:sp>
        <p:nvSpPr>
          <p:cNvPr id="17" name="Text Placeholder 16"/>
          <p:cNvSpPr>
            <a:spLocks noGrp="1"/>
          </p:cNvSpPr>
          <p:nvPr>
            <p:ph type="body" sz="quarter" idx="21" hasCustomPrompt="1"/>
          </p:nvPr>
        </p:nvSpPr>
        <p:spPr>
          <a:xfrm>
            <a:off x="3513668" y="3129720"/>
            <a:ext cx="2091267" cy="448324"/>
          </a:xfrm>
          <a:prstGeom prst="rect">
            <a:avLst/>
          </a:prstGeom>
        </p:spPr>
        <p:txBody>
          <a:bodyPr anchor="b"/>
          <a:lstStyle>
            <a:lvl1pPr marL="0" indent="0" algn="ctr">
              <a:lnSpc>
                <a:spcPts val="1500"/>
              </a:lnSpc>
              <a:buNone/>
              <a:defRPr sz="1200" b="1">
                <a:solidFill>
                  <a:srgbClr val="EE5859"/>
                </a:solidFill>
                <a:latin typeface="Arial Narrow" panose="020B0606020202030204" pitchFamily="34" charset="0"/>
              </a:defRPr>
            </a:lvl1pPr>
          </a:lstStyle>
          <a:p>
            <a:pPr lvl="0"/>
            <a:r>
              <a:rPr lang="en-US" dirty="0"/>
              <a:t>HERE YOU PASTE YOUR HEADER</a:t>
            </a:r>
            <a:endParaRPr lang="es-ES" dirty="0"/>
          </a:p>
        </p:txBody>
      </p:sp>
      <p:sp>
        <p:nvSpPr>
          <p:cNvPr id="18" name="Text Placeholder 16"/>
          <p:cNvSpPr>
            <a:spLocks noGrp="1"/>
          </p:cNvSpPr>
          <p:nvPr>
            <p:ph type="body" sz="quarter" idx="22" hasCustomPrompt="1"/>
          </p:nvPr>
        </p:nvSpPr>
        <p:spPr>
          <a:xfrm>
            <a:off x="6341533" y="3129720"/>
            <a:ext cx="2091267" cy="448324"/>
          </a:xfrm>
          <a:prstGeom prst="rect">
            <a:avLst/>
          </a:prstGeom>
        </p:spPr>
        <p:txBody>
          <a:bodyPr anchor="b"/>
          <a:lstStyle>
            <a:lvl1pPr marL="0" indent="0" algn="ctr">
              <a:lnSpc>
                <a:spcPts val="1500"/>
              </a:lnSpc>
              <a:buNone/>
              <a:defRPr sz="1200" b="1" baseline="0">
                <a:solidFill>
                  <a:srgbClr val="EE5859"/>
                </a:solidFill>
                <a:latin typeface="Arial Narrow" panose="020B0606020202030204" pitchFamily="34" charset="0"/>
              </a:defRPr>
            </a:lvl1pPr>
          </a:lstStyle>
          <a:p>
            <a:pPr lvl="0"/>
            <a:r>
              <a:rPr lang="en-US" dirty="0"/>
              <a:t>HERE YOU PASTE YOUR HEADER</a:t>
            </a:r>
            <a:endParaRPr lang="es-ES" dirty="0"/>
          </a:p>
        </p:txBody>
      </p:sp>
      <p:sp>
        <p:nvSpPr>
          <p:cNvPr id="19" name="Text Placeholder 16"/>
          <p:cNvSpPr>
            <a:spLocks noGrp="1"/>
          </p:cNvSpPr>
          <p:nvPr>
            <p:ph type="body" sz="quarter" idx="23" hasCustomPrompt="1"/>
          </p:nvPr>
        </p:nvSpPr>
        <p:spPr>
          <a:xfrm>
            <a:off x="9169401" y="3138180"/>
            <a:ext cx="2091267" cy="448324"/>
          </a:xfrm>
          <a:prstGeom prst="rect">
            <a:avLst/>
          </a:prstGeom>
        </p:spPr>
        <p:txBody>
          <a:bodyPr anchor="b"/>
          <a:lstStyle>
            <a:lvl1pPr marL="0" indent="0" algn="ctr">
              <a:lnSpc>
                <a:spcPts val="1500"/>
              </a:lnSpc>
              <a:buNone/>
              <a:defRPr sz="1200" b="1" baseline="0">
                <a:solidFill>
                  <a:srgbClr val="EE5859"/>
                </a:solidFill>
                <a:latin typeface="Arial Narrow" panose="020B0606020202030204" pitchFamily="34" charset="0"/>
              </a:defRPr>
            </a:lvl1pPr>
          </a:lstStyle>
          <a:p>
            <a:pPr lvl="0"/>
            <a:r>
              <a:rPr lang="en-US" dirty="0"/>
              <a:t>HERE YOU PASTE YOUR HEADER</a:t>
            </a:r>
            <a:endParaRPr lang="es-ES" dirty="0"/>
          </a:p>
        </p:txBody>
      </p:sp>
    </p:spTree>
    <p:extLst>
      <p:ext uri="{BB962C8B-B14F-4D97-AF65-F5344CB8AC3E}">
        <p14:creationId xmlns:p14="http://schemas.microsoft.com/office/powerpoint/2010/main" val="290440482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Op1 Top Banner 4 Boxes + Texts OpA">
    <p:spTree>
      <p:nvGrpSpPr>
        <p:cNvPr id="1" name=""/>
        <p:cNvGrpSpPr/>
        <p:nvPr/>
      </p:nvGrpSpPr>
      <p:grpSpPr>
        <a:xfrm>
          <a:off x="0" y="0"/>
          <a:ext cx="0" cy="0"/>
          <a:chOff x="0" y="0"/>
          <a:chExt cx="0" cy="0"/>
        </a:xfrm>
      </p:grpSpPr>
      <p:sp>
        <p:nvSpPr>
          <p:cNvPr id="27" name="Rectangle 26"/>
          <p:cNvSpPr/>
          <p:nvPr userDrawn="1"/>
        </p:nvSpPr>
        <p:spPr>
          <a:xfrm>
            <a:off x="782856" y="1857675"/>
            <a:ext cx="2399899" cy="2916456"/>
          </a:xfrm>
          <a:prstGeom prst="rect">
            <a:avLst/>
          </a:prstGeom>
          <a:solidFill>
            <a:srgbClr val="EE58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a:solidFill>
                <a:srgbClr val="EE5859"/>
              </a:solidFill>
            </a:endParaRPr>
          </a:p>
        </p:txBody>
      </p:sp>
      <p:sp>
        <p:nvSpPr>
          <p:cNvPr id="28" name="Rectangle 27"/>
          <p:cNvSpPr/>
          <p:nvPr userDrawn="1"/>
        </p:nvSpPr>
        <p:spPr>
          <a:xfrm>
            <a:off x="6333404" y="1857675"/>
            <a:ext cx="2399899" cy="2916456"/>
          </a:xfrm>
          <a:prstGeom prst="rect">
            <a:avLst/>
          </a:prstGeom>
          <a:solidFill>
            <a:srgbClr val="D2CB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a:p>
        </p:txBody>
      </p:sp>
      <p:sp>
        <p:nvSpPr>
          <p:cNvPr id="29" name="Rectangle 28"/>
          <p:cNvSpPr/>
          <p:nvPr userDrawn="1"/>
        </p:nvSpPr>
        <p:spPr>
          <a:xfrm>
            <a:off x="3558129" y="1858074"/>
            <a:ext cx="2399899" cy="2916456"/>
          </a:xfrm>
          <a:prstGeom prst="rect">
            <a:avLst/>
          </a:prstGeom>
          <a:solidFill>
            <a:srgbClr val="58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a:p>
        </p:txBody>
      </p:sp>
      <p:sp>
        <p:nvSpPr>
          <p:cNvPr id="30" name="Rectangle 29"/>
          <p:cNvSpPr/>
          <p:nvPr userDrawn="1"/>
        </p:nvSpPr>
        <p:spPr>
          <a:xfrm>
            <a:off x="9153573" y="1857675"/>
            <a:ext cx="2399899" cy="2916456"/>
          </a:xfrm>
          <a:prstGeom prst="rect">
            <a:avLst/>
          </a:prstGeom>
          <a:solidFill>
            <a:srgbClr val="D1D3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a:p>
        </p:txBody>
      </p:sp>
      <p:sp>
        <p:nvSpPr>
          <p:cNvPr id="25" name="Text Placeholder 16"/>
          <p:cNvSpPr>
            <a:spLocks noGrp="1"/>
          </p:cNvSpPr>
          <p:nvPr>
            <p:ph type="body" sz="quarter" idx="25" hasCustomPrompt="1"/>
          </p:nvPr>
        </p:nvSpPr>
        <p:spPr>
          <a:xfrm>
            <a:off x="6499321" y="1856511"/>
            <a:ext cx="2091267" cy="2918691"/>
          </a:xfrm>
          <a:prstGeom prst="rect">
            <a:avLst/>
          </a:prstGeom>
        </p:spPr>
        <p:txBody>
          <a:bodyPr anchor="ctr"/>
          <a:lstStyle>
            <a:lvl1pPr marL="0" indent="0" algn="l">
              <a:lnSpc>
                <a:spcPts val="2500"/>
              </a:lnSpc>
              <a:buNone/>
              <a:defRPr sz="2200" b="1">
                <a:solidFill>
                  <a:schemeClr val="bg1"/>
                </a:solidFill>
                <a:latin typeface="Arial Narrow" panose="020B0606020202030204" pitchFamily="34" charset="0"/>
              </a:defRPr>
            </a:lvl1pPr>
          </a:lstStyle>
          <a:p>
            <a:pPr lvl="0"/>
            <a:r>
              <a:rPr lang="en-US" dirty="0"/>
              <a:t>HERE GOES THE TITLE OF YOUR BOX</a:t>
            </a:r>
            <a:endParaRPr lang="es-ES" dirty="0"/>
          </a:p>
        </p:txBody>
      </p:sp>
      <p:sp>
        <p:nvSpPr>
          <p:cNvPr id="2" name="Title 1"/>
          <p:cNvSpPr>
            <a:spLocks noGrp="1"/>
          </p:cNvSpPr>
          <p:nvPr>
            <p:ph type="ctrTitle" hasCustomPrompt="1"/>
          </p:nvPr>
        </p:nvSpPr>
        <p:spPr>
          <a:xfrm>
            <a:off x="514901" y="266337"/>
            <a:ext cx="10783787" cy="724646"/>
          </a:xfrm>
          <a:prstGeom prst="rect">
            <a:avLst/>
          </a:prstGeom>
        </p:spPr>
        <p:txBody>
          <a:bodyPr anchor="ctr"/>
          <a:lstStyle>
            <a:lvl1pPr algn="l">
              <a:lnSpc>
                <a:spcPts val="4500"/>
              </a:lnSpc>
              <a:defRPr sz="2900" b="1">
                <a:solidFill>
                  <a:schemeClr val="bg1"/>
                </a:solidFill>
                <a:latin typeface="Arial Narrow" panose="020B0606020202030204" pitchFamily="34" charset="0"/>
              </a:defRPr>
            </a:lvl1pPr>
          </a:lstStyle>
          <a:p>
            <a:r>
              <a:rPr lang="en-US" dirty="0"/>
              <a:t>HERE GOES YOUR TITLE</a:t>
            </a:r>
            <a:endParaRPr lang="es-ES" dirty="0"/>
          </a:p>
        </p:txBody>
      </p:sp>
      <p:sp>
        <p:nvSpPr>
          <p:cNvPr id="6" name="Text Placeholder 8"/>
          <p:cNvSpPr>
            <a:spLocks noGrp="1"/>
          </p:cNvSpPr>
          <p:nvPr>
            <p:ph type="body" sz="quarter" idx="13" hasCustomPrompt="1"/>
          </p:nvPr>
        </p:nvSpPr>
        <p:spPr>
          <a:xfrm>
            <a:off x="661169" y="4995195"/>
            <a:ext cx="10902759" cy="1026914"/>
          </a:xfrm>
          <a:prstGeom prst="rect">
            <a:avLst/>
          </a:prstGeom>
        </p:spPr>
        <p:txBody>
          <a:bodyPr/>
          <a:lstStyle>
            <a:lvl1pPr marL="0" indent="0" algn="l">
              <a:lnSpc>
                <a:spcPct val="100000"/>
              </a:lnSpc>
              <a:buNone/>
              <a:defRPr sz="1100">
                <a:solidFill>
                  <a:srgbClr val="58585A"/>
                </a:solidFill>
                <a:latin typeface="Arial Narrow" panose="020B0606020202030204" pitchFamily="34" charset="0"/>
              </a:defRPr>
            </a:lvl1pPr>
          </a:lstStyle>
          <a:p>
            <a:pPr lvl="0"/>
            <a:r>
              <a:rPr lang="en-US" dirty="0"/>
              <a:t>Here goes your text</a:t>
            </a:r>
            <a:endParaRPr lang="es-ES" dirty="0"/>
          </a:p>
        </p:txBody>
      </p:sp>
      <p:sp>
        <p:nvSpPr>
          <p:cNvPr id="17" name="Text Placeholder 16"/>
          <p:cNvSpPr>
            <a:spLocks noGrp="1"/>
          </p:cNvSpPr>
          <p:nvPr>
            <p:ph type="body" sz="quarter" idx="21" hasCustomPrompt="1"/>
          </p:nvPr>
        </p:nvSpPr>
        <p:spPr>
          <a:xfrm>
            <a:off x="952116" y="1856512"/>
            <a:ext cx="2091267" cy="2918691"/>
          </a:xfrm>
          <a:prstGeom prst="rect">
            <a:avLst/>
          </a:prstGeom>
          <a:noFill/>
        </p:spPr>
        <p:txBody>
          <a:bodyPr anchor="ctr"/>
          <a:lstStyle>
            <a:lvl1pPr marL="0" indent="0" algn="l">
              <a:lnSpc>
                <a:spcPts val="2500"/>
              </a:lnSpc>
              <a:spcBef>
                <a:spcPts val="0"/>
              </a:spcBef>
              <a:buNone/>
              <a:defRPr sz="2200" b="1">
                <a:solidFill>
                  <a:schemeClr val="bg1"/>
                </a:solidFill>
                <a:latin typeface="Arial Narrow" panose="020B0606020202030204" pitchFamily="34" charset="0"/>
              </a:defRPr>
            </a:lvl1pPr>
          </a:lstStyle>
          <a:p>
            <a:pPr lvl="0"/>
            <a:r>
              <a:rPr lang="en-US" dirty="0"/>
              <a:t>HERE GOES THE TITLE OF YOUR BOX</a:t>
            </a:r>
            <a:endParaRPr lang="es-ES" dirty="0"/>
          </a:p>
        </p:txBody>
      </p:sp>
      <p:sp>
        <p:nvSpPr>
          <p:cNvPr id="24" name="Text Placeholder 16"/>
          <p:cNvSpPr>
            <a:spLocks noGrp="1"/>
          </p:cNvSpPr>
          <p:nvPr>
            <p:ph type="body" sz="quarter" idx="24" hasCustomPrompt="1"/>
          </p:nvPr>
        </p:nvSpPr>
        <p:spPr>
          <a:xfrm>
            <a:off x="3720713" y="1856512"/>
            <a:ext cx="2091267" cy="2918691"/>
          </a:xfrm>
          <a:prstGeom prst="rect">
            <a:avLst/>
          </a:prstGeom>
        </p:spPr>
        <p:txBody>
          <a:bodyPr anchor="ctr"/>
          <a:lstStyle>
            <a:lvl1pPr marL="0" indent="0" algn="l">
              <a:lnSpc>
                <a:spcPts val="2500"/>
              </a:lnSpc>
              <a:spcBef>
                <a:spcPts val="0"/>
              </a:spcBef>
              <a:buNone/>
              <a:defRPr sz="2200" b="1">
                <a:solidFill>
                  <a:schemeClr val="bg1"/>
                </a:solidFill>
                <a:latin typeface="Arial Narrow" panose="020B0606020202030204" pitchFamily="34" charset="0"/>
              </a:defRPr>
            </a:lvl1pPr>
          </a:lstStyle>
          <a:p>
            <a:pPr lvl="0"/>
            <a:r>
              <a:rPr lang="en-US" dirty="0"/>
              <a:t>HERE GOES THE TITLE OF YOUR BOX</a:t>
            </a:r>
            <a:endParaRPr lang="es-ES" dirty="0"/>
          </a:p>
        </p:txBody>
      </p:sp>
      <p:sp>
        <p:nvSpPr>
          <p:cNvPr id="26" name="Text Placeholder 16"/>
          <p:cNvSpPr>
            <a:spLocks noGrp="1"/>
          </p:cNvSpPr>
          <p:nvPr>
            <p:ph type="body" sz="quarter" idx="26" hasCustomPrompt="1"/>
          </p:nvPr>
        </p:nvSpPr>
        <p:spPr>
          <a:xfrm>
            <a:off x="9318253" y="1856510"/>
            <a:ext cx="2091267" cy="2918691"/>
          </a:xfrm>
          <a:prstGeom prst="rect">
            <a:avLst/>
          </a:prstGeom>
        </p:spPr>
        <p:txBody>
          <a:bodyPr anchor="ctr"/>
          <a:lstStyle>
            <a:lvl1pPr marL="0" indent="0" algn="l">
              <a:lnSpc>
                <a:spcPts val="2500"/>
              </a:lnSpc>
              <a:buNone/>
              <a:defRPr sz="2200" b="1">
                <a:solidFill>
                  <a:schemeClr val="bg1"/>
                </a:solidFill>
                <a:latin typeface="Arial Narrow" panose="020B0606020202030204" pitchFamily="34" charset="0"/>
              </a:defRPr>
            </a:lvl1pPr>
          </a:lstStyle>
          <a:p>
            <a:pPr lvl="0"/>
            <a:r>
              <a:rPr lang="en-US" dirty="0"/>
              <a:t>HERE GOES THE TITLE OF YOUR BOX</a:t>
            </a:r>
            <a:endParaRPr lang="es-ES" dirty="0"/>
          </a:p>
        </p:txBody>
      </p:sp>
    </p:spTree>
    <p:extLst>
      <p:ext uri="{BB962C8B-B14F-4D97-AF65-F5344CB8AC3E}">
        <p14:creationId xmlns:p14="http://schemas.microsoft.com/office/powerpoint/2010/main" val="261909322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Op1 Top Banner + 4 Text Boxes OpA">
    <p:spTree>
      <p:nvGrpSpPr>
        <p:cNvPr id="1" name=""/>
        <p:cNvGrpSpPr/>
        <p:nvPr/>
      </p:nvGrpSpPr>
      <p:grpSpPr>
        <a:xfrm>
          <a:off x="0" y="0"/>
          <a:ext cx="0" cy="0"/>
          <a:chOff x="0" y="0"/>
          <a:chExt cx="0" cy="0"/>
        </a:xfrm>
      </p:grpSpPr>
      <p:sp>
        <p:nvSpPr>
          <p:cNvPr id="22" name="Rectangle 21"/>
          <p:cNvSpPr/>
          <p:nvPr userDrawn="1"/>
        </p:nvSpPr>
        <p:spPr>
          <a:xfrm>
            <a:off x="885525" y="1873250"/>
            <a:ext cx="2399899" cy="3767154"/>
          </a:xfrm>
          <a:prstGeom prst="rect">
            <a:avLst/>
          </a:prstGeom>
          <a:solidFill>
            <a:srgbClr val="EE58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a:p>
        </p:txBody>
      </p:sp>
      <p:sp>
        <p:nvSpPr>
          <p:cNvPr id="23" name="Rectangle 22"/>
          <p:cNvSpPr/>
          <p:nvPr userDrawn="1"/>
        </p:nvSpPr>
        <p:spPr>
          <a:xfrm>
            <a:off x="885525" y="1873250"/>
            <a:ext cx="2399899" cy="508000"/>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a:p>
        </p:txBody>
      </p:sp>
      <p:sp>
        <p:nvSpPr>
          <p:cNvPr id="31" name="Rectangle 30"/>
          <p:cNvSpPr/>
          <p:nvPr userDrawn="1"/>
        </p:nvSpPr>
        <p:spPr>
          <a:xfrm>
            <a:off x="3570965" y="1873250"/>
            <a:ext cx="2399899" cy="3767154"/>
          </a:xfrm>
          <a:prstGeom prst="rect">
            <a:avLst/>
          </a:prstGeom>
          <a:solidFill>
            <a:srgbClr val="58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a:p>
        </p:txBody>
      </p:sp>
      <p:sp>
        <p:nvSpPr>
          <p:cNvPr id="32" name="Rectangle 31"/>
          <p:cNvSpPr/>
          <p:nvPr userDrawn="1"/>
        </p:nvSpPr>
        <p:spPr>
          <a:xfrm>
            <a:off x="3570965" y="1873250"/>
            <a:ext cx="2399899" cy="50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a:p>
        </p:txBody>
      </p:sp>
      <p:sp>
        <p:nvSpPr>
          <p:cNvPr id="33" name="Rectangle 32"/>
          <p:cNvSpPr/>
          <p:nvPr userDrawn="1"/>
        </p:nvSpPr>
        <p:spPr>
          <a:xfrm>
            <a:off x="6256408" y="1873250"/>
            <a:ext cx="2399899" cy="3767154"/>
          </a:xfrm>
          <a:prstGeom prst="rect">
            <a:avLst/>
          </a:prstGeom>
          <a:solidFill>
            <a:srgbClr val="D2CB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a:p>
        </p:txBody>
      </p:sp>
      <p:sp>
        <p:nvSpPr>
          <p:cNvPr id="34" name="Rectangle 33"/>
          <p:cNvSpPr/>
          <p:nvPr userDrawn="1"/>
        </p:nvSpPr>
        <p:spPr>
          <a:xfrm>
            <a:off x="6256408" y="1873250"/>
            <a:ext cx="2399899" cy="508000"/>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a:p>
        </p:txBody>
      </p:sp>
      <p:sp>
        <p:nvSpPr>
          <p:cNvPr id="35" name="Rectangle 34"/>
          <p:cNvSpPr/>
          <p:nvPr userDrawn="1"/>
        </p:nvSpPr>
        <p:spPr>
          <a:xfrm>
            <a:off x="8941849" y="1873250"/>
            <a:ext cx="2399899" cy="3767154"/>
          </a:xfrm>
          <a:prstGeom prst="rect">
            <a:avLst/>
          </a:prstGeom>
          <a:solidFill>
            <a:srgbClr val="D1D3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a:p>
        </p:txBody>
      </p:sp>
      <p:sp>
        <p:nvSpPr>
          <p:cNvPr id="36" name="Rectangle 35"/>
          <p:cNvSpPr/>
          <p:nvPr userDrawn="1"/>
        </p:nvSpPr>
        <p:spPr>
          <a:xfrm>
            <a:off x="8941849" y="1873250"/>
            <a:ext cx="2399899" cy="508000"/>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a:p>
        </p:txBody>
      </p:sp>
      <p:sp>
        <p:nvSpPr>
          <p:cNvPr id="25" name="Text Placeholder 16"/>
          <p:cNvSpPr>
            <a:spLocks noGrp="1"/>
          </p:cNvSpPr>
          <p:nvPr>
            <p:ph type="body" sz="quarter" idx="25" hasCustomPrompt="1"/>
          </p:nvPr>
        </p:nvSpPr>
        <p:spPr>
          <a:xfrm>
            <a:off x="1002832" y="2686528"/>
            <a:ext cx="2174319" cy="2886830"/>
          </a:xfrm>
          <a:prstGeom prst="rect">
            <a:avLst/>
          </a:prstGeom>
        </p:spPr>
        <p:txBody>
          <a:bodyPr anchor="t"/>
          <a:lstStyle>
            <a:lvl1pPr marL="0" indent="0" algn="l">
              <a:lnSpc>
                <a:spcPts val="900"/>
              </a:lnSpc>
              <a:buNone/>
              <a:defRPr sz="700" baseline="0">
                <a:solidFill>
                  <a:schemeClr val="bg1"/>
                </a:solidFill>
                <a:latin typeface="Arial Narrow" panose="020B0606020202030204" pitchFamily="34" charset="0"/>
              </a:defRPr>
            </a:lvl1pPr>
          </a:lstStyle>
          <a:p>
            <a:pPr lvl="0"/>
            <a:r>
              <a:rPr lang="en-US" dirty="0"/>
              <a:t>Enter here your plain text</a:t>
            </a:r>
            <a:endParaRPr lang="es-ES" dirty="0"/>
          </a:p>
        </p:txBody>
      </p:sp>
      <p:sp>
        <p:nvSpPr>
          <p:cNvPr id="2" name="Title 1"/>
          <p:cNvSpPr>
            <a:spLocks noGrp="1"/>
          </p:cNvSpPr>
          <p:nvPr>
            <p:ph type="ctrTitle" hasCustomPrompt="1"/>
          </p:nvPr>
        </p:nvSpPr>
        <p:spPr>
          <a:xfrm>
            <a:off x="514901" y="266337"/>
            <a:ext cx="10783787" cy="724646"/>
          </a:xfrm>
          <a:prstGeom prst="rect">
            <a:avLst/>
          </a:prstGeom>
        </p:spPr>
        <p:txBody>
          <a:bodyPr anchor="ctr"/>
          <a:lstStyle>
            <a:lvl1pPr algn="l">
              <a:lnSpc>
                <a:spcPts val="4500"/>
              </a:lnSpc>
              <a:defRPr sz="2900" b="1">
                <a:solidFill>
                  <a:schemeClr val="bg1"/>
                </a:solidFill>
                <a:latin typeface="Arial Narrow" panose="020B0606020202030204" pitchFamily="34" charset="0"/>
              </a:defRPr>
            </a:lvl1pPr>
          </a:lstStyle>
          <a:p>
            <a:r>
              <a:rPr lang="en-US" dirty="0"/>
              <a:t>HERE GOES YOUR TITLE</a:t>
            </a:r>
            <a:endParaRPr lang="es-ES" dirty="0"/>
          </a:p>
        </p:txBody>
      </p:sp>
      <p:sp>
        <p:nvSpPr>
          <p:cNvPr id="17" name="Text Placeholder 16"/>
          <p:cNvSpPr>
            <a:spLocks noGrp="1"/>
          </p:cNvSpPr>
          <p:nvPr>
            <p:ph type="body" sz="quarter" idx="21" hasCustomPrompt="1"/>
          </p:nvPr>
        </p:nvSpPr>
        <p:spPr>
          <a:xfrm>
            <a:off x="883405" y="1863085"/>
            <a:ext cx="2391904" cy="517238"/>
          </a:xfrm>
          <a:prstGeom prst="rect">
            <a:avLst/>
          </a:prstGeom>
        </p:spPr>
        <p:txBody>
          <a:bodyPr anchor="ctr"/>
          <a:lstStyle>
            <a:lvl1pPr marL="0" indent="0" algn="ctr">
              <a:lnSpc>
                <a:spcPts val="1500"/>
              </a:lnSpc>
              <a:buNone/>
              <a:defRPr sz="1400" b="1">
                <a:solidFill>
                  <a:schemeClr val="bg1"/>
                </a:solidFill>
                <a:latin typeface="Arial Narrow" panose="020B0606020202030204" pitchFamily="34" charset="0"/>
              </a:defRPr>
            </a:lvl1pPr>
          </a:lstStyle>
          <a:p>
            <a:pPr lvl="0"/>
            <a:r>
              <a:rPr lang="en-US" dirty="0"/>
              <a:t>TITLE OF THE BOX</a:t>
            </a:r>
            <a:endParaRPr lang="es-ES" dirty="0"/>
          </a:p>
        </p:txBody>
      </p:sp>
      <p:sp>
        <p:nvSpPr>
          <p:cNvPr id="24" name="Text Placeholder 16"/>
          <p:cNvSpPr>
            <a:spLocks noGrp="1"/>
          </p:cNvSpPr>
          <p:nvPr>
            <p:ph type="body" sz="quarter" idx="24" hasCustomPrompt="1"/>
          </p:nvPr>
        </p:nvSpPr>
        <p:spPr>
          <a:xfrm>
            <a:off x="1002832" y="2353435"/>
            <a:ext cx="2174319" cy="360218"/>
          </a:xfrm>
          <a:prstGeom prst="rect">
            <a:avLst/>
          </a:prstGeom>
        </p:spPr>
        <p:txBody>
          <a:bodyPr anchor="t"/>
          <a:lstStyle>
            <a:lvl1pPr marL="0" indent="0" algn="l">
              <a:lnSpc>
                <a:spcPts val="2500"/>
              </a:lnSpc>
              <a:buNone/>
              <a:defRPr sz="1000" b="1">
                <a:solidFill>
                  <a:schemeClr val="bg1"/>
                </a:solidFill>
                <a:latin typeface="Arial Narrow" panose="020B0606020202030204" pitchFamily="34" charset="0"/>
              </a:defRPr>
            </a:lvl1pPr>
          </a:lstStyle>
          <a:p>
            <a:pPr lvl="0"/>
            <a:r>
              <a:rPr lang="en-US" dirty="0"/>
              <a:t>Enter here the header title</a:t>
            </a:r>
            <a:endParaRPr lang="es-ES" dirty="0"/>
          </a:p>
        </p:txBody>
      </p:sp>
      <p:sp>
        <p:nvSpPr>
          <p:cNvPr id="12" name="Text Placeholder 16"/>
          <p:cNvSpPr>
            <a:spLocks noGrp="1"/>
          </p:cNvSpPr>
          <p:nvPr>
            <p:ph type="body" sz="quarter" idx="26" hasCustomPrompt="1"/>
          </p:nvPr>
        </p:nvSpPr>
        <p:spPr>
          <a:xfrm>
            <a:off x="3688289" y="2686528"/>
            <a:ext cx="2174319" cy="2886830"/>
          </a:xfrm>
          <a:prstGeom prst="rect">
            <a:avLst/>
          </a:prstGeom>
        </p:spPr>
        <p:txBody>
          <a:bodyPr anchor="t"/>
          <a:lstStyle>
            <a:lvl1pPr marL="0" indent="0" algn="l">
              <a:lnSpc>
                <a:spcPts val="900"/>
              </a:lnSpc>
              <a:buNone/>
              <a:defRPr sz="700">
                <a:solidFill>
                  <a:schemeClr val="bg1"/>
                </a:solidFill>
                <a:latin typeface="Arial Narrow" panose="020B0606020202030204" pitchFamily="34" charset="0"/>
              </a:defRPr>
            </a:lvl1pPr>
          </a:lstStyle>
          <a:p>
            <a:pPr lvl="0"/>
            <a:r>
              <a:rPr lang="en-US" dirty="0"/>
              <a:t>Enter here your plain text</a:t>
            </a:r>
            <a:endParaRPr lang="es-ES" dirty="0"/>
          </a:p>
        </p:txBody>
      </p:sp>
      <p:sp>
        <p:nvSpPr>
          <p:cNvPr id="13" name="Text Placeholder 16"/>
          <p:cNvSpPr>
            <a:spLocks noGrp="1"/>
          </p:cNvSpPr>
          <p:nvPr>
            <p:ph type="body" sz="quarter" idx="27" hasCustomPrompt="1"/>
          </p:nvPr>
        </p:nvSpPr>
        <p:spPr>
          <a:xfrm>
            <a:off x="3568861" y="1863085"/>
            <a:ext cx="2391904" cy="517238"/>
          </a:xfrm>
          <a:prstGeom prst="rect">
            <a:avLst/>
          </a:prstGeom>
          <a:solidFill>
            <a:schemeClr val="tx1">
              <a:alpha val="20000"/>
            </a:schemeClr>
          </a:solidFill>
        </p:spPr>
        <p:txBody>
          <a:bodyPr anchor="ctr"/>
          <a:lstStyle>
            <a:lvl1pPr marL="0" indent="0" algn="ctr">
              <a:lnSpc>
                <a:spcPts val="1500"/>
              </a:lnSpc>
              <a:buNone/>
              <a:defRPr sz="1400" b="1">
                <a:solidFill>
                  <a:schemeClr val="bg1"/>
                </a:solidFill>
                <a:latin typeface="Arial Narrow" panose="020B0606020202030204" pitchFamily="34" charset="0"/>
              </a:defRPr>
            </a:lvl1pPr>
          </a:lstStyle>
          <a:p>
            <a:pPr lvl="0"/>
            <a:r>
              <a:rPr lang="en-US" dirty="0"/>
              <a:t>TITLE OF THE BOX</a:t>
            </a:r>
            <a:endParaRPr lang="es-ES" dirty="0"/>
          </a:p>
        </p:txBody>
      </p:sp>
      <p:sp>
        <p:nvSpPr>
          <p:cNvPr id="14" name="Text Placeholder 16"/>
          <p:cNvSpPr>
            <a:spLocks noGrp="1"/>
          </p:cNvSpPr>
          <p:nvPr>
            <p:ph type="body" sz="quarter" idx="28" hasCustomPrompt="1"/>
          </p:nvPr>
        </p:nvSpPr>
        <p:spPr>
          <a:xfrm>
            <a:off x="3688290" y="2353435"/>
            <a:ext cx="2174319" cy="360218"/>
          </a:xfrm>
          <a:prstGeom prst="rect">
            <a:avLst/>
          </a:prstGeom>
        </p:spPr>
        <p:txBody>
          <a:bodyPr anchor="t"/>
          <a:lstStyle>
            <a:lvl1pPr marL="0" indent="0" algn="l">
              <a:lnSpc>
                <a:spcPts val="2500"/>
              </a:lnSpc>
              <a:buNone/>
              <a:defRPr sz="1000" b="1">
                <a:solidFill>
                  <a:schemeClr val="bg1"/>
                </a:solidFill>
                <a:latin typeface="Arial Narrow" panose="020B0606020202030204" pitchFamily="34" charset="0"/>
              </a:defRPr>
            </a:lvl1pPr>
          </a:lstStyle>
          <a:p>
            <a:pPr lvl="0"/>
            <a:r>
              <a:rPr lang="en-US" dirty="0"/>
              <a:t>Enter here the header title</a:t>
            </a:r>
            <a:endParaRPr lang="es-ES" dirty="0"/>
          </a:p>
        </p:txBody>
      </p:sp>
      <p:sp>
        <p:nvSpPr>
          <p:cNvPr id="15" name="Text Placeholder 16"/>
          <p:cNvSpPr>
            <a:spLocks noGrp="1"/>
          </p:cNvSpPr>
          <p:nvPr>
            <p:ph type="body" sz="quarter" idx="29" hasCustomPrompt="1"/>
          </p:nvPr>
        </p:nvSpPr>
        <p:spPr>
          <a:xfrm>
            <a:off x="6373745" y="2686528"/>
            <a:ext cx="2174319" cy="2886830"/>
          </a:xfrm>
          <a:prstGeom prst="rect">
            <a:avLst/>
          </a:prstGeom>
        </p:spPr>
        <p:txBody>
          <a:bodyPr anchor="t"/>
          <a:lstStyle>
            <a:lvl1pPr marL="0" indent="0" algn="l">
              <a:lnSpc>
                <a:spcPts val="900"/>
              </a:lnSpc>
              <a:buNone/>
              <a:defRPr sz="700">
                <a:solidFill>
                  <a:schemeClr val="bg1"/>
                </a:solidFill>
                <a:latin typeface="Arial Narrow" panose="020B0606020202030204" pitchFamily="34" charset="0"/>
              </a:defRPr>
            </a:lvl1pPr>
          </a:lstStyle>
          <a:p>
            <a:pPr lvl="0"/>
            <a:r>
              <a:rPr lang="en-US" dirty="0"/>
              <a:t>Enter here your plain text</a:t>
            </a:r>
            <a:endParaRPr lang="es-ES" dirty="0"/>
          </a:p>
        </p:txBody>
      </p:sp>
      <p:sp>
        <p:nvSpPr>
          <p:cNvPr id="16" name="Text Placeholder 16"/>
          <p:cNvSpPr>
            <a:spLocks noGrp="1"/>
          </p:cNvSpPr>
          <p:nvPr>
            <p:ph type="body" sz="quarter" idx="30" hasCustomPrompt="1"/>
          </p:nvPr>
        </p:nvSpPr>
        <p:spPr>
          <a:xfrm>
            <a:off x="6254317" y="1863085"/>
            <a:ext cx="2391904" cy="517238"/>
          </a:xfrm>
          <a:prstGeom prst="rect">
            <a:avLst/>
          </a:prstGeom>
        </p:spPr>
        <p:txBody>
          <a:bodyPr anchor="ctr"/>
          <a:lstStyle>
            <a:lvl1pPr marL="0" indent="0" algn="ctr">
              <a:lnSpc>
                <a:spcPts val="1500"/>
              </a:lnSpc>
              <a:buNone/>
              <a:defRPr sz="1400" b="1">
                <a:solidFill>
                  <a:schemeClr val="bg1"/>
                </a:solidFill>
                <a:latin typeface="Arial Narrow" panose="020B0606020202030204" pitchFamily="34" charset="0"/>
              </a:defRPr>
            </a:lvl1pPr>
          </a:lstStyle>
          <a:p>
            <a:pPr lvl="0"/>
            <a:r>
              <a:rPr lang="en-US" dirty="0"/>
              <a:t>TITLE OF THE BOX</a:t>
            </a:r>
            <a:endParaRPr lang="es-ES" dirty="0"/>
          </a:p>
        </p:txBody>
      </p:sp>
      <p:sp>
        <p:nvSpPr>
          <p:cNvPr id="18" name="Text Placeholder 16"/>
          <p:cNvSpPr>
            <a:spLocks noGrp="1"/>
          </p:cNvSpPr>
          <p:nvPr>
            <p:ph type="body" sz="quarter" idx="31" hasCustomPrompt="1"/>
          </p:nvPr>
        </p:nvSpPr>
        <p:spPr>
          <a:xfrm>
            <a:off x="6373746" y="2353435"/>
            <a:ext cx="2174319" cy="360218"/>
          </a:xfrm>
          <a:prstGeom prst="rect">
            <a:avLst/>
          </a:prstGeom>
        </p:spPr>
        <p:txBody>
          <a:bodyPr anchor="t"/>
          <a:lstStyle>
            <a:lvl1pPr marL="0" indent="0" algn="l">
              <a:lnSpc>
                <a:spcPts val="2500"/>
              </a:lnSpc>
              <a:buNone/>
              <a:defRPr sz="1000" b="1">
                <a:solidFill>
                  <a:schemeClr val="bg1"/>
                </a:solidFill>
                <a:latin typeface="Arial Narrow" panose="020B0606020202030204" pitchFamily="34" charset="0"/>
              </a:defRPr>
            </a:lvl1pPr>
          </a:lstStyle>
          <a:p>
            <a:pPr lvl="0"/>
            <a:r>
              <a:rPr lang="en-US" dirty="0"/>
              <a:t>Enter here the header title</a:t>
            </a:r>
            <a:endParaRPr lang="es-ES" dirty="0"/>
          </a:p>
        </p:txBody>
      </p:sp>
      <p:sp>
        <p:nvSpPr>
          <p:cNvPr id="19" name="Text Placeholder 16"/>
          <p:cNvSpPr>
            <a:spLocks noGrp="1"/>
          </p:cNvSpPr>
          <p:nvPr>
            <p:ph type="body" sz="quarter" idx="32" hasCustomPrompt="1"/>
          </p:nvPr>
        </p:nvSpPr>
        <p:spPr>
          <a:xfrm>
            <a:off x="9059201" y="2686528"/>
            <a:ext cx="2174319" cy="2886830"/>
          </a:xfrm>
          <a:prstGeom prst="rect">
            <a:avLst/>
          </a:prstGeom>
        </p:spPr>
        <p:txBody>
          <a:bodyPr anchor="t"/>
          <a:lstStyle>
            <a:lvl1pPr marL="0" indent="0" algn="l">
              <a:lnSpc>
                <a:spcPts val="900"/>
              </a:lnSpc>
              <a:buNone/>
              <a:defRPr sz="700">
                <a:solidFill>
                  <a:schemeClr val="bg1"/>
                </a:solidFill>
                <a:latin typeface="Arial Narrow" panose="020B0606020202030204" pitchFamily="34" charset="0"/>
              </a:defRPr>
            </a:lvl1pPr>
          </a:lstStyle>
          <a:p>
            <a:pPr lvl="0"/>
            <a:r>
              <a:rPr lang="en-US" dirty="0"/>
              <a:t>Enter here your plain text</a:t>
            </a:r>
            <a:endParaRPr lang="es-ES" dirty="0"/>
          </a:p>
        </p:txBody>
      </p:sp>
      <p:sp>
        <p:nvSpPr>
          <p:cNvPr id="20" name="Text Placeholder 16"/>
          <p:cNvSpPr>
            <a:spLocks noGrp="1"/>
          </p:cNvSpPr>
          <p:nvPr>
            <p:ph type="body" sz="quarter" idx="33" hasCustomPrompt="1"/>
          </p:nvPr>
        </p:nvSpPr>
        <p:spPr>
          <a:xfrm>
            <a:off x="8939773" y="1863085"/>
            <a:ext cx="2391904" cy="517238"/>
          </a:xfrm>
          <a:prstGeom prst="rect">
            <a:avLst/>
          </a:prstGeom>
        </p:spPr>
        <p:txBody>
          <a:bodyPr anchor="ctr"/>
          <a:lstStyle>
            <a:lvl1pPr marL="0" indent="0" algn="ctr">
              <a:lnSpc>
                <a:spcPts val="1500"/>
              </a:lnSpc>
              <a:buNone/>
              <a:defRPr sz="1400" b="1">
                <a:solidFill>
                  <a:schemeClr val="bg1"/>
                </a:solidFill>
                <a:latin typeface="Arial Narrow" panose="020B0606020202030204" pitchFamily="34" charset="0"/>
              </a:defRPr>
            </a:lvl1pPr>
          </a:lstStyle>
          <a:p>
            <a:pPr lvl="0"/>
            <a:r>
              <a:rPr lang="en-US" dirty="0"/>
              <a:t>TITLE OF THE BOX</a:t>
            </a:r>
            <a:endParaRPr lang="es-ES" dirty="0"/>
          </a:p>
        </p:txBody>
      </p:sp>
      <p:sp>
        <p:nvSpPr>
          <p:cNvPr id="21" name="Text Placeholder 16"/>
          <p:cNvSpPr>
            <a:spLocks noGrp="1"/>
          </p:cNvSpPr>
          <p:nvPr>
            <p:ph type="body" sz="quarter" idx="34" hasCustomPrompt="1"/>
          </p:nvPr>
        </p:nvSpPr>
        <p:spPr>
          <a:xfrm>
            <a:off x="9059202" y="2353435"/>
            <a:ext cx="2174319" cy="360218"/>
          </a:xfrm>
          <a:prstGeom prst="rect">
            <a:avLst/>
          </a:prstGeom>
        </p:spPr>
        <p:txBody>
          <a:bodyPr anchor="t"/>
          <a:lstStyle>
            <a:lvl1pPr marL="0" indent="0" algn="l">
              <a:lnSpc>
                <a:spcPts val="2500"/>
              </a:lnSpc>
              <a:buNone/>
              <a:defRPr sz="1000" b="1">
                <a:solidFill>
                  <a:schemeClr val="bg1"/>
                </a:solidFill>
                <a:latin typeface="Arial Narrow" panose="020B0606020202030204" pitchFamily="34" charset="0"/>
              </a:defRPr>
            </a:lvl1pPr>
          </a:lstStyle>
          <a:p>
            <a:pPr lvl="0"/>
            <a:r>
              <a:rPr lang="en-US" dirty="0"/>
              <a:t>Enter here the header title</a:t>
            </a:r>
            <a:endParaRPr lang="es-ES" dirty="0"/>
          </a:p>
        </p:txBody>
      </p:sp>
    </p:spTree>
    <p:extLst>
      <p:ext uri="{BB962C8B-B14F-4D97-AF65-F5344CB8AC3E}">
        <p14:creationId xmlns:p14="http://schemas.microsoft.com/office/powerpoint/2010/main" val="150331812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Op1 Top Banner +2 Text Boxes OpA">
    <p:spTree>
      <p:nvGrpSpPr>
        <p:cNvPr id="1" name=""/>
        <p:cNvGrpSpPr/>
        <p:nvPr/>
      </p:nvGrpSpPr>
      <p:grpSpPr>
        <a:xfrm>
          <a:off x="0" y="0"/>
          <a:ext cx="0" cy="0"/>
          <a:chOff x="0" y="0"/>
          <a:chExt cx="0" cy="0"/>
        </a:xfrm>
      </p:grpSpPr>
      <p:sp>
        <p:nvSpPr>
          <p:cNvPr id="37" name="Rectangle 36"/>
          <p:cNvSpPr/>
          <p:nvPr/>
        </p:nvSpPr>
        <p:spPr>
          <a:xfrm>
            <a:off x="741773" y="1875182"/>
            <a:ext cx="5035827" cy="3949148"/>
          </a:xfrm>
          <a:prstGeom prst="rect">
            <a:avLst/>
          </a:prstGeom>
          <a:solidFill>
            <a:srgbClr val="EE58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a-ET" sz="1800"/>
          </a:p>
        </p:txBody>
      </p:sp>
      <p:sp>
        <p:nvSpPr>
          <p:cNvPr id="38" name="Rectangle 37"/>
          <p:cNvSpPr/>
          <p:nvPr/>
        </p:nvSpPr>
        <p:spPr>
          <a:xfrm>
            <a:off x="741773" y="1709530"/>
            <a:ext cx="5035827" cy="165652"/>
          </a:xfrm>
          <a:prstGeom prst="rect">
            <a:avLst/>
          </a:prstGeom>
          <a:solidFill>
            <a:srgbClr val="58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a-ET" sz="1800" dirty="0"/>
          </a:p>
        </p:txBody>
      </p:sp>
      <p:sp>
        <p:nvSpPr>
          <p:cNvPr id="40" name="Rectangle 39"/>
          <p:cNvSpPr/>
          <p:nvPr/>
        </p:nvSpPr>
        <p:spPr>
          <a:xfrm>
            <a:off x="6413704" y="1875182"/>
            <a:ext cx="5035827" cy="3949148"/>
          </a:xfrm>
          <a:prstGeom prst="rect">
            <a:avLst/>
          </a:prstGeom>
          <a:solidFill>
            <a:srgbClr val="D2CB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a-ET" sz="1800"/>
          </a:p>
        </p:txBody>
      </p:sp>
      <p:sp>
        <p:nvSpPr>
          <p:cNvPr id="41" name="Rectangle 40"/>
          <p:cNvSpPr/>
          <p:nvPr/>
        </p:nvSpPr>
        <p:spPr>
          <a:xfrm>
            <a:off x="6413704" y="1709530"/>
            <a:ext cx="5035827" cy="165652"/>
          </a:xfrm>
          <a:prstGeom prst="rect">
            <a:avLst/>
          </a:prstGeom>
          <a:solidFill>
            <a:srgbClr val="58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a-ET" sz="1800" dirty="0"/>
          </a:p>
        </p:txBody>
      </p:sp>
      <p:sp>
        <p:nvSpPr>
          <p:cNvPr id="25" name="Text Placeholder 16"/>
          <p:cNvSpPr>
            <a:spLocks noGrp="1"/>
          </p:cNvSpPr>
          <p:nvPr userDrawn="1">
            <p:ph type="body" sz="quarter" idx="25" hasCustomPrompt="1"/>
          </p:nvPr>
        </p:nvSpPr>
        <p:spPr>
          <a:xfrm>
            <a:off x="1002831" y="2668746"/>
            <a:ext cx="4382236" cy="2984568"/>
          </a:xfrm>
          <a:prstGeom prst="rect">
            <a:avLst/>
          </a:prstGeom>
        </p:spPr>
        <p:txBody>
          <a:bodyPr anchor="t"/>
          <a:lstStyle>
            <a:lvl1pPr marL="0" indent="0" algn="l">
              <a:lnSpc>
                <a:spcPts val="1100"/>
              </a:lnSpc>
              <a:buNone/>
              <a:defRPr sz="950">
                <a:solidFill>
                  <a:schemeClr val="bg1"/>
                </a:solidFill>
                <a:latin typeface="Arial Narrow" panose="020B0606020202030204" pitchFamily="34" charset="0"/>
              </a:defRPr>
            </a:lvl1pPr>
          </a:lstStyle>
          <a:p>
            <a:pPr lvl="0"/>
            <a:r>
              <a:rPr lang="en-US" dirty="0"/>
              <a:t>Enter here your plain text</a:t>
            </a:r>
            <a:endParaRPr lang="es-ES" dirty="0"/>
          </a:p>
        </p:txBody>
      </p:sp>
      <p:sp>
        <p:nvSpPr>
          <p:cNvPr id="2" name="Title 1"/>
          <p:cNvSpPr>
            <a:spLocks noGrp="1"/>
          </p:cNvSpPr>
          <p:nvPr userDrawn="1">
            <p:ph type="ctrTitle" hasCustomPrompt="1"/>
          </p:nvPr>
        </p:nvSpPr>
        <p:spPr>
          <a:xfrm>
            <a:off x="514901" y="266337"/>
            <a:ext cx="10783787" cy="724646"/>
          </a:xfrm>
          <a:prstGeom prst="rect">
            <a:avLst/>
          </a:prstGeom>
        </p:spPr>
        <p:txBody>
          <a:bodyPr anchor="ctr"/>
          <a:lstStyle>
            <a:lvl1pPr algn="l">
              <a:lnSpc>
                <a:spcPts val="4500"/>
              </a:lnSpc>
              <a:defRPr sz="2900" b="1">
                <a:solidFill>
                  <a:schemeClr val="bg1"/>
                </a:solidFill>
                <a:latin typeface="Arial Narrow" panose="020B0606020202030204" pitchFamily="34" charset="0"/>
              </a:defRPr>
            </a:lvl1pPr>
          </a:lstStyle>
          <a:p>
            <a:r>
              <a:rPr lang="en-US" dirty="0"/>
              <a:t>HERE GOES YOUR TITLE</a:t>
            </a:r>
            <a:endParaRPr lang="es-ES" dirty="0"/>
          </a:p>
        </p:txBody>
      </p:sp>
      <p:sp>
        <p:nvSpPr>
          <p:cNvPr id="24" name="Text Placeholder 16"/>
          <p:cNvSpPr>
            <a:spLocks noGrp="1"/>
          </p:cNvSpPr>
          <p:nvPr userDrawn="1">
            <p:ph type="body" sz="quarter" idx="24" hasCustomPrompt="1"/>
          </p:nvPr>
        </p:nvSpPr>
        <p:spPr>
          <a:xfrm>
            <a:off x="1002831" y="1919282"/>
            <a:ext cx="4382236" cy="360218"/>
          </a:xfrm>
          <a:prstGeom prst="rect">
            <a:avLst/>
          </a:prstGeom>
        </p:spPr>
        <p:txBody>
          <a:bodyPr anchor="t"/>
          <a:lstStyle>
            <a:lvl1pPr marL="0" indent="0" algn="l">
              <a:lnSpc>
                <a:spcPts val="2500"/>
              </a:lnSpc>
              <a:buNone/>
              <a:defRPr sz="2200" b="1">
                <a:solidFill>
                  <a:schemeClr val="bg1"/>
                </a:solidFill>
                <a:latin typeface="Arial Narrow" panose="020B0606020202030204" pitchFamily="34" charset="0"/>
              </a:defRPr>
            </a:lvl1pPr>
          </a:lstStyle>
          <a:p>
            <a:pPr lvl="0"/>
            <a:r>
              <a:rPr lang="en-US" dirty="0"/>
              <a:t>ENTER HERE YOUR TITLE</a:t>
            </a:r>
            <a:endParaRPr lang="es-ES" dirty="0"/>
          </a:p>
        </p:txBody>
      </p:sp>
      <p:sp>
        <p:nvSpPr>
          <p:cNvPr id="26" name="Text Placeholder 16"/>
          <p:cNvSpPr>
            <a:spLocks noGrp="1"/>
          </p:cNvSpPr>
          <p:nvPr userDrawn="1">
            <p:ph type="body" sz="quarter" idx="26" hasCustomPrompt="1"/>
          </p:nvPr>
        </p:nvSpPr>
        <p:spPr>
          <a:xfrm>
            <a:off x="1012507" y="2315785"/>
            <a:ext cx="4372560" cy="360218"/>
          </a:xfrm>
          <a:prstGeom prst="rect">
            <a:avLst/>
          </a:prstGeom>
        </p:spPr>
        <p:txBody>
          <a:bodyPr anchor="t"/>
          <a:lstStyle>
            <a:lvl1pPr marL="0" indent="0" algn="l">
              <a:lnSpc>
                <a:spcPts val="2500"/>
              </a:lnSpc>
              <a:buNone/>
              <a:defRPr sz="1300" b="1" baseline="0">
                <a:solidFill>
                  <a:schemeClr val="bg1"/>
                </a:solidFill>
                <a:latin typeface="Arial Narrow" panose="020B0606020202030204" pitchFamily="34" charset="0"/>
              </a:defRPr>
            </a:lvl1pPr>
          </a:lstStyle>
          <a:p>
            <a:pPr lvl="0"/>
            <a:r>
              <a:rPr lang="en-US" dirty="0"/>
              <a:t>Enter here your header</a:t>
            </a:r>
            <a:endParaRPr lang="es-ES" dirty="0"/>
          </a:p>
        </p:txBody>
      </p:sp>
      <p:sp>
        <p:nvSpPr>
          <p:cNvPr id="27" name="Text Placeholder 16"/>
          <p:cNvSpPr>
            <a:spLocks noGrp="1"/>
          </p:cNvSpPr>
          <p:nvPr userDrawn="1">
            <p:ph type="body" sz="quarter" idx="27" hasCustomPrompt="1"/>
          </p:nvPr>
        </p:nvSpPr>
        <p:spPr>
          <a:xfrm>
            <a:off x="6673079" y="2676003"/>
            <a:ext cx="4382236" cy="2984568"/>
          </a:xfrm>
          <a:prstGeom prst="rect">
            <a:avLst/>
          </a:prstGeom>
        </p:spPr>
        <p:txBody>
          <a:bodyPr anchor="t"/>
          <a:lstStyle>
            <a:lvl1pPr marL="0" indent="0" algn="l">
              <a:lnSpc>
                <a:spcPts val="1100"/>
              </a:lnSpc>
              <a:buNone/>
              <a:defRPr sz="950">
                <a:solidFill>
                  <a:schemeClr val="bg1"/>
                </a:solidFill>
                <a:latin typeface="Arial Narrow" panose="020B0606020202030204" pitchFamily="34" charset="0"/>
              </a:defRPr>
            </a:lvl1pPr>
          </a:lstStyle>
          <a:p>
            <a:pPr lvl="0"/>
            <a:r>
              <a:rPr lang="en-US" dirty="0"/>
              <a:t>Enter here your plain text</a:t>
            </a:r>
            <a:endParaRPr lang="es-ES" dirty="0"/>
          </a:p>
        </p:txBody>
      </p:sp>
      <p:sp>
        <p:nvSpPr>
          <p:cNvPr id="28" name="Text Placeholder 16"/>
          <p:cNvSpPr>
            <a:spLocks noGrp="1"/>
          </p:cNvSpPr>
          <p:nvPr userDrawn="1">
            <p:ph type="body" sz="quarter" idx="28" hasCustomPrompt="1"/>
          </p:nvPr>
        </p:nvSpPr>
        <p:spPr>
          <a:xfrm>
            <a:off x="6673079" y="1926539"/>
            <a:ext cx="4382236" cy="360218"/>
          </a:xfrm>
          <a:prstGeom prst="rect">
            <a:avLst/>
          </a:prstGeom>
        </p:spPr>
        <p:txBody>
          <a:bodyPr anchor="t"/>
          <a:lstStyle>
            <a:lvl1pPr marL="0" indent="0" algn="l">
              <a:lnSpc>
                <a:spcPts val="2500"/>
              </a:lnSpc>
              <a:buNone/>
              <a:defRPr sz="2200" b="1">
                <a:solidFill>
                  <a:schemeClr val="bg1"/>
                </a:solidFill>
                <a:latin typeface="Arial Narrow" panose="020B0606020202030204" pitchFamily="34" charset="0"/>
              </a:defRPr>
            </a:lvl1pPr>
          </a:lstStyle>
          <a:p>
            <a:pPr lvl="0"/>
            <a:r>
              <a:rPr lang="en-US" dirty="0"/>
              <a:t>ENTER HERE YOUR TITLE</a:t>
            </a:r>
            <a:endParaRPr lang="es-ES" dirty="0"/>
          </a:p>
        </p:txBody>
      </p:sp>
      <p:sp>
        <p:nvSpPr>
          <p:cNvPr id="29" name="Text Placeholder 16"/>
          <p:cNvSpPr>
            <a:spLocks noGrp="1"/>
          </p:cNvSpPr>
          <p:nvPr userDrawn="1">
            <p:ph type="body" sz="quarter" idx="29" hasCustomPrompt="1"/>
          </p:nvPr>
        </p:nvSpPr>
        <p:spPr>
          <a:xfrm>
            <a:off x="6682753" y="2323042"/>
            <a:ext cx="4372560" cy="360218"/>
          </a:xfrm>
          <a:prstGeom prst="rect">
            <a:avLst/>
          </a:prstGeom>
        </p:spPr>
        <p:txBody>
          <a:bodyPr anchor="t"/>
          <a:lstStyle>
            <a:lvl1pPr marL="0" indent="0" algn="l">
              <a:lnSpc>
                <a:spcPts val="2500"/>
              </a:lnSpc>
              <a:buNone/>
              <a:defRPr sz="1300" b="1">
                <a:solidFill>
                  <a:schemeClr val="bg1"/>
                </a:solidFill>
                <a:latin typeface="Arial Narrow" panose="020B0606020202030204" pitchFamily="34" charset="0"/>
              </a:defRPr>
            </a:lvl1pPr>
          </a:lstStyle>
          <a:p>
            <a:pPr lvl="0"/>
            <a:r>
              <a:rPr lang="en-US" dirty="0"/>
              <a:t>Enter here your header</a:t>
            </a:r>
            <a:endParaRPr lang="es-ES" dirty="0"/>
          </a:p>
        </p:txBody>
      </p:sp>
    </p:spTree>
    <p:extLst>
      <p:ext uri="{BB962C8B-B14F-4D97-AF65-F5344CB8AC3E}">
        <p14:creationId xmlns:p14="http://schemas.microsoft.com/office/powerpoint/2010/main" val="44108819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Op1 Top Banner, Chart &amp; Texts OpA">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14901" y="266337"/>
            <a:ext cx="10783787" cy="724646"/>
          </a:xfrm>
          <a:prstGeom prst="rect">
            <a:avLst/>
          </a:prstGeom>
        </p:spPr>
        <p:txBody>
          <a:bodyPr anchor="ctr"/>
          <a:lstStyle>
            <a:lvl1pPr algn="l">
              <a:lnSpc>
                <a:spcPts val="4500"/>
              </a:lnSpc>
              <a:defRPr sz="2900" b="1" baseline="0">
                <a:solidFill>
                  <a:schemeClr val="bg1"/>
                </a:solidFill>
                <a:latin typeface="Arial Narrow" panose="020B0606020202030204" pitchFamily="34" charset="0"/>
              </a:defRPr>
            </a:lvl1pPr>
          </a:lstStyle>
          <a:p>
            <a:r>
              <a:rPr lang="en-US" dirty="0"/>
              <a:t>HERE GOES YOUR TITLE</a:t>
            </a:r>
            <a:endParaRPr lang="es-ES" dirty="0"/>
          </a:p>
        </p:txBody>
      </p:sp>
      <p:sp>
        <p:nvSpPr>
          <p:cNvPr id="17" name="Subtitle 2"/>
          <p:cNvSpPr>
            <a:spLocks noGrp="1"/>
          </p:cNvSpPr>
          <p:nvPr>
            <p:ph type="subTitle" idx="1" hasCustomPrompt="1"/>
          </p:nvPr>
        </p:nvSpPr>
        <p:spPr>
          <a:xfrm>
            <a:off x="7214344" y="1794971"/>
            <a:ext cx="4324955" cy="525931"/>
          </a:xfrm>
          <a:prstGeom prst="rect">
            <a:avLst/>
          </a:prstGeom>
        </p:spPr>
        <p:txBody>
          <a:bodyPr anchor="b"/>
          <a:lstStyle>
            <a:lvl1pPr marL="0" indent="0" algn="l">
              <a:buNone/>
              <a:defRPr sz="2200" b="1">
                <a:solidFill>
                  <a:srgbClr val="EE5859"/>
                </a:solidFill>
                <a:latin typeface="Arial Narrow" panose="020B06060202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TITLE OF THE GRAPHIC</a:t>
            </a:r>
            <a:endParaRPr lang="es-ES" dirty="0"/>
          </a:p>
        </p:txBody>
      </p:sp>
      <p:sp>
        <p:nvSpPr>
          <p:cNvPr id="18" name="Text Placeholder 8"/>
          <p:cNvSpPr>
            <a:spLocks noGrp="1"/>
          </p:cNvSpPr>
          <p:nvPr>
            <p:ph type="body" sz="quarter" idx="13" hasCustomPrompt="1"/>
          </p:nvPr>
        </p:nvSpPr>
        <p:spPr>
          <a:xfrm>
            <a:off x="7214344" y="2466112"/>
            <a:ext cx="4324955" cy="147781"/>
          </a:xfrm>
          <a:prstGeom prst="rect">
            <a:avLst/>
          </a:prstGeom>
        </p:spPr>
        <p:txBody>
          <a:bodyPr anchor="ctr"/>
          <a:lstStyle>
            <a:lvl1pPr marL="0" indent="0">
              <a:lnSpc>
                <a:spcPts val="1500"/>
              </a:lnSpc>
              <a:buNone/>
              <a:defRPr sz="1300" b="1">
                <a:solidFill>
                  <a:srgbClr val="EE5859"/>
                </a:solidFill>
                <a:latin typeface="Arial Narrow" panose="020B0606020202030204" pitchFamily="34" charset="0"/>
              </a:defRPr>
            </a:lvl1pPr>
          </a:lstStyle>
          <a:p>
            <a:pPr lvl="0"/>
            <a:r>
              <a:rPr lang="en-US" dirty="0"/>
              <a:t>Title of the subsection</a:t>
            </a:r>
            <a:endParaRPr lang="es-ES" dirty="0"/>
          </a:p>
        </p:txBody>
      </p:sp>
      <p:sp>
        <p:nvSpPr>
          <p:cNvPr id="19" name="Text Placeholder 8"/>
          <p:cNvSpPr>
            <a:spLocks noGrp="1"/>
          </p:cNvSpPr>
          <p:nvPr>
            <p:ph type="body" sz="quarter" idx="14" hasCustomPrompt="1"/>
          </p:nvPr>
        </p:nvSpPr>
        <p:spPr>
          <a:xfrm>
            <a:off x="7214344" y="2663222"/>
            <a:ext cx="4324955" cy="2816828"/>
          </a:xfrm>
          <a:prstGeom prst="rect">
            <a:avLst/>
          </a:prstGeom>
        </p:spPr>
        <p:txBody>
          <a:bodyPr anchor="t"/>
          <a:lstStyle>
            <a:lvl1pPr marL="0" indent="0">
              <a:lnSpc>
                <a:spcPts val="1100"/>
              </a:lnSpc>
              <a:buNone/>
              <a:defRPr sz="900">
                <a:solidFill>
                  <a:srgbClr val="58585A"/>
                </a:solidFill>
                <a:latin typeface="Arial Narrow" panose="020B0606020202030204" pitchFamily="34" charset="0"/>
              </a:defRPr>
            </a:lvl1pPr>
          </a:lstStyle>
          <a:p>
            <a:pPr lvl="0"/>
            <a:r>
              <a:rPr lang="en-US" dirty="0"/>
              <a:t>Enter here your plain text</a:t>
            </a:r>
            <a:endParaRPr lang="es-ES" dirty="0"/>
          </a:p>
        </p:txBody>
      </p:sp>
      <p:graphicFrame>
        <p:nvGraphicFramePr>
          <p:cNvPr id="3" name="Diagram 2"/>
          <p:cNvGraphicFramePr/>
          <p:nvPr userDrawn="1">
            <p:extLst/>
          </p:nvPr>
        </p:nvGraphicFramePr>
        <p:xfrm>
          <a:off x="367696" y="1716315"/>
          <a:ext cx="6366933" cy="40168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6036868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Op1 Top Banner, Chartop2 &amp; Texts OpA">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14901" y="266337"/>
            <a:ext cx="10783787" cy="724646"/>
          </a:xfrm>
          <a:prstGeom prst="rect">
            <a:avLst/>
          </a:prstGeom>
        </p:spPr>
        <p:txBody>
          <a:bodyPr anchor="ctr"/>
          <a:lstStyle>
            <a:lvl1pPr algn="l">
              <a:lnSpc>
                <a:spcPts val="4500"/>
              </a:lnSpc>
              <a:defRPr sz="2900" b="1">
                <a:solidFill>
                  <a:schemeClr val="bg1"/>
                </a:solidFill>
                <a:latin typeface="Arial Narrow" panose="020B0606020202030204" pitchFamily="34" charset="0"/>
              </a:defRPr>
            </a:lvl1pPr>
          </a:lstStyle>
          <a:p>
            <a:r>
              <a:rPr lang="en-US" dirty="0"/>
              <a:t>HERE GOES YOUR TITLE</a:t>
            </a:r>
            <a:endParaRPr lang="es-ES" dirty="0"/>
          </a:p>
        </p:txBody>
      </p:sp>
      <p:sp>
        <p:nvSpPr>
          <p:cNvPr id="17" name="Subtitle 2"/>
          <p:cNvSpPr>
            <a:spLocks noGrp="1"/>
          </p:cNvSpPr>
          <p:nvPr>
            <p:ph type="subTitle" idx="1" hasCustomPrompt="1"/>
          </p:nvPr>
        </p:nvSpPr>
        <p:spPr>
          <a:xfrm>
            <a:off x="7214344" y="1794971"/>
            <a:ext cx="4324955" cy="525931"/>
          </a:xfrm>
          <a:prstGeom prst="rect">
            <a:avLst/>
          </a:prstGeom>
        </p:spPr>
        <p:txBody>
          <a:bodyPr anchor="b"/>
          <a:lstStyle>
            <a:lvl1pPr marL="0" indent="0" algn="l">
              <a:buNone/>
              <a:defRPr sz="2200" b="1">
                <a:solidFill>
                  <a:srgbClr val="EE5859"/>
                </a:solidFill>
                <a:latin typeface="Arial Narrow" panose="020B06060202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TITLE OF THE CHART</a:t>
            </a:r>
            <a:endParaRPr lang="es-ES" dirty="0"/>
          </a:p>
        </p:txBody>
      </p:sp>
      <p:sp>
        <p:nvSpPr>
          <p:cNvPr id="18" name="Text Placeholder 8"/>
          <p:cNvSpPr>
            <a:spLocks noGrp="1"/>
          </p:cNvSpPr>
          <p:nvPr>
            <p:ph type="body" sz="quarter" idx="13" hasCustomPrompt="1"/>
          </p:nvPr>
        </p:nvSpPr>
        <p:spPr>
          <a:xfrm>
            <a:off x="7214344" y="2466112"/>
            <a:ext cx="4324955" cy="147781"/>
          </a:xfrm>
          <a:prstGeom prst="rect">
            <a:avLst/>
          </a:prstGeom>
        </p:spPr>
        <p:txBody>
          <a:bodyPr anchor="ctr"/>
          <a:lstStyle>
            <a:lvl1pPr marL="0" indent="0">
              <a:lnSpc>
                <a:spcPts val="1500"/>
              </a:lnSpc>
              <a:buNone/>
              <a:defRPr sz="1300" b="1">
                <a:solidFill>
                  <a:srgbClr val="EE5859"/>
                </a:solidFill>
                <a:latin typeface="Arial Narrow" panose="020B0606020202030204" pitchFamily="34" charset="0"/>
              </a:defRPr>
            </a:lvl1pPr>
          </a:lstStyle>
          <a:p>
            <a:pPr lvl="0"/>
            <a:r>
              <a:rPr lang="en-US" dirty="0"/>
              <a:t>Title of the subsection</a:t>
            </a:r>
            <a:endParaRPr lang="es-ES" dirty="0"/>
          </a:p>
        </p:txBody>
      </p:sp>
      <p:sp>
        <p:nvSpPr>
          <p:cNvPr id="19" name="Text Placeholder 8"/>
          <p:cNvSpPr>
            <a:spLocks noGrp="1"/>
          </p:cNvSpPr>
          <p:nvPr>
            <p:ph type="body" sz="quarter" idx="14" hasCustomPrompt="1"/>
          </p:nvPr>
        </p:nvSpPr>
        <p:spPr>
          <a:xfrm>
            <a:off x="7214344" y="2663222"/>
            <a:ext cx="4324955" cy="2816828"/>
          </a:xfrm>
          <a:prstGeom prst="rect">
            <a:avLst/>
          </a:prstGeom>
        </p:spPr>
        <p:txBody>
          <a:bodyPr anchor="t"/>
          <a:lstStyle>
            <a:lvl1pPr marL="0" indent="0">
              <a:lnSpc>
                <a:spcPts val="1100"/>
              </a:lnSpc>
              <a:buNone/>
              <a:defRPr sz="900">
                <a:solidFill>
                  <a:srgbClr val="58585A"/>
                </a:solidFill>
                <a:latin typeface="Arial Narrow" panose="020B0606020202030204" pitchFamily="34" charset="0"/>
              </a:defRPr>
            </a:lvl1pPr>
          </a:lstStyle>
          <a:p>
            <a:pPr lvl="0"/>
            <a:r>
              <a:rPr lang="en-US" dirty="0"/>
              <a:t>Enter here your plain text</a:t>
            </a:r>
            <a:endParaRPr lang="es-ES" dirty="0"/>
          </a:p>
        </p:txBody>
      </p:sp>
      <p:sp>
        <p:nvSpPr>
          <p:cNvPr id="7" name="Chart Placeholder 6"/>
          <p:cNvSpPr>
            <a:spLocks noGrp="1"/>
          </p:cNvSpPr>
          <p:nvPr>
            <p:ph type="chart" sz="quarter" idx="15" hasCustomPrompt="1"/>
          </p:nvPr>
        </p:nvSpPr>
        <p:spPr>
          <a:xfrm>
            <a:off x="514903" y="1794971"/>
            <a:ext cx="6084260" cy="3685080"/>
          </a:xfrm>
          <a:prstGeom prst="rect">
            <a:avLst/>
          </a:prstGeom>
        </p:spPr>
        <p:txBody>
          <a:bodyPr/>
          <a:lstStyle>
            <a:lvl1pPr>
              <a:defRPr>
                <a:latin typeface="Arial Narrow" panose="020B0606020202030204" pitchFamily="34" charset="0"/>
              </a:defRPr>
            </a:lvl1pPr>
          </a:lstStyle>
          <a:p>
            <a:r>
              <a:rPr lang="es-ES" dirty="0" err="1"/>
              <a:t>Click</a:t>
            </a:r>
            <a:r>
              <a:rPr lang="es-ES" dirty="0"/>
              <a:t> in </a:t>
            </a:r>
            <a:r>
              <a:rPr lang="es-ES" dirty="0" err="1"/>
              <a:t>the</a:t>
            </a:r>
            <a:r>
              <a:rPr lang="es-ES" dirty="0"/>
              <a:t> </a:t>
            </a:r>
            <a:r>
              <a:rPr lang="es-ES" dirty="0" err="1"/>
              <a:t>icon</a:t>
            </a:r>
            <a:r>
              <a:rPr lang="es-ES" dirty="0"/>
              <a:t> </a:t>
            </a:r>
            <a:r>
              <a:rPr lang="es-ES" dirty="0" err="1"/>
              <a:t>below</a:t>
            </a:r>
            <a:r>
              <a:rPr lang="es-ES" dirty="0"/>
              <a:t> to </a:t>
            </a:r>
            <a:r>
              <a:rPr lang="es-ES" dirty="0" err="1"/>
              <a:t>insert</a:t>
            </a:r>
            <a:r>
              <a:rPr lang="es-ES" dirty="0"/>
              <a:t> </a:t>
            </a:r>
            <a:r>
              <a:rPr lang="es-ES" dirty="0" err="1"/>
              <a:t>your</a:t>
            </a:r>
            <a:r>
              <a:rPr lang="es-ES" dirty="0"/>
              <a:t> chart</a:t>
            </a:r>
          </a:p>
        </p:txBody>
      </p:sp>
    </p:spTree>
    <p:extLst>
      <p:ext uri="{BB962C8B-B14F-4D97-AF65-F5344CB8AC3E}">
        <p14:creationId xmlns:p14="http://schemas.microsoft.com/office/powerpoint/2010/main" val="384031569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Op1 Top Banner, Smartgraphic &amp; Texts OpA">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14901" y="266337"/>
            <a:ext cx="10783787" cy="724646"/>
          </a:xfrm>
          <a:prstGeom prst="rect">
            <a:avLst/>
          </a:prstGeom>
        </p:spPr>
        <p:txBody>
          <a:bodyPr anchor="ctr"/>
          <a:lstStyle>
            <a:lvl1pPr algn="l">
              <a:lnSpc>
                <a:spcPts val="4500"/>
              </a:lnSpc>
              <a:defRPr sz="2900" b="1">
                <a:solidFill>
                  <a:schemeClr val="bg1"/>
                </a:solidFill>
                <a:latin typeface="Arial Narrow" panose="020B0606020202030204" pitchFamily="34" charset="0"/>
              </a:defRPr>
            </a:lvl1pPr>
          </a:lstStyle>
          <a:p>
            <a:r>
              <a:rPr lang="en-US" dirty="0"/>
              <a:t>HERE GOES YOUR TITLE</a:t>
            </a:r>
            <a:endParaRPr lang="es-ES" dirty="0"/>
          </a:p>
        </p:txBody>
      </p:sp>
      <p:sp>
        <p:nvSpPr>
          <p:cNvPr id="17" name="Subtitle 2"/>
          <p:cNvSpPr>
            <a:spLocks noGrp="1"/>
          </p:cNvSpPr>
          <p:nvPr>
            <p:ph type="subTitle" idx="1" hasCustomPrompt="1"/>
          </p:nvPr>
        </p:nvSpPr>
        <p:spPr>
          <a:xfrm>
            <a:off x="7214344" y="1794971"/>
            <a:ext cx="4324955" cy="525931"/>
          </a:xfrm>
          <a:prstGeom prst="rect">
            <a:avLst/>
          </a:prstGeom>
        </p:spPr>
        <p:txBody>
          <a:bodyPr anchor="b"/>
          <a:lstStyle>
            <a:lvl1pPr marL="0" indent="0" algn="l">
              <a:buNone/>
              <a:defRPr sz="2100" b="1">
                <a:solidFill>
                  <a:srgbClr val="EE5859"/>
                </a:solidFill>
                <a:latin typeface="Arial Narrow" panose="020B06060202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TITLE OF YOUR SMARTART</a:t>
            </a:r>
            <a:endParaRPr lang="es-ES" dirty="0"/>
          </a:p>
        </p:txBody>
      </p:sp>
      <p:sp>
        <p:nvSpPr>
          <p:cNvPr id="18" name="Text Placeholder 8"/>
          <p:cNvSpPr>
            <a:spLocks noGrp="1"/>
          </p:cNvSpPr>
          <p:nvPr>
            <p:ph type="body" sz="quarter" idx="13" hasCustomPrompt="1"/>
          </p:nvPr>
        </p:nvSpPr>
        <p:spPr>
          <a:xfrm>
            <a:off x="7214344" y="2466112"/>
            <a:ext cx="4324955" cy="147781"/>
          </a:xfrm>
          <a:prstGeom prst="rect">
            <a:avLst/>
          </a:prstGeom>
        </p:spPr>
        <p:txBody>
          <a:bodyPr anchor="ctr"/>
          <a:lstStyle>
            <a:lvl1pPr marL="0" indent="0">
              <a:lnSpc>
                <a:spcPts val="1500"/>
              </a:lnSpc>
              <a:buNone/>
              <a:defRPr sz="1300" b="1">
                <a:solidFill>
                  <a:srgbClr val="EE5859"/>
                </a:solidFill>
                <a:latin typeface="Arial Narrow" panose="020B0606020202030204" pitchFamily="34" charset="0"/>
              </a:defRPr>
            </a:lvl1pPr>
          </a:lstStyle>
          <a:p>
            <a:pPr lvl="0"/>
            <a:r>
              <a:rPr lang="en-US" dirty="0"/>
              <a:t>Title of the subsection</a:t>
            </a:r>
            <a:endParaRPr lang="es-ES" dirty="0"/>
          </a:p>
        </p:txBody>
      </p:sp>
      <p:sp>
        <p:nvSpPr>
          <p:cNvPr id="19" name="Text Placeholder 8"/>
          <p:cNvSpPr>
            <a:spLocks noGrp="1"/>
          </p:cNvSpPr>
          <p:nvPr>
            <p:ph type="body" sz="quarter" idx="14" hasCustomPrompt="1"/>
          </p:nvPr>
        </p:nvSpPr>
        <p:spPr>
          <a:xfrm>
            <a:off x="7214344" y="2663222"/>
            <a:ext cx="4324955" cy="2816828"/>
          </a:xfrm>
          <a:prstGeom prst="rect">
            <a:avLst/>
          </a:prstGeom>
        </p:spPr>
        <p:txBody>
          <a:bodyPr anchor="t"/>
          <a:lstStyle>
            <a:lvl1pPr marL="0" indent="0">
              <a:lnSpc>
                <a:spcPts val="1100"/>
              </a:lnSpc>
              <a:buNone/>
              <a:defRPr sz="900">
                <a:solidFill>
                  <a:srgbClr val="58585A"/>
                </a:solidFill>
                <a:latin typeface="Arial Narrow" panose="020B0606020202030204" pitchFamily="34" charset="0"/>
              </a:defRPr>
            </a:lvl1pPr>
          </a:lstStyle>
          <a:p>
            <a:pPr lvl="0"/>
            <a:r>
              <a:rPr lang="en-US" dirty="0"/>
              <a:t>Enter here your plain text</a:t>
            </a:r>
            <a:endParaRPr lang="es-ES" dirty="0"/>
          </a:p>
        </p:txBody>
      </p:sp>
      <p:sp>
        <p:nvSpPr>
          <p:cNvPr id="4" name="SmartArt Placeholder 3"/>
          <p:cNvSpPr>
            <a:spLocks noGrp="1"/>
          </p:cNvSpPr>
          <p:nvPr>
            <p:ph type="dgm" sz="quarter" idx="15" hasCustomPrompt="1"/>
          </p:nvPr>
        </p:nvSpPr>
        <p:spPr>
          <a:xfrm>
            <a:off x="514902" y="1794971"/>
            <a:ext cx="6315583" cy="3685080"/>
          </a:xfrm>
          <a:prstGeom prst="rect">
            <a:avLst/>
          </a:prstGeom>
        </p:spPr>
        <p:txBody>
          <a:bodyPr/>
          <a:lstStyle>
            <a:lvl1pPr>
              <a:defRPr>
                <a:latin typeface="Arial Narrow" panose="020B0606020202030204" pitchFamily="34" charset="0"/>
              </a:defRPr>
            </a:lvl1pPr>
          </a:lstStyle>
          <a:p>
            <a:r>
              <a:rPr lang="es-ES" dirty="0" err="1"/>
              <a:t>Click</a:t>
            </a:r>
            <a:r>
              <a:rPr lang="es-ES" dirty="0"/>
              <a:t> in </a:t>
            </a:r>
            <a:r>
              <a:rPr lang="es-ES" dirty="0" err="1"/>
              <a:t>the</a:t>
            </a:r>
            <a:r>
              <a:rPr lang="es-ES" dirty="0"/>
              <a:t> </a:t>
            </a:r>
            <a:r>
              <a:rPr lang="es-ES" dirty="0" err="1"/>
              <a:t>icon</a:t>
            </a:r>
            <a:r>
              <a:rPr lang="es-ES" dirty="0"/>
              <a:t> </a:t>
            </a:r>
            <a:r>
              <a:rPr lang="es-ES" dirty="0" err="1"/>
              <a:t>below</a:t>
            </a:r>
            <a:r>
              <a:rPr lang="es-ES" dirty="0"/>
              <a:t> to </a:t>
            </a:r>
            <a:r>
              <a:rPr lang="es-ES" dirty="0" err="1"/>
              <a:t>insert</a:t>
            </a:r>
            <a:r>
              <a:rPr lang="es-ES" dirty="0"/>
              <a:t> </a:t>
            </a:r>
            <a:r>
              <a:rPr lang="es-ES" dirty="0" err="1"/>
              <a:t>you</a:t>
            </a:r>
            <a:r>
              <a:rPr lang="es-ES" dirty="0"/>
              <a:t> SmartArt</a:t>
            </a:r>
          </a:p>
        </p:txBody>
      </p:sp>
    </p:spTree>
    <p:extLst>
      <p:ext uri="{BB962C8B-B14F-4D97-AF65-F5344CB8AC3E}">
        <p14:creationId xmlns:p14="http://schemas.microsoft.com/office/powerpoint/2010/main" val="212208626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Op1 Top Banner &amp; Text OpA">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14901" y="266337"/>
            <a:ext cx="10783787" cy="724646"/>
          </a:xfrm>
          <a:prstGeom prst="rect">
            <a:avLst/>
          </a:prstGeom>
        </p:spPr>
        <p:txBody>
          <a:bodyPr anchor="ctr"/>
          <a:lstStyle>
            <a:lvl1pPr algn="l">
              <a:lnSpc>
                <a:spcPts val="4500"/>
              </a:lnSpc>
              <a:defRPr sz="2900" b="1">
                <a:solidFill>
                  <a:schemeClr val="bg1"/>
                </a:solidFill>
                <a:latin typeface="Arial Narrow" panose="020B0606020202030204" pitchFamily="34" charset="0"/>
              </a:defRPr>
            </a:lvl1pPr>
          </a:lstStyle>
          <a:p>
            <a:r>
              <a:rPr lang="en-US" dirty="0"/>
              <a:t>HERE GOES YOUR TITLE</a:t>
            </a:r>
            <a:endParaRPr lang="es-ES" dirty="0"/>
          </a:p>
        </p:txBody>
      </p:sp>
      <p:sp>
        <p:nvSpPr>
          <p:cNvPr id="3" name="Subtitle 2"/>
          <p:cNvSpPr>
            <a:spLocks noGrp="1"/>
          </p:cNvSpPr>
          <p:nvPr>
            <p:ph type="subTitle" idx="1" hasCustomPrompt="1"/>
          </p:nvPr>
        </p:nvSpPr>
        <p:spPr>
          <a:xfrm>
            <a:off x="514901" y="1443989"/>
            <a:ext cx="10783787" cy="525931"/>
          </a:xfrm>
          <a:prstGeom prst="rect">
            <a:avLst/>
          </a:prstGeom>
        </p:spPr>
        <p:txBody>
          <a:bodyPr anchor="b"/>
          <a:lstStyle>
            <a:lvl1pPr marL="0" indent="0" algn="l">
              <a:buNone/>
              <a:defRPr sz="1700" b="1">
                <a:solidFill>
                  <a:srgbClr val="EE5859"/>
                </a:solidFill>
                <a:latin typeface="Arial Narrow" panose="020B06060202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Here goes the header</a:t>
            </a:r>
            <a:endParaRPr lang="es-ES" dirty="0"/>
          </a:p>
        </p:txBody>
      </p:sp>
      <p:sp>
        <p:nvSpPr>
          <p:cNvPr id="9" name="Text Placeholder 8"/>
          <p:cNvSpPr>
            <a:spLocks noGrp="1"/>
          </p:cNvSpPr>
          <p:nvPr>
            <p:ph type="body" sz="quarter" idx="13" hasCustomPrompt="1"/>
          </p:nvPr>
        </p:nvSpPr>
        <p:spPr>
          <a:xfrm>
            <a:off x="514901" y="1969920"/>
            <a:ext cx="10783787" cy="4063235"/>
          </a:xfrm>
          <a:prstGeom prst="rect">
            <a:avLst/>
          </a:prstGeom>
        </p:spPr>
        <p:txBody>
          <a:bodyPr/>
          <a:lstStyle>
            <a:lvl1pPr marL="0" indent="0">
              <a:lnSpc>
                <a:spcPts val="1500"/>
              </a:lnSpc>
              <a:buNone/>
              <a:defRPr sz="1300" baseline="0">
                <a:solidFill>
                  <a:srgbClr val="58585A"/>
                </a:solidFill>
                <a:latin typeface="Arial Narrow" panose="020B0606020202030204" pitchFamily="34" charset="0"/>
              </a:defRPr>
            </a:lvl1pPr>
          </a:lstStyle>
          <a:p>
            <a:pPr lvl="0"/>
            <a:r>
              <a:rPr lang="en-US" dirty="0"/>
              <a:t>Here goes your plain text</a:t>
            </a:r>
            <a:endParaRPr lang="es-ES" dirty="0"/>
          </a:p>
        </p:txBody>
      </p:sp>
    </p:spTree>
    <p:extLst>
      <p:ext uri="{BB962C8B-B14F-4D97-AF65-F5344CB8AC3E}">
        <p14:creationId xmlns:p14="http://schemas.microsoft.com/office/powerpoint/2010/main" val="398376556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Op1 Top Banner &amp; Image OpA">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14901" y="266337"/>
            <a:ext cx="10783787" cy="724646"/>
          </a:xfrm>
          <a:prstGeom prst="rect">
            <a:avLst/>
          </a:prstGeom>
        </p:spPr>
        <p:txBody>
          <a:bodyPr anchor="ctr"/>
          <a:lstStyle>
            <a:lvl1pPr algn="l">
              <a:lnSpc>
                <a:spcPts val="4500"/>
              </a:lnSpc>
              <a:defRPr sz="2900" b="1" baseline="0">
                <a:solidFill>
                  <a:schemeClr val="bg1"/>
                </a:solidFill>
                <a:latin typeface="Arial Narrow" panose="020B0606020202030204" pitchFamily="34" charset="0"/>
              </a:defRPr>
            </a:lvl1pPr>
          </a:lstStyle>
          <a:p>
            <a:r>
              <a:rPr lang="en-US" dirty="0"/>
              <a:t>HERE GOES YOUR TITLE</a:t>
            </a:r>
            <a:endParaRPr lang="es-ES" dirty="0"/>
          </a:p>
        </p:txBody>
      </p:sp>
      <p:sp>
        <p:nvSpPr>
          <p:cNvPr id="5" name="Picture Placeholder 4"/>
          <p:cNvSpPr>
            <a:spLocks noGrp="1"/>
          </p:cNvSpPr>
          <p:nvPr>
            <p:ph type="pic" sz="quarter" idx="10" hasCustomPrompt="1"/>
          </p:nvPr>
        </p:nvSpPr>
        <p:spPr>
          <a:xfrm>
            <a:off x="112184" y="1357313"/>
            <a:ext cx="11954933" cy="4826000"/>
          </a:xfrm>
          <a:prstGeom prst="rect">
            <a:avLst/>
          </a:prstGeom>
        </p:spPr>
        <p:txBody>
          <a:bodyPr/>
          <a:lstStyle>
            <a:lvl1pPr>
              <a:defRPr baseline="0">
                <a:latin typeface="Arial Narrow" panose="020B0606020202030204" pitchFamily="34" charset="0"/>
              </a:defRPr>
            </a:lvl1pPr>
          </a:lstStyle>
          <a:p>
            <a:r>
              <a:rPr lang="es-ES" dirty="0"/>
              <a:t>Click in the icon below to insert your picture</a:t>
            </a:r>
          </a:p>
        </p:txBody>
      </p:sp>
    </p:spTree>
    <p:extLst>
      <p:ext uri="{BB962C8B-B14F-4D97-AF65-F5344CB8AC3E}">
        <p14:creationId xmlns:p14="http://schemas.microsoft.com/office/powerpoint/2010/main" val="15459572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5A1F62F-DC5A-4D27-B283-D7ED277422D5}" type="datetimeFigureOut">
              <a:rPr lang="en-US" smtClean="0"/>
              <a:t>8/3/2021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D770018-20F3-486C-B666-AEA0040667BC}" type="slidenum">
              <a:rPr lang="en-US" smtClean="0"/>
              <a:t>‹#›</a:t>
            </a:fld>
            <a:endParaRPr lang="en-US"/>
          </a:p>
        </p:txBody>
      </p:sp>
    </p:spTree>
    <p:extLst>
      <p:ext uri="{BB962C8B-B14F-4D97-AF65-F5344CB8AC3E}">
        <p14:creationId xmlns:p14="http://schemas.microsoft.com/office/powerpoint/2010/main" val="137135585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Op1 Top Banner, Texts &amp; Icons OpA">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14901" y="266337"/>
            <a:ext cx="10783787" cy="724646"/>
          </a:xfrm>
          <a:prstGeom prst="rect">
            <a:avLst/>
          </a:prstGeom>
        </p:spPr>
        <p:txBody>
          <a:bodyPr anchor="ctr"/>
          <a:lstStyle>
            <a:lvl1pPr algn="l">
              <a:lnSpc>
                <a:spcPts val="4500"/>
              </a:lnSpc>
              <a:defRPr sz="2900" b="1">
                <a:solidFill>
                  <a:schemeClr val="bg1"/>
                </a:solidFill>
                <a:latin typeface="Arial Narrow" panose="020B0606020202030204" pitchFamily="34" charset="0"/>
              </a:defRPr>
            </a:lvl1pPr>
          </a:lstStyle>
          <a:p>
            <a:r>
              <a:rPr lang="en-US" dirty="0"/>
              <a:t>HERE GOES YOUR TITLE</a:t>
            </a:r>
            <a:endParaRPr lang="es-ES" dirty="0"/>
          </a:p>
        </p:txBody>
      </p:sp>
      <p:sp>
        <p:nvSpPr>
          <p:cNvPr id="4" name="Subtitle 2"/>
          <p:cNvSpPr>
            <a:spLocks noGrp="1"/>
          </p:cNvSpPr>
          <p:nvPr>
            <p:ph type="subTitle" idx="1" hasCustomPrompt="1"/>
          </p:nvPr>
        </p:nvSpPr>
        <p:spPr>
          <a:xfrm>
            <a:off x="685800" y="3052114"/>
            <a:ext cx="2091267" cy="525931"/>
          </a:xfrm>
          <a:prstGeom prst="rect">
            <a:avLst/>
          </a:prstGeom>
        </p:spPr>
        <p:txBody>
          <a:bodyPr anchor="b"/>
          <a:lstStyle>
            <a:lvl1pPr marL="0" indent="0" algn="ctr">
              <a:lnSpc>
                <a:spcPts val="1500"/>
              </a:lnSpc>
              <a:buNone/>
              <a:defRPr sz="1200" b="1">
                <a:solidFill>
                  <a:srgbClr val="EE5859"/>
                </a:solidFill>
                <a:latin typeface="Arial Narrow" panose="020B06060202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HERE YOU PASTE YOUR HEADER</a:t>
            </a:r>
            <a:endParaRPr lang="es-ES" dirty="0"/>
          </a:p>
        </p:txBody>
      </p:sp>
      <p:sp>
        <p:nvSpPr>
          <p:cNvPr id="6" name="Text Placeholder 8"/>
          <p:cNvSpPr>
            <a:spLocks noGrp="1"/>
          </p:cNvSpPr>
          <p:nvPr>
            <p:ph type="body" sz="quarter" idx="13" hasCustomPrompt="1"/>
          </p:nvPr>
        </p:nvSpPr>
        <p:spPr>
          <a:xfrm>
            <a:off x="685800" y="3546294"/>
            <a:ext cx="2091267" cy="1730556"/>
          </a:xfrm>
          <a:prstGeom prst="rect">
            <a:avLst/>
          </a:prstGeom>
        </p:spPr>
        <p:txBody>
          <a:bodyPr/>
          <a:lstStyle>
            <a:lvl1pPr marL="0" indent="0" algn="ctr">
              <a:lnSpc>
                <a:spcPts val="1200"/>
              </a:lnSpc>
              <a:buNone/>
              <a:defRPr sz="1100" baseline="0">
                <a:solidFill>
                  <a:srgbClr val="58585A"/>
                </a:solidFill>
                <a:latin typeface="Arial Narrow" panose="020B0606020202030204" pitchFamily="34" charset="0"/>
              </a:defRPr>
            </a:lvl1pPr>
          </a:lstStyle>
          <a:p>
            <a:pPr lvl="0"/>
            <a:r>
              <a:rPr lang="en-US" dirty="0"/>
              <a:t>Here goes your plain text</a:t>
            </a:r>
            <a:endParaRPr lang="es-ES" dirty="0"/>
          </a:p>
        </p:txBody>
      </p:sp>
      <p:sp>
        <p:nvSpPr>
          <p:cNvPr id="7" name="Picture Placeholder 4"/>
          <p:cNvSpPr>
            <a:spLocks noGrp="1"/>
          </p:cNvSpPr>
          <p:nvPr>
            <p:ph type="pic" sz="quarter" idx="14"/>
          </p:nvPr>
        </p:nvSpPr>
        <p:spPr>
          <a:xfrm>
            <a:off x="1327151" y="2299639"/>
            <a:ext cx="884767" cy="663575"/>
          </a:xfrm>
          <a:prstGeom prst="rect">
            <a:avLst/>
          </a:prstGeom>
        </p:spPr>
        <p:txBody>
          <a:bodyPr/>
          <a:lstStyle>
            <a:lvl1pPr>
              <a:defRPr sz="1000"/>
            </a:lvl1pPr>
          </a:lstStyle>
          <a:p>
            <a:endParaRPr lang="es-ES" dirty="0"/>
          </a:p>
        </p:txBody>
      </p:sp>
      <p:sp>
        <p:nvSpPr>
          <p:cNvPr id="9" name="Text Placeholder 8"/>
          <p:cNvSpPr>
            <a:spLocks noGrp="1"/>
          </p:cNvSpPr>
          <p:nvPr>
            <p:ph type="body" sz="quarter" idx="15" hasCustomPrompt="1"/>
          </p:nvPr>
        </p:nvSpPr>
        <p:spPr>
          <a:xfrm>
            <a:off x="3513667" y="3546294"/>
            <a:ext cx="2091267" cy="1730556"/>
          </a:xfrm>
          <a:prstGeom prst="rect">
            <a:avLst/>
          </a:prstGeom>
        </p:spPr>
        <p:txBody>
          <a:bodyPr/>
          <a:lstStyle>
            <a:lvl1pPr marL="0" indent="0" algn="ctr">
              <a:lnSpc>
                <a:spcPts val="1200"/>
              </a:lnSpc>
              <a:buNone/>
              <a:defRPr sz="1100">
                <a:solidFill>
                  <a:srgbClr val="58585A"/>
                </a:solidFill>
                <a:latin typeface="Arial Narrow" panose="020B0606020202030204" pitchFamily="34" charset="0"/>
              </a:defRPr>
            </a:lvl1pPr>
          </a:lstStyle>
          <a:p>
            <a:pPr lvl="0"/>
            <a:r>
              <a:rPr lang="en-US" dirty="0"/>
              <a:t>Here goes your plain text</a:t>
            </a:r>
            <a:endParaRPr lang="es-ES" dirty="0"/>
          </a:p>
        </p:txBody>
      </p:sp>
      <p:sp>
        <p:nvSpPr>
          <p:cNvPr id="10" name="Picture Placeholder 4"/>
          <p:cNvSpPr>
            <a:spLocks noGrp="1"/>
          </p:cNvSpPr>
          <p:nvPr>
            <p:ph type="pic" sz="quarter" idx="16"/>
          </p:nvPr>
        </p:nvSpPr>
        <p:spPr>
          <a:xfrm>
            <a:off x="4155018" y="2299639"/>
            <a:ext cx="884767" cy="663575"/>
          </a:xfrm>
          <a:prstGeom prst="rect">
            <a:avLst/>
          </a:prstGeom>
        </p:spPr>
        <p:txBody>
          <a:bodyPr/>
          <a:lstStyle>
            <a:lvl1pPr>
              <a:defRPr sz="1000"/>
            </a:lvl1pPr>
          </a:lstStyle>
          <a:p>
            <a:endParaRPr lang="es-ES" dirty="0"/>
          </a:p>
        </p:txBody>
      </p:sp>
      <p:sp>
        <p:nvSpPr>
          <p:cNvPr id="12" name="Text Placeholder 8"/>
          <p:cNvSpPr>
            <a:spLocks noGrp="1"/>
          </p:cNvSpPr>
          <p:nvPr>
            <p:ph type="body" sz="quarter" idx="17" hasCustomPrompt="1"/>
          </p:nvPr>
        </p:nvSpPr>
        <p:spPr>
          <a:xfrm>
            <a:off x="6341533" y="3546294"/>
            <a:ext cx="2091267" cy="1730556"/>
          </a:xfrm>
          <a:prstGeom prst="rect">
            <a:avLst/>
          </a:prstGeom>
        </p:spPr>
        <p:txBody>
          <a:bodyPr/>
          <a:lstStyle>
            <a:lvl1pPr marL="0" indent="0" algn="ctr">
              <a:lnSpc>
                <a:spcPts val="1200"/>
              </a:lnSpc>
              <a:buNone/>
              <a:defRPr sz="1100">
                <a:solidFill>
                  <a:srgbClr val="58585A"/>
                </a:solidFill>
                <a:latin typeface="Arial Narrow" panose="020B0606020202030204" pitchFamily="34" charset="0"/>
              </a:defRPr>
            </a:lvl1pPr>
          </a:lstStyle>
          <a:p>
            <a:pPr lvl="0"/>
            <a:r>
              <a:rPr lang="en-US" dirty="0"/>
              <a:t>Here goes your plain text</a:t>
            </a:r>
            <a:endParaRPr lang="es-ES" dirty="0"/>
          </a:p>
        </p:txBody>
      </p:sp>
      <p:sp>
        <p:nvSpPr>
          <p:cNvPr id="13" name="Picture Placeholder 4"/>
          <p:cNvSpPr>
            <a:spLocks noGrp="1"/>
          </p:cNvSpPr>
          <p:nvPr>
            <p:ph type="pic" sz="quarter" idx="18"/>
          </p:nvPr>
        </p:nvSpPr>
        <p:spPr>
          <a:xfrm>
            <a:off x="6982885" y="2299639"/>
            <a:ext cx="884767" cy="663575"/>
          </a:xfrm>
          <a:prstGeom prst="rect">
            <a:avLst/>
          </a:prstGeom>
        </p:spPr>
        <p:txBody>
          <a:bodyPr/>
          <a:lstStyle>
            <a:lvl1pPr>
              <a:defRPr sz="1000"/>
            </a:lvl1pPr>
          </a:lstStyle>
          <a:p>
            <a:endParaRPr lang="es-ES" dirty="0"/>
          </a:p>
        </p:txBody>
      </p:sp>
      <p:sp>
        <p:nvSpPr>
          <p:cNvPr id="15" name="Text Placeholder 8"/>
          <p:cNvSpPr>
            <a:spLocks noGrp="1"/>
          </p:cNvSpPr>
          <p:nvPr>
            <p:ph type="body" sz="quarter" idx="19" hasCustomPrompt="1"/>
          </p:nvPr>
        </p:nvSpPr>
        <p:spPr>
          <a:xfrm>
            <a:off x="9169400" y="3546294"/>
            <a:ext cx="2091267" cy="1730556"/>
          </a:xfrm>
          <a:prstGeom prst="rect">
            <a:avLst/>
          </a:prstGeom>
        </p:spPr>
        <p:txBody>
          <a:bodyPr/>
          <a:lstStyle>
            <a:lvl1pPr marL="0" indent="0" algn="ctr">
              <a:lnSpc>
                <a:spcPts val="1200"/>
              </a:lnSpc>
              <a:buNone/>
              <a:defRPr sz="1100">
                <a:solidFill>
                  <a:srgbClr val="58585A"/>
                </a:solidFill>
                <a:latin typeface="Arial Narrow" panose="020B0606020202030204" pitchFamily="34" charset="0"/>
              </a:defRPr>
            </a:lvl1pPr>
          </a:lstStyle>
          <a:p>
            <a:pPr lvl="0"/>
            <a:r>
              <a:rPr lang="en-US" dirty="0"/>
              <a:t>Here goes your plain text</a:t>
            </a:r>
            <a:endParaRPr lang="es-ES" dirty="0"/>
          </a:p>
        </p:txBody>
      </p:sp>
      <p:sp>
        <p:nvSpPr>
          <p:cNvPr id="16" name="Picture Placeholder 4"/>
          <p:cNvSpPr>
            <a:spLocks noGrp="1"/>
          </p:cNvSpPr>
          <p:nvPr>
            <p:ph type="pic" sz="quarter" idx="20"/>
          </p:nvPr>
        </p:nvSpPr>
        <p:spPr>
          <a:xfrm>
            <a:off x="9810751" y="2299639"/>
            <a:ext cx="884767" cy="663575"/>
          </a:xfrm>
          <a:prstGeom prst="rect">
            <a:avLst/>
          </a:prstGeom>
        </p:spPr>
        <p:txBody>
          <a:bodyPr/>
          <a:lstStyle>
            <a:lvl1pPr>
              <a:defRPr sz="1000"/>
            </a:lvl1pPr>
          </a:lstStyle>
          <a:p>
            <a:endParaRPr lang="es-ES" dirty="0"/>
          </a:p>
        </p:txBody>
      </p:sp>
      <p:sp>
        <p:nvSpPr>
          <p:cNvPr id="17" name="Text Placeholder 16"/>
          <p:cNvSpPr>
            <a:spLocks noGrp="1"/>
          </p:cNvSpPr>
          <p:nvPr>
            <p:ph type="body" sz="quarter" idx="21" hasCustomPrompt="1"/>
          </p:nvPr>
        </p:nvSpPr>
        <p:spPr>
          <a:xfrm>
            <a:off x="3513667" y="3129720"/>
            <a:ext cx="2091267" cy="448324"/>
          </a:xfrm>
          <a:prstGeom prst="rect">
            <a:avLst/>
          </a:prstGeom>
        </p:spPr>
        <p:txBody>
          <a:bodyPr anchor="b"/>
          <a:lstStyle>
            <a:lvl1pPr marL="0" indent="0" algn="ctr">
              <a:lnSpc>
                <a:spcPts val="1500"/>
              </a:lnSpc>
              <a:buNone/>
              <a:defRPr sz="1200" b="1">
                <a:solidFill>
                  <a:srgbClr val="EE5859"/>
                </a:solidFill>
                <a:latin typeface="Arial Narrow" panose="020B0606020202030204" pitchFamily="34" charset="0"/>
              </a:defRPr>
            </a:lvl1pPr>
          </a:lstStyle>
          <a:p>
            <a:pPr lvl="0"/>
            <a:r>
              <a:rPr lang="en-US" dirty="0"/>
              <a:t>HERE YOU PASTE YOUR HEADER</a:t>
            </a:r>
            <a:endParaRPr lang="es-ES" dirty="0"/>
          </a:p>
        </p:txBody>
      </p:sp>
      <p:sp>
        <p:nvSpPr>
          <p:cNvPr id="18" name="Text Placeholder 16"/>
          <p:cNvSpPr>
            <a:spLocks noGrp="1"/>
          </p:cNvSpPr>
          <p:nvPr>
            <p:ph type="body" sz="quarter" idx="22" hasCustomPrompt="1"/>
          </p:nvPr>
        </p:nvSpPr>
        <p:spPr>
          <a:xfrm>
            <a:off x="6341533" y="3129720"/>
            <a:ext cx="2091267" cy="448324"/>
          </a:xfrm>
          <a:prstGeom prst="rect">
            <a:avLst/>
          </a:prstGeom>
        </p:spPr>
        <p:txBody>
          <a:bodyPr anchor="b"/>
          <a:lstStyle>
            <a:lvl1pPr marL="0" indent="0" algn="ctr">
              <a:lnSpc>
                <a:spcPts val="1500"/>
              </a:lnSpc>
              <a:buNone/>
              <a:defRPr sz="1200" b="1" baseline="0">
                <a:solidFill>
                  <a:srgbClr val="EE5859"/>
                </a:solidFill>
                <a:latin typeface="Arial Narrow" panose="020B0606020202030204" pitchFamily="34" charset="0"/>
              </a:defRPr>
            </a:lvl1pPr>
          </a:lstStyle>
          <a:p>
            <a:pPr lvl="0"/>
            <a:r>
              <a:rPr lang="en-US" dirty="0"/>
              <a:t>HERE YOU PASTE YOUR HEADER</a:t>
            </a:r>
            <a:endParaRPr lang="es-ES" dirty="0"/>
          </a:p>
        </p:txBody>
      </p:sp>
      <p:sp>
        <p:nvSpPr>
          <p:cNvPr id="19" name="Text Placeholder 16"/>
          <p:cNvSpPr>
            <a:spLocks noGrp="1"/>
          </p:cNvSpPr>
          <p:nvPr>
            <p:ph type="body" sz="quarter" idx="23" hasCustomPrompt="1"/>
          </p:nvPr>
        </p:nvSpPr>
        <p:spPr>
          <a:xfrm>
            <a:off x="9169400" y="3138180"/>
            <a:ext cx="2091267" cy="448324"/>
          </a:xfrm>
          <a:prstGeom prst="rect">
            <a:avLst/>
          </a:prstGeom>
        </p:spPr>
        <p:txBody>
          <a:bodyPr anchor="b"/>
          <a:lstStyle>
            <a:lvl1pPr marL="0" indent="0" algn="ctr">
              <a:lnSpc>
                <a:spcPts val="1500"/>
              </a:lnSpc>
              <a:buNone/>
              <a:defRPr sz="1200" b="1" baseline="0">
                <a:solidFill>
                  <a:srgbClr val="EE5859"/>
                </a:solidFill>
                <a:latin typeface="Arial Narrow" panose="020B0606020202030204" pitchFamily="34" charset="0"/>
              </a:defRPr>
            </a:lvl1pPr>
          </a:lstStyle>
          <a:p>
            <a:pPr lvl="0"/>
            <a:r>
              <a:rPr lang="en-US" dirty="0"/>
              <a:t>HERE YOU PASTE YOUR HEADER</a:t>
            </a:r>
            <a:endParaRPr lang="es-ES" dirty="0"/>
          </a:p>
        </p:txBody>
      </p:sp>
    </p:spTree>
    <p:extLst>
      <p:ext uri="{BB962C8B-B14F-4D97-AF65-F5344CB8AC3E}">
        <p14:creationId xmlns:p14="http://schemas.microsoft.com/office/powerpoint/2010/main" val="336164046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Op1 Top Banner 4 Boxes + Texts OpA">
    <p:spTree>
      <p:nvGrpSpPr>
        <p:cNvPr id="1" name=""/>
        <p:cNvGrpSpPr/>
        <p:nvPr/>
      </p:nvGrpSpPr>
      <p:grpSpPr>
        <a:xfrm>
          <a:off x="0" y="0"/>
          <a:ext cx="0" cy="0"/>
          <a:chOff x="0" y="0"/>
          <a:chExt cx="0" cy="0"/>
        </a:xfrm>
      </p:grpSpPr>
      <p:sp>
        <p:nvSpPr>
          <p:cNvPr id="27" name="Rectangle 26"/>
          <p:cNvSpPr/>
          <p:nvPr userDrawn="1"/>
        </p:nvSpPr>
        <p:spPr>
          <a:xfrm>
            <a:off x="782855" y="1857675"/>
            <a:ext cx="2399899" cy="2916456"/>
          </a:xfrm>
          <a:prstGeom prst="rect">
            <a:avLst/>
          </a:prstGeom>
          <a:solidFill>
            <a:srgbClr val="EE58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dirty="0">
              <a:solidFill>
                <a:srgbClr val="EE5859"/>
              </a:solidFill>
            </a:endParaRPr>
          </a:p>
        </p:txBody>
      </p:sp>
      <p:sp>
        <p:nvSpPr>
          <p:cNvPr id="28" name="Rectangle 27"/>
          <p:cNvSpPr/>
          <p:nvPr userDrawn="1"/>
        </p:nvSpPr>
        <p:spPr>
          <a:xfrm>
            <a:off x="6333403" y="1857675"/>
            <a:ext cx="2399899" cy="2916456"/>
          </a:xfrm>
          <a:prstGeom prst="rect">
            <a:avLst/>
          </a:prstGeom>
          <a:solidFill>
            <a:srgbClr val="D2CB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dirty="0"/>
          </a:p>
        </p:txBody>
      </p:sp>
      <p:sp>
        <p:nvSpPr>
          <p:cNvPr id="29" name="Rectangle 28"/>
          <p:cNvSpPr/>
          <p:nvPr userDrawn="1"/>
        </p:nvSpPr>
        <p:spPr>
          <a:xfrm>
            <a:off x="3558128" y="1858074"/>
            <a:ext cx="2399899" cy="2916456"/>
          </a:xfrm>
          <a:prstGeom prst="rect">
            <a:avLst/>
          </a:prstGeom>
          <a:solidFill>
            <a:srgbClr val="58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dirty="0"/>
          </a:p>
        </p:txBody>
      </p:sp>
      <p:sp>
        <p:nvSpPr>
          <p:cNvPr id="30" name="Rectangle 29"/>
          <p:cNvSpPr/>
          <p:nvPr userDrawn="1"/>
        </p:nvSpPr>
        <p:spPr>
          <a:xfrm>
            <a:off x="9153573" y="1857675"/>
            <a:ext cx="2399899" cy="2916456"/>
          </a:xfrm>
          <a:prstGeom prst="rect">
            <a:avLst/>
          </a:prstGeom>
          <a:solidFill>
            <a:srgbClr val="D1D3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dirty="0"/>
          </a:p>
        </p:txBody>
      </p:sp>
      <p:sp>
        <p:nvSpPr>
          <p:cNvPr id="25" name="Text Placeholder 16"/>
          <p:cNvSpPr>
            <a:spLocks noGrp="1"/>
          </p:cNvSpPr>
          <p:nvPr>
            <p:ph type="body" sz="quarter" idx="25" hasCustomPrompt="1"/>
          </p:nvPr>
        </p:nvSpPr>
        <p:spPr>
          <a:xfrm>
            <a:off x="6499320" y="1856509"/>
            <a:ext cx="2091267" cy="2918691"/>
          </a:xfrm>
          <a:prstGeom prst="rect">
            <a:avLst/>
          </a:prstGeom>
        </p:spPr>
        <p:txBody>
          <a:bodyPr anchor="ctr"/>
          <a:lstStyle>
            <a:lvl1pPr marL="0" indent="0" algn="l">
              <a:lnSpc>
                <a:spcPts val="2500"/>
              </a:lnSpc>
              <a:buNone/>
              <a:defRPr sz="2200" b="1">
                <a:solidFill>
                  <a:schemeClr val="bg1"/>
                </a:solidFill>
                <a:latin typeface="Arial Narrow" panose="020B0606020202030204" pitchFamily="34" charset="0"/>
              </a:defRPr>
            </a:lvl1pPr>
          </a:lstStyle>
          <a:p>
            <a:pPr lvl="0"/>
            <a:r>
              <a:rPr lang="en-US" dirty="0"/>
              <a:t>HERE GOES THE TITLE OF YOUR BOX</a:t>
            </a:r>
            <a:endParaRPr lang="es-ES" dirty="0"/>
          </a:p>
        </p:txBody>
      </p:sp>
      <p:sp>
        <p:nvSpPr>
          <p:cNvPr id="2" name="Title 1"/>
          <p:cNvSpPr>
            <a:spLocks noGrp="1"/>
          </p:cNvSpPr>
          <p:nvPr>
            <p:ph type="ctrTitle" hasCustomPrompt="1"/>
          </p:nvPr>
        </p:nvSpPr>
        <p:spPr>
          <a:xfrm>
            <a:off x="514901" y="266337"/>
            <a:ext cx="10783787" cy="724646"/>
          </a:xfrm>
          <a:prstGeom prst="rect">
            <a:avLst/>
          </a:prstGeom>
        </p:spPr>
        <p:txBody>
          <a:bodyPr anchor="ctr"/>
          <a:lstStyle>
            <a:lvl1pPr algn="l">
              <a:lnSpc>
                <a:spcPts val="4500"/>
              </a:lnSpc>
              <a:defRPr sz="2900" b="1">
                <a:solidFill>
                  <a:schemeClr val="bg1"/>
                </a:solidFill>
                <a:latin typeface="Arial Narrow" panose="020B0606020202030204" pitchFamily="34" charset="0"/>
              </a:defRPr>
            </a:lvl1pPr>
          </a:lstStyle>
          <a:p>
            <a:r>
              <a:rPr lang="en-US" dirty="0"/>
              <a:t>HERE GOES YOUR TITLE</a:t>
            </a:r>
            <a:endParaRPr lang="es-ES" dirty="0"/>
          </a:p>
        </p:txBody>
      </p:sp>
      <p:sp>
        <p:nvSpPr>
          <p:cNvPr id="6" name="Text Placeholder 8"/>
          <p:cNvSpPr>
            <a:spLocks noGrp="1"/>
          </p:cNvSpPr>
          <p:nvPr>
            <p:ph type="body" sz="quarter" idx="13" hasCustomPrompt="1"/>
          </p:nvPr>
        </p:nvSpPr>
        <p:spPr>
          <a:xfrm>
            <a:off x="661167" y="4995195"/>
            <a:ext cx="10902759" cy="1026914"/>
          </a:xfrm>
          <a:prstGeom prst="rect">
            <a:avLst/>
          </a:prstGeom>
        </p:spPr>
        <p:txBody>
          <a:bodyPr/>
          <a:lstStyle>
            <a:lvl1pPr marL="0" indent="0" algn="l">
              <a:lnSpc>
                <a:spcPct val="100000"/>
              </a:lnSpc>
              <a:buNone/>
              <a:defRPr sz="1100">
                <a:solidFill>
                  <a:srgbClr val="58585A"/>
                </a:solidFill>
                <a:latin typeface="Arial Narrow" panose="020B0606020202030204" pitchFamily="34" charset="0"/>
              </a:defRPr>
            </a:lvl1pPr>
          </a:lstStyle>
          <a:p>
            <a:pPr lvl="0"/>
            <a:r>
              <a:rPr lang="en-US" dirty="0"/>
              <a:t>Here goes your text</a:t>
            </a:r>
            <a:endParaRPr lang="es-ES" dirty="0"/>
          </a:p>
        </p:txBody>
      </p:sp>
      <p:sp>
        <p:nvSpPr>
          <p:cNvPr id="17" name="Text Placeholder 16"/>
          <p:cNvSpPr>
            <a:spLocks noGrp="1"/>
          </p:cNvSpPr>
          <p:nvPr>
            <p:ph type="body" sz="quarter" idx="21" hasCustomPrompt="1"/>
          </p:nvPr>
        </p:nvSpPr>
        <p:spPr>
          <a:xfrm>
            <a:off x="952115" y="1856510"/>
            <a:ext cx="2091267" cy="2918691"/>
          </a:xfrm>
          <a:prstGeom prst="rect">
            <a:avLst/>
          </a:prstGeom>
          <a:noFill/>
        </p:spPr>
        <p:txBody>
          <a:bodyPr anchor="ctr"/>
          <a:lstStyle>
            <a:lvl1pPr marL="0" indent="0" algn="l">
              <a:lnSpc>
                <a:spcPts val="2500"/>
              </a:lnSpc>
              <a:spcBef>
                <a:spcPts val="0"/>
              </a:spcBef>
              <a:buNone/>
              <a:defRPr sz="2200" b="1">
                <a:solidFill>
                  <a:schemeClr val="bg1"/>
                </a:solidFill>
                <a:latin typeface="Arial Narrow" panose="020B0606020202030204" pitchFamily="34" charset="0"/>
              </a:defRPr>
            </a:lvl1pPr>
          </a:lstStyle>
          <a:p>
            <a:pPr lvl="0"/>
            <a:r>
              <a:rPr lang="en-US" dirty="0"/>
              <a:t>HERE GOES THE TITLE OF YOUR BOX</a:t>
            </a:r>
            <a:endParaRPr lang="es-ES" dirty="0"/>
          </a:p>
        </p:txBody>
      </p:sp>
      <p:sp>
        <p:nvSpPr>
          <p:cNvPr id="24" name="Text Placeholder 16"/>
          <p:cNvSpPr>
            <a:spLocks noGrp="1"/>
          </p:cNvSpPr>
          <p:nvPr>
            <p:ph type="body" sz="quarter" idx="24" hasCustomPrompt="1"/>
          </p:nvPr>
        </p:nvSpPr>
        <p:spPr>
          <a:xfrm>
            <a:off x="3720712" y="1856510"/>
            <a:ext cx="2091267" cy="2918691"/>
          </a:xfrm>
          <a:prstGeom prst="rect">
            <a:avLst/>
          </a:prstGeom>
        </p:spPr>
        <p:txBody>
          <a:bodyPr anchor="ctr"/>
          <a:lstStyle>
            <a:lvl1pPr marL="0" indent="0" algn="l">
              <a:lnSpc>
                <a:spcPts val="2500"/>
              </a:lnSpc>
              <a:spcBef>
                <a:spcPts val="0"/>
              </a:spcBef>
              <a:buNone/>
              <a:defRPr sz="2200" b="1">
                <a:solidFill>
                  <a:schemeClr val="bg1"/>
                </a:solidFill>
                <a:latin typeface="Arial Narrow" panose="020B0606020202030204" pitchFamily="34" charset="0"/>
              </a:defRPr>
            </a:lvl1pPr>
          </a:lstStyle>
          <a:p>
            <a:pPr lvl="0"/>
            <a:r>
              <a:rPr lang="en-US" dirty="0"/>
              <a:t>HERE GOES THE TITLE OF YOUR BOX</a:t>
            </a:r>
            <a:endParaRPr lang="es-ES" dirty="0"/>
          </a:p>
        </p:txBody>
      </p:sp>
      <p:sp>
        <p:nvSpPr>
          <p:cNvPr id="26" name="Text Placeholder 16"/>
          <p:cNvSpPr>
            <a:spLocks noGrp="1"/>
          </p:cNvSpPr>
          <p:nvPr>
            <p:ph type="body" sz="quarter" idx="26" hasCustomPrompt="1"/>
          </p:nvPr>
        </p:nvSpPr>
        <p:spPr>
          <a:xfrm>
            <a:off x="9318253" y="1856508"/>
            <a:ext cx="2091267" cy="2918691"/>
          </a:xfrm>
          <a:prstGeom prst="rect">
            <a:avLst/>
          </a:prstGeom>
        </p:spPr>
        <p:txBody>
          <a:bodyPr anchor="ctr"/>
          <a:lstStyle>
            <a:lvl1pPr marL="0" indent="0" algn="l">
              <a:lnSpc>
                <a:spcPts val="2500"/>
              </a:lnSpc>
              <a:buNone/>
              <a:defRPr sz="2200" b="1">
                <a:solidFill>
                  <a:schemeClr val="bg1"/>
                </a:solidFill>
                <a:latin typeface="Arial Narrow" panose="020B0606020202030204" pitchFamily="34" charset="0"/>
              </a:defRPr>
            </a:lvl1pPr>
          </a:lstStyle>
          <a:p>
            <a:pPr lvl="0"/>
            <a:r>
              <a:rPr lang="en-US" dirty="0"/>
              <a:t>HERE GOES THE TITLE OF YOUR BOX</a:t>
            </a:r>
            <a:endParaRPr lang="es-ES" dirty="0"/>
          </a:p>
        </p:txBody>
      </p:sp>
    </p:spTree>
    <p:extLst>
      <p:ext uri="{BB962C8B-B14F-4D97-AF65-F5344CB8AC3E}">
        <p14:creationId xmlns:p14="http://schemas.microsoft.com/office/powerpoint/2010/main" val="9917971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Op1 Top Banner + 4 Text Boxes OpA">
    <p:spTree>
      <p:nvGrpSpPr>
        <p:cNvPr id="1" name=""/>
        <p:cNvGrpSpPr/>
        <p:nvPr/>
      </p:nvGrpSpPr>
      <p:grpSpPr>
        <a:xfrm>
          <a:off x="0" y="0"/>
          <a:ext cx="0" cy="0"/>
          <a:chOff x="0" y="0"/>
          <a:chExt cx="0" cy="0"/>
        </a:xfrm>
      </p:grpSpPr>
      <p:sp>
        <p:nvSpPr>
          <p:cNvPr id="22" name="Rectangle 21"/>
          <p:cNvSpPr/>
          <p:nvPr userDrawn="1"/>
        </p:nvSpPr>
        <p:spPr>
          <a:xfrm>
            <a:off x="885524" y="1873250"/>
            <a:ext cx="2399899" cy="3767154"/>
          </a:xfrm>
          <a:prstGeom prst="rect">
            <a:avLst/>
          </a:prstGeom>
          <a:solidFill>
            <a:srgbClr val="EE58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dirty="0"/>
          </a:p>
        </p:txBody>
      </p:sp>
      <p:sp>
        <p:nvSpPr>
          <p:cNvPr id="23" name="Rectangle 22"/>
          <p:cNvSpPr/>
          <p:nvPr userDrawn="1"/>
        </p:nvSpPr>
        <p:spPr>
          <a:xfrm>
            <a:off x="885524" y="1873250"/>
            <a:ext cx="2399899" cy="508000"/>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dirty="0"/>
          </a:p>
        </p:txBody>
      </p:sp>
      <p:sp>
        <p:nvSpPr>
          <p:cNvPr id="31" name="Rectangle 30"/>
          <p:cNvSpPr/>
          <p:nvPr userDrawn="1"/>
        </p:nvSpPr>
        <p:spPr>
          <a:xfrm>
            <a:off x="3570965" y="1873250"/>
            <a:ext cx="2399899" cy="3767154"/>
          </a:xfrm>
          <a:prstGeom prst="rect">
            <a:avLst/>
          </a:prstGeom>
          <a:solidFill>
            <a:srgbClr val="58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dirty="0"/>
          </a:p>
        </p:txBody>
      </p:sp>
      <p:sp>
        <p:nvSpPr>
          <p:cNvPr id="32" name="Rectangle 31"/>
          <p:cNvSpPr/>
          <p:nvPr userDrawn="1"/>
        </p:nvSpPr>
        <p:spPr>
          <a:xfrm>
            <a:off x="3570965" y="1873250"/>
            <a:ext cx="2399899" cy="50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dirty="0"/>
          </a:p>
        </p:txBody>
      </p:sp>
      <p:sp>
        <p:nvSpPr>
          <p:cNvPr id="33" name="Rectangle 32"/>
          <p:cNvSpPr/>
          <p:nvPr userDrawn="1"/>
        </p:nvSpPr>
        <p:spPr>
          <a:xfrm>
            <a:off x="6256407" y="1873250"/>
            <a:ext cx="2399899" cy="3767154"/>
          </a:xfrm>
          <a:prstGeom prst="rect">
            <a:avLst/>
          </a:prstGeom>
          <a:solidFill>
            <a:srgbClr val="D2CB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dirty="0"/>
          </a:p>
        </p:txBody>
      </p:sp>
      <p:sp>
        <p:nvSpPr>
          <p:cNvPr id="34" name="Rectangle 33"/>
          <p:cNvSpPr/>
          <p:nvPr userDrawn="1"/>
        </p:nvSpPr>
        <p:spPr>
          <a:xfrm>
            <a:off x="6256407" y="1873250"/>
            <a:ext cx="2399899" cy="508000"/>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dirty="0"/>
          </a:p>
        </p:txBody>
      </p:sp>
      <p:sp>
        <p:nvSpPr>
          <p:cNvPr id="35" name="Rectangle 34"/>
          <p:cNvSpPr/>
          <p:nvPr userDrawn="1"/>
        </p:nvSpPr>
        <p:spPr>
          <a:xfrm>
            <a:off x="8941848" y="1873250"/>
            <a:ext cx="2399899" cy="3767154"/>
          </a:xfrm>
          <a:prstGeom prst="rect">
            <a:avLst/>
          </a:prstGeom>
          <a:solidFill>
            <a:srgbClr val="D1D3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dirty="0"/>
          </a:p>
        </p:txBody>
      </p:sp>
      <p:sp>
        <p:nvSpPr>
          <p:cNvPr id="36" name="Rectangle 35"/>
          <p:cNvSpPr/>
          <p:nvPr userDrawn="1"/>
        </p:nvSpPr>
        <p:spPr>
          <a:xfrm>
            <a:off x="8941848" y="1873250"/>
            <a:ext cx="2399899" cy="508000"/>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dirty="0"/>
          </a:p>
        </p:txBody>
      </p:sp>
      <p:sp>
        <p:nvSpPr>
          <p:cNvPr id="25" name="Text Placeholder 16"/>
          <p:cNvSpPr>
            <a:spLocks noGrp="1"/>
          </p:cNvSpPr>
          <p:nvPr>
            <p:ph type="body" sz="quarter" idx="25" hasCustomPrompt="1"/>
          </p:nvPr>
        </p:nvSpPr>
        <p:spPr>
          <a:xfrm>
            <a:off x="1002831" y="2686528"/>
            <a:ext cx="2174319" cy="2886830"/>
          </a:xfrm>
          <a:prstGeom prst="rect">
            <a:avLst/>
          </a:prstGeom>
        </p:spPr>
        <p:txBody>
          <a:bodyPr anchor="t"/>
          <a:lstStyle>
            <a:lvl1pPr marL="0" indent="0" algn="l">
              <a:lnSpc>
                <a:spcPts val="900"/>
              </a:lnSpc>
              <a:buNone/>
              <a:defRPr sz="700" baseline="0">
                <a:solidFill>
                  <a:schemeClr val="bg1"/>
                </a:solidFill>
                <a:latin typeface="Arial Narrow" panose="020B0606020202030204" pitchFamily="34" charset="0"/>
              </a:defRPr>
            </a:lvl1pPr>
          </a:lstStyle>
          <a:p>
            <a:pPr lvl="0"/>
            <a:r>
              <a:rPr lang="en-US" dirty="0"/>
              <a:t>Enter here your plain text</a:t>
            </a:r>
            <a:endParaRPr lang="es-ES" dirty="0"/>
          </a:p>
        </p:txBody>
      </p:sp>
      <p:sp>
        <p:nvSpPr>
          <p:cNvPr id="2" name="Title 1"/>
          <p:cNvSpPr>
            <a:spLocks noGrp="1"/>
          </p:cNvSpPr>
          <p:nvPr>
            <p:ph type="ctrTitle" hasCustomPrompt="1"/>
          </p:nvPr>
        </p:nvSpPr>
        <p:spPr>
          <a:xfrm>
            <a:off x="514901" y="266337"/>
            <a:ext cx="10783787" cy="724646"/>
          </a:xfrm>
          <a:prstGeom prst="rect">
            <a:avLst/>
          </a:prstGeom>
        </p:spPr>
        <p:txBody>
          <a:bodyPr anchor="ctr"/>
          <a:lstStyle>
            <a:lvl1pPr algn="l">
              <a:lnSpc>
                <a:spcPts val="4500"/>
              </a:lnSpc>
              <a:defRPr sz="2900" b="1">
                <a:solidFill>
                  <a:schemeClr val="bg1"/>
                </a:solidFill>
                <a:latin typeface="Arial Narrow" panose="020B0606020202030204" pitchFamily="34" charset="0"/>
              </a:defRPr>
            </a:lvl1pPr>
          </a:lstStyle>
          <a:p>
            <a:r>
              <a:rPr lang="en-US" dirty="0"/>
              <a:t>HERE GOES YOUR TITLE</a:t>
            </a:r>
            <a:endParaRPr lang="es-ES" dirty="0"/>
          </a:p>
        </p:txBody>
      </p:sp>
      <p:sp>
        <p:nvSpPr>
          <p:cNvPr id="17" name="Text Placeholder 16"/>
          <p:cNvSpPr>
            <a:spLocks noGrp="1"/>
          </p:cNvSpPr>
          <p:nvPr>
            <p:ph type="body" sz="quarter" idx="21" hasCustomPrompt="1"/>
          </p:nvPr>
        </p:nvSpPr>
        <p:spPr>
          <a:xfrm>
            <a:off x="883405" y="1863085"/>
            <a:ext cx="2391904" cy="517238"/>
          </a:xfrm>
          <a:prstGeom prst="rect">
            <a:avLst/>
          </a:prstGeom>
        </p:spPr>
        <p:txBody>
          <a:bodyPr anchor="ctr"/>
          <a:lstStyle>
            <a:lvl1pPr marL="0" indent="0" algn="ctr">
              <a:lnSpc>
                <a:spcPts val="1500"/>
              </a:lnSpc>
              <a:buNone/>
              <a:defRPr sz="1400" b="1">
                <a:solidFill>
                  <a:schemeClr val="bg1"/>
                </a:solidFill>
                <a:latin typeface="Arial Narrow" panose="020B0606020202030204" pitchFamily="34" charset="0"/>
              </a:defRPr>
            </a:lvl1pPr>
          </a:lstStyle>
          <a:p>
            <a:pPr lvl="0"/>
            <a:r>
              <a:rPr lang="en-US" dirty="0"/>
              <a:t>TITLE OF THE BOX</a:t>
            </a:r>
            <a:endParaRPr lang="es-ES" dirty="0"/>
          </a:p>
        </p:txBody>
      </p:sp>
      <p:sp>
        <p:nvSpPr>
          <p:cNvPr id="24" name="Text Placeholder 16"/>
          <p:cNvSpPr>
            <a:spLocks noGrp="1"/>
          </p:cNvSpPr>
          <p:nvPr>
            <p:ph type="body" sz="quarter" idx="24" hasCustomPrompt="1"/>
          </p:nvPr>
        </p:nvSpPr>
        <p:spPr>
          <a:xfrm>
            <a:off x="1002832" y="2353435"/>
            <a:ext cx="2174319" cy="360218"/>
          </a:xfrm>
          <a:prstGeom prst="rect">
            <a:avLst/>
          </a:prstGeom>
        </p:spPr>
        <p:txBody>
          <a:bodyPr anchor="t"/>
          <a:lstStyle>
            <a:lvl1pPr marL="0" indent="0" algn="l">
              <a:lnSpc>
                <a:spcPts val="2500"/>
              </a:lnSpc>
              <a:buNone/>
              <a:defRPr sz="1000" b="1">
                <a:solidFill>
                  <a:schemeClr val="bg1"/>
                </a:solidFill>
                <a:latin typeface="Arial Narrow" panose="020B0606020202030204" pitchFamily="34" charset="0"/>
              </a:defRPr>
            </a:lvl1pPr>
          </a:lstStyle>
          <a:p>
            <a:pPr lvl="0"/>
            <a:r>
              <a:rPr lang="en-US" dirty="0"/>
              <a:t>Enter here the header title</a:t>
            </a:r>
            <a:endParaRPr lang="es-ES" dirty="0"/>
          </a:p>
        </p:txBody>
      </p:sp>
      <p:sp>
        <p:nvSpPr>
          <p:cNvPr id="12" name="Text Placeholder 16"/>
          <p:cNvSpPr>
            <a:spLocks noGrp="1"/>
          </p:cNvSpPr>
          <p:nvPr>
            <p:ph type="body" sz="quarter" idx="26" hasCustomPrompt="1"/>
          </p:nvPr>
        </p:nvSpPr>
        <p:spPr>
          <a:xfrm>
            <a:off x="3688287" y="2686528"/>
            <a:ext cx="2174319" cy="2886830"/>
          </a:xfrm>
          <a:prstGeom prst="rect">
            <a:avLst/>
          </a:prstGeom>
        </p:spPr>
        <p:txBody>
          <a:bodyPr anchor="t"/>
          <a:lstStyle>
            <a:lvl1pPr marL="0" indent="0" algn="l">
              <a:lnSpc>
                <a:spcPts val="900"/>
              </a:lnSpc>
              <a:buNone/>
              <a:defRPr sz="700">
                <a:solidFill>
                  <a:schemeClr val="bg1"/>
                </a:solidFill>
                <a:latin typeface="Arial Narrow" panose="020B0606020202030204" pitchFamily="34" charset="0"/>
              </a:defRPr>
            </a:lvl1pPr>
          </a:lstStyle>
          <a:p>
            <a:pPr lvl="0"/>
            <a:r>
              <a:rPr lang="en-US" dirty="0"/>
              <a:t>Enter here your plain text</a:t>
            </a:r>
            <a:endParaRPr lang="es-ES" dirty="0"/>
          </a:p>
        </p:txBody>
      </p:sp>
      <p:sp>
        <p:nvSpPr>
          <p:cNvPr id="13" name="Text Placeholder 16"/>
          <p:cNvSpPr>
            <a:spLocks noGrp="1"/>
          </p:cNvSpPr>
          <p:nvPr>
            <p:ph type="body" sz="quarter" idx="27" hasCustomPrompt="1"/>
          </p:nvPr>
        </p:nvSpPr>
        <p:spPr>
          <a:xfrm>
            <a:off x="3568861" y="1863085"/>
            <a:ext cx="2391904" cy="517238"/>
          </a:xfrm>
          <a:prstGeom prst="rect">
            <a:avLst/>
          </a:prstGeom>
          <a:solidFill>
            <a:schemeClr val="tx1">
              <a:alpha val="20000"/>
            </a:schemeClr>
          </a:solidFill>
        </p:spPr>
        <p:txBody>
          <a:bodyPr anchor="ctr"/>
          <a:lstStyle>
            <a:lvl1pPr marL="0" indent="0" algn="ctr">
              <a:lnSpc>
                <a:spcPts val="1500"/>
              </a:lnSpc>
              <a:buNone/>
              <a:defRPr sz="1400" b="1">
                <a:solidFill>
                  <a:schemeClr val="bg1"/>
                </a:solidFill>
                <a:latin typeface="Arial Narrow" panose="020B0606020202030204" pitchFamily="34" charset="0"/>
              </a:defRPr>
            </a:lvl1pPr>
          </a:lstStyle>
          <a:p>
            <a:pPr lvl="0"/>
            <a:r>
              <a:rPr lang="en-US" dirty="0"/>
              <a:t>TITLE OF THE BOX</a:t>
            </a:r>
            <a:endParaRPr lang="es-ES" dirty="0"/>
          </a:p>
        </p:txBody>
      </p:sp>
      <p:sp>
        <p:nvSpPr>
          <p:cNvPr id="14" name="Text Placeholder 16"/>
          <p:cNvSpPr>
            <a:spLocks noGrp="1"/>
          </p:cNvSpPr>
          <p:nvPr>
            <p:ph type="body" sz="quarter" idx="28" hasCustomPrompt="1"/>
          </p:nvPr>
        </p:nvSpPr>
        <p:spPr>
          <a:xfrm>
            <a:off x="3688289" y="2353435"/>
            <a:ext cx="2174319" cy="360218"/>
          </a:xfrm>
          <a:prstGeom prst="rect">
            <a:avLst/>
          </a:prstGeom>
        </p:spPr>
        <p:txBody>
          <a:bodyPr anchor="t"/>
          <a:lstStyle>
            <a:lvl1pPr marL="0" indent="0" algn="l">
              <a:lnSpc>
                <a:spcPts val="2500"/>
              </a:lnSpc>
              <a:buNone/>
              <a:defRPr sz="1000" b="1">
                <a:solidFill>
                  <a:schemeClr val="bg1"/>
                </a:solidFill>
                <a:latin typeface="Arial Narrow" panose="020B0606020202030204" pitchFamily="34" charset="0"/>
              </a:defRPr>
            </a:lvl1pPr>
          </a:lstStyle>
          <a:p>
            <a:pPr lvl="0"/>
            <a:r>
              <a:rPr lang="en-US" dirty="0"/>
              <a:t>Enter here the header title</a:t>
            </a:r>
            <a:endParaRPr lang="es-ES" dirty="0"/>
          </a:p>
        </p:txBody>
      </p:sp>
      <p:sp>
        <p:nvSpPr>
          <p:cNvPr id="15" name="Text Placeholder 16"/>
          <p:cNvSpPr>
            <a:spLocks noGrp="1"/>
          </p:cNvSpPr>
          <p:nvPr>
            <p:ph type="body" sz="quarter" idx="29" hasCustomPrompt="1"/>
          </p:nvPr>
        </p:nvSpPr>
        <p:spPr>
          <a:xfrm>
            <a:off x="6373743" y="2686528"/>
            <a:ext cx="2174319" cy="2886830"/>
          </a:xfrm>
          <a:prstGeom prst="rect">
            <a:avLst/>
          </a:prstGeom>
        </p:spPr>
        <p:txBody>
          <a:bodyPr anchor="t"/>
          <a:lstStyle>
            <a:lvl1pPr marL="0" indent="0" algn="l">
              <a:lnSpc>
                <a:spcPts val="900"/>
              </a:lnSpc>
              <a:buNone/>
              <a:defRPr sz="700">
                <a:solidFill>
                  <a:schemeClr val="bg1"/>
                </a:solidFill>
                <a:latin typeface="Arial Narrow" panose="020B0606020202030204" pitchFamily="34" charset="0"/>
              </a:defRPr>
            </a:lvl1pPr>
          </a:lstStyle>
          <a:p>
            <a:pPr lvl="0"/>
            <a:r>
              <a:rPr lang="en-US" dirty="0"/>
              <a:t>Enter here your plain text</a:t>
            </a:r>
            <a:endParaRPr lang="es-ES" dirty="0"/>
          </a:p>
        </p:txBody>
      </p:sp>
      <p:sp>
        <p:nvSpPr>
          <p:cNvPr id="16" name="Text Placeholder 16"/>
          <p:cNvSpPr>
            <a:spLocks noGrp="1"/>
          </p:cNvSpPr>
          <p:nvPr>
            <p:ph type="body" sz="quarter" idx="30" hasCustomPrompt="1"/>
          </p:nvPr>
        </p:nvSpPr>
        <p:spPr>
          <a:xfrm>
            <a:off x="6254317" y="1863085"/>
            <a:ext cx="2391904" cy="517238"/>
          </a:xfrm>
          <a:prstGeom prst="rect">
            <a:avLst/>
          </a:prstGeom>
        </p:spPr>
        <p:txBody>
          <a:bodyPr anchor="ctr"/>
          <a:lstStyle>
            <a:lvl1pPr marL="0" indent="0" algn="ctr">
              <a:lnSpc>
                <a:spcPts val="1500"/>
              </a:lnSpc>
              <a:buNone/>
              <a:defRPr sz="1400" b="1">
                <a:solidFill>
                  <a:schemeClr val="bg1"/>
                </a:solidFill>
                <a:latin typeface="Arial Narrow" panose="020B0606020202030204" pitchFamily="34" charset="0"/>
              </a:defRPr>
            </a:lvl1pPr>
          </a:lstStyle>
          <a:p>
            <a:pPr lvl="0"/>
            <a:r>
              <a:rPr lang="en-US" dirty="0"/>
              <a:t>TITLE OF THE BOX</a:t>
            </a:r>
            <a:endParaRPr lang="es-ES" dirty="0"/>
          </a:p>
        </p:txBody>
      </p:sp>
      <p:sp>
        <p:nvSpPr>
          <p:cNvPr id="18" name="Text Placeholder 16"/>
          <p:cNvSpPr>
            <a:spLocks noGrp="1"/>
          </p:cNvSpPr>
          <p:nvPr>
            <p:ph type="body" sz="quarter" idx="31" hasCustomPrompt="1"/>
          </p:nvPr>
        </p:nvSpPr>
        <p:spPr>
          <a:xfrm>
            <a:off x="6373745" y="2353435"/>
            <a:ext cx="2174319" cy="360218"/>
          </a:xfrm>
          <a:prstGeom prst="rect">
            <a:avLst/>
          </a:prstGeom>
        </p:spPr>
        <p:txBody>
          <a:bodyPr anchor="t"/>
          <a:lstStyle>
            <a:lvl1pPr marL="0" indent="0" algn="l">
              <a:lnSpc>
                <a:spcPts val="2500"/>
              </a:lnSpc>
              <a:buNone/>
              <a:defRPr sz="1000" b="1">
                <a:solidFill>
                  <a:schemeClr val="bg1"/>
                </a:solidFill>
                <a:latin typeface="Arial Narrow" panose="020B0606020202030204" pitchFamily="34" charset="0"/>
              </a:defRPr>
            </a:lvl1pPr>
          </a:lstStyle>
          <a:p>
            <a:pPr lvl="0"/>
            <a:r>
              <a:rPr lang="en-US" dirty="0"/>
              <a:t>Enter here the header title</a:t>
            </a:r>
            <a:endParaRPr lang="es-ES" dirty="0"/>
          </a:p>
        </p:txBody>
      </p:sp>
      <p:sp>
        <p:nvSpPr>
          <p:cNvPr id="19" name="Text Placeholder 16"/>
          <p:cNvSpPr>
            <a:spLocks noGrp="1"/>
          </p:cNvSpPr>
          <p:nvPr>
            <p:ph type="body" sz="quarter" idx="32" hasCustomPrompt="1"/>
          </p:nvPr>
        </p:nvSpPr>
        <p:spPr>
          <a:xfrm>
            <a:off x="9059199" y="2686528"/>
            <a:ext cx="2174319" cy="2886830"/>
          </a:xfrm>
          <a:prstGeom prst="rect">
            <a:avLst/>
          </a:prstGeom>
        </p:spPr>
        <p:txBody>
          <a:bodyPr anchor="t"/>
          <a:lstStyle>
            <a:lvl1pPr marL="0" indent="0" algn="l">
              <a:lnSpc>
                <a:spcPts val="900"/>
              </a:lnSpc>
              <a:buNone/>
              <a:defRPr sz="700">
                <a:solidFill>
                  <a:schemeClr val="bg1"/>
                </a:solidFill>
                <a:latin typeface="Arial Narrow" panose="020B0606020202030204" pitchFamily="34" charset="0"/>
              </a:defRPr>
            </a:lvl1pPr>
          </a:lstStyle>
          <a:p>
            <a:pPr lvl="0"/>
            <a:r>
              <a:rPr lang="en-US" dirty="0"/>
              <a:t>Enter here your plain text</a:t>
            </a:r>
            <a:endParaRPr lang="es-ES" dirty="0"/>
          </a:p>
        </p:txBody>
      </p:sp>
      <p:sp>
        <p:nvSpPr>
          <p:cNvPr id="20" name="Text Placeholder 16"/>
          <p:cNvSpPr>
            <a:spLocks noGrp="1"/>
          </p:cNvSpPr>
          <p:nvPr>
            <p:ph type="body" sz="quarter" idx="33" hasCustomPrompt="1"/>
          </p:nvPr>
        </p:nvSpPr>
        <p:spPr>
          <a:xfrm>
            <a:off x="8939773" y="1863085"/>
            <a:ext cx="2391904" cy="517238"/>
          </a:xfrm>
          <a:prstGeom prst="rect">
            <a:avLst/>
          </a:prstGeom>
        </p:spPr>
        <p:txBody>
          <a:bodyPr anchor="ctr"/>
          <a:lstStyle>
            <a:lvl1pPr marL="0" indent="0" algn="ctr">
              <a:lnSpc>
                <a:spcPts val="1500"/>
              </a:lnSpc>
              <a:buNone/>
              <a:defRPr sz="1400" b="1">
                <a:solidFill>
                  <a:schemeClr val="bg1"/>
                </a:solidFill>
                <a:latin typeface="Arial Narrow" panose="020B0606020202030204" pitchFamily="34" charset="0"/>
              </a:defRPr>
            </a:lvl1pPr>
          </a:lstStyle>
          <a:p>
            <a:pPr lvl="0"/>
            <a:r>
              <a:rPr lang="en-US" dirty="0"/>
              <a:t>TITLE OF THE BOX</a:t>
            </a:r>
            <a:endParaRPr lang="es-ES" dirty="0"/>
          </a:p>
        </p:txBody>
      </p:sp>
      <p:sp>
        <p:nvSpPr>
          <p:cNvPr id="21" name="Text Placeholder 16"/>
          <p:cNvSpPr>
            <a:spLocks noGrp="1"/>
          </p:cNvSpPr>
          <p:nvPr>
            <p:ph type="body" sz="quarter" idx="34" hasCustomPrompt="1"/>
          </p:nvPr>
        </p:nvSpPr>
        <p:spPr>
          <a:xfrm>
            <a:off x="9059201" y="2353435"/>
            <a:ext cx="2174319" cy="360218"/>
          </a:xfrm>
          <a:prstGeom prst="rect">
            <a:avLst/>
          </a:prstGeom>
        </p:spPr>
        <p:txBody>
          <a:bodyPr anchor="t"/>
          <a:lstStyle>
            <a:lvl1pPr marL="0" indent="0" algn="l">
              <a:lnSpc>
                <a:spcPts val="2500"/>
              </a:lnSpc>
              <a:buNone/>
              <a:defRPr sz="1000" b="1">
                <a:solidFill>
                  <a:schemeClr val="bg1"/>
                </a:solidFill>
                <a:latin typeface="Arial Narrow" panose="020B0606020202030204" pitchFamily="34" charset="0"/>
              </a:defRPr>
            </a:lvl1pPr>
          </a:lstStyle>
          <a:p>
            <a:pPr lvl="0"/>
            <a:r>
              <a:rPr lang="en-US" dirty="0"/>
              <a:t>Enter here the header title</a:t>
            </a:r>
            <a:endParaRPr lang="es-ES" dirty="0"/>
          </a:p>
        </p:txBody>
      </p:sp>
    </p:spTree>
    <p:extLst>
      <p:ext uri="{BB962C8B-B14F-4D97-AF65-F5344CB8AC3E}">
        <p14:creationId xmlns:p14="http://schemas.microsoft.com/office/powerpoint/2010/main" val="327661442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Op1 Top Banner +2 Text Boxes OpA">
    <p:spTree>
      <p:nvGrpSpPr>
        <p:cNvPr id="1" name=""/>
        <p:cNvGrpSpPr/>
        <p:nvPr/>
      </p:nvGrpSpPr>
      <p:grpSpPr>
        <a:xfrm>
          <a:off x="0" y="0"/>
          <a:ext cx="0" cy="0"/>
          <a:chOff x="0" y="0"/>
          <a:chExt cx="0" cy="0"/>
        </a:xfrm>
      </p:grpSpPr>
      <p:sp>
        <p:nvSpPr>
          <p:cNvPr id="37" name="Rectangle 36"/>
          <p:cNvSpPr/>
          <p:nvPr/>
        </p:nvSpPr>
        <p:spPr>
          <a:xfrm>
            <a:off x="741772" y="1875182"/>
            <a:ext cx="5035827" cy="3949148"/>
          </a:xfrm>
          <a:prstGeom prst="rect">
            <a:avLst/>
          </a:prstGeom>
          <a:solidFill>
            <a:srgbClr val="EE58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a-ET" sz="1800"/>
          </a:p>
        </p:txBody>
      </p:sp>
      <p:sp>
        <p:nvSpPr>
          <p:cNvPr id="38" name="Rectangle 37"/>
          <p:cNvSpPr/>
          <p:nvPr/>
        </p:nvSpPr>
        <p:spPr>
          <a:xfrm>
            <a:off x="741772" y="1709530"/>
            <a:ext cx="5035827" cy="165652"/>
          </a:xfrm>
          <a:prstGeom prst="rect">
            <a:avLst/>
          </a:prstGeom>
          <a:solidFill>
            <a:srgbClr val="58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a-ET" sz="1800" dirty="0"/>
          </a:p>
        </p:txBody>
      </p:sp>
      <p:sp>
        <p:nvSpPr>
          <p:cNvPr id="40" name="Rectangle 39"/>
          <p:cNvSpPr/>
          <p:nvPr/>
        </p:nvSpPr>
        <p:spPr>
          <a:xfrm>
            <a:off x="6413703" y="1875182"/>
            <a:ext cx="5035827" cy="3949148"/>
          </a:xfrm>
          <a:prstGeom prst="rect">
            <a:avLst/>
          </a:prstGeom>
          <a:solidFill>
            <a:srgbClr val="D2CB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a-ET" sz="1800"/>
          </a:p>
        </p:txBody>
      </p:sp>
      <p:sp>
        <p:nvSpPr>
          <p:cNvPr id="41" name="Rectangle 40"/>
          <p:cNvSpPr/>
          <p:nvPr/>
        </p:nvSpPr>
        <p:spPr>
          <a:xfrm>
            <a:off x="6413703" y="1709530"/>
            <a:ext cx="5035827" cy="165652"/>
          </a:xfrm>
          <a:prstGeom prst="rect">
            <a:avLst/>
          </a:prstGeom>
          <a:solidFill>
            <a:srgbClr val="58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a-ET" sz="1800" dirty="0"/>
          </a:p>
        </p:txBody>
      </p:sp>
      <p:sp>
        <p:nvSpPr>
          <p:cNvPr id="25" name="Text Placeholder 16"/>
          <p:cNvSpPr>
            <a:spLocks noGrp="1"/>
          </p:cNvSpPr>
          <p:nvPr userDrawn="1">
            <p:ph type="body" sz="quarter" idx="25" hasCustomPrompt="1"/>
          </p:nvPr>
        </p:nvSpPr>
        <p:spPr>
          <a:xfrm>
            <a:off x="1002831" y="2668746"/>
            <a:ext cx="4382236" cy="2984568"/>
          </a:xfrm>
          <a:prstGeom prst="rect">
            <a:avLst/>
          </a:prstGeom>
        </p:spPr>
        <p:txBody>
          <a:bodyPr anchor="t"/>
          <a:lstStyle>
            <a:lvl1pPr marL="0" indent="0" algn="l">
              <a:lnSpc>
                <a:spcPts val="1100"/>
              </a:lnSpc>
              <a:buNone/>
              <a:defRPr sz="950">
                <a:solidFill>
                  <a:schemeClr val="bg1"/>
                </a:solidFill>
                <a:latin typeface="Arial Narrow" panose="020B0606020202030204" pitchFamily="34" charset="0"/>
              </a:defRPr>
            </a:lvl1pPr>
          </a:lstStyle>
          <a:p>
            <a:pPr lvl="0"/>
            <a:r>
              <a:rPr lang="en-US" dirty="0"/>
              <a:t>Enter here your plain text</a:t>
            </a:r>
            <a:endParaRPr lang="es-ES" dirty="0"/>
          </a:p>
        </p:txBody>
      </p:sp>
      <p:sp>
        <p:nvSpPr>
          <p:cNvPr id="2" name="Title 1"/>
          <p:cNvSpPr>
            <a:spLocks noGrp="1"/>
          </p:cNvSpPr>
          <p:nvPr userDrawn="1">
            <p:ph type="ctrTitle" hasCustomPrompt="1"/>
          </p:nvPr>
        </p:nvSpPr>
        <p:spPr>
          <a:xfrm>
            <a:off x="514901" y="266337"/>
            <a:ext cx="10783787" cy="724646"/>
          </a:xfrm>
          <a:prstGeom prst="rect">
            <a:avLst/>
          </a:prstGeom>
        </p:spPr>
        <p:txBody>
          <a:bodyPr anchor="ctr"/>
          <a:lstStyle>
            <a:lvl1pPr algn="l">
              <a:lnSpc>
                <a:spcPts val="4500"/>
              </a:lnSpc>
              <a:defRPr sz="2900" b="1">
                <a:solidFill>
                  <a:schemeClr val="bg1"/>
                </a:solidFill>
                <a:latin typeface="Arial Narrow" panose="020B0606020202030204" pitchFamily="34" charset="0"/>
              </a:defRPr>
            </a:lvl1pPr>
          </a:lstStyle>
          <a:p>
            <a:r>
              <a:rPr lang="en-US" dirty="0"/>
              <a:t>HERE GOES YOUR TITLE</a:t>
            </a:r>
            <a:endParaRPr lang="es-ES" dirty="0"/>
          </a:p>
        </p:txBody>
      </p:sp>
      <p:sp>
        <p:nvSpPr>
          <p:cNvPr id="24" name="Text Placeholder 16"/>
          <p:cNvSpPr>
            <a:spLocks noGrp="1"/>
          </p:cNvSpPr>
          <p:nvPr userDrawn="1">
            <p:ph type="body" sz="quarter" idx="24" hasCustomPrompt="1"/>
          </p:nvPr>
        </p:nvSpPr>
        <p:spPr>
          <a:xfrm>
            <a:off x="1002831" y="1919282"/>
            <a:ext cx="4382236" cy="360218"/>
          </a:xfrm>
          <a:prstGeom prst="rect">
            <a:avLst/>
          </a:prstGeom>
        </p:spPr>
        <p:txBody>
          <a:bodyPr anchor="t"/>
          <a:lstStyle>
            <a:lvl1pPr marL="0" indent="0" algn="l">
              <a:lnSpc>
                <a:spcPts val="2500"/>
              </a:lnSpc>
              <a:buNone/>
              <a:defRPr sz="2200" b="1">
                <a:solidFill>
                  <a:schemeClr val="bg1"/>
                </a:solidFill>
                <a:latin typeface="Arial Narrow" panose="020B0606020202030204" pitchFamily="34" charset="0"/>
              </a:defRPr>
            </a:lvl1pPr>
          </a:lstStyle>
          <a:p>
            <a:pPr lvl="0"/>
            <a:r>
              <a:rPr lang="en-US" dirty="0"/>
              <a:t>ENTER HERE YOUR TITLE</a:t>
            </a:r>
            <a:endParaRPr lang="es-ES" dirty="0"/>
          </a:p>
        </p:txBody>
      </p:sp>
      <p:sp>
        <p:nvSpPr>
          <p:cNvPr id="26" name="Text Placeholder 16"/>
          <p:cNvSpPr>
            <a:spLocks noGrp="1"/>
          </p:cNvSpPr>
          <p:nvPr userDrawn="1">
            <p:ph type="body" sz="quarter" idx="26" hasCustomPrompt="1"/>
          </p:nvPr>
        </p:nvSpPr>
        <p:spPr>
          <a:xfrm>
            <a:off x="1012507" y="2315785"/>
            <a:ext cx="4372560" cy="360218"/>
          </a:xfrm>
          <a:prstGeom prst="rect">
            <a:avLst/>
          </a:prstGeom>
        </p:spPr>
        <p:txBody>
          <a:bodyPr anchor="t"/>
          <a:lstStyle>
            <a:lvl1pPr marL="0" indent="0" algn="l">
              <a:lnSpc>
                <a:spcPts val="2500"/>
              </a:lnSpc>
              <a:buNone/>
              <a:defRPr sz="1300" b="1" baseline="0">
                <a:solidFill>
                  <a:schemeClr val="bg1"/>
                </a:solidFill>
                <a:latin typeface="Arial Narrow" panose="020B0606020202030204" pitchFamily="34" charset="0"/>
              </a:defRPr>
            </a:lvl1pPr>
          </a:lstStyle>
          <a:p>
            <a:pPr lvl="0"/>
            <a:r>
              <a:rPr lang="en-US" dirty="0"/>
              <a:t>Enter here your header</a:t>
            </a:r>
            <a:endParaRPr lang="es-ES" dirty="0"/>
          </a:p>
        </p:txBody>
      </p:sp>
      <p:sp>
        <p:nvSpPr>
          <p:cNvPr id="27" name="Text Placeholder 16"/>
          <p:cNvSpPr>
            <a:spLocks noGrp="1"/>
          </p:cNvSpPr>
          <p:nvPr userDrawn="1">
            <p:ph type="body" sz="quarter" idx="27" hasCustomPrompt="1"/>
          </p:nvPr>
        </p:nvSpPr>
        <p:spPr>
          <a:xfrm>
            <a:off x="6673078" y="2676003"/>
            <a:ext cx="4382236" cy="2984568"/>
          </a:xfrm>
          <a:prstGeom prst="rect">
            <a:avLst/>
          </a:prstGeom>
        </p:spPr>
        <p:txBody>
          <a:bodyPr anchor="t"/>
          <a:lstStyle>
            <a:lvl1pPr marL="0" indent="0" algn="l">
              <a:lnSpc>
                <a:spcPts val="1100"/>
              </a:lnSpc>
              <a:buNone/>
              <a:defRPr sz="950">
                <a:solidFill>
                  <a:schemeClr val="bg1"/>
                </a:solidFill>
                <a:latin typeface="Arial Narrow" panose="020B0606020202030204" pitchFamily="34" charset="0"/>
              </a:defRPr>
            </a:lvl1pPr>
          </a:lstStyle>
          <a:p>
            <a:pPr lvl="0"/>
            <a:r>
              <a:rPr lang="en-US" dirty="0"/>
              <a:t>Enter here your plain text</a:t>
            </a:r>
            <a:endParaRPr lang="es-ES" dirty="0"/>
          </a:p>
        </p:txBody>
      </p:sp>
      <p:sp>
        <p:nvSpPr>
          <p:cNvPr id="28" name="Text Placeholder 16"/>
          <p:cNvSpPr>
            <a:spLocks noGrp="1"/>
          </p:cNvSpPr>
          <p:nvPr userDrawn="1">
            <p:ph type="body" sz="quarter" idx="28" hasCustomPrompt="1"/>
          </p:nvPr>
        </p:nvSpPr>
        <p:spPr>
          <a:xfrm>
            <a:off x="6673078" y="1926539"/>
            <a:ext cx="4382236" cy="360218"/>
          </a:xfrm>
          <a:prstGeom prst="rect">
            <a:avLst/>
          </a:prstGeom>
        </p:spPr>
        <p:txBody>
          <a:bodyPr anchor="t"/>
          <a:lstStyle>
            <a:lvl1pPr marL="0" indent="0" algn="l">
              <a:lnSpc>
                <a:spcPts val="2500"/>
              </a:lnSpc>
              <a:buNone/>
              <a:defRPr sz="2200" b="1">
                <a:solidFill>
                  <a:schemeClr val="bg1"/>
                </a:solidFill>
                <a:latin typeface="Arial Narrow" panose="020B0606020202030204" pitchFamily="34" charset="0"/>
              </a:defRPr>
            </a:lvl1pPr>
          </a:lstStyle>
          <a:p>
            <a:pPr lvl="0"/>
            <a:r>
              <a:rPr lang="en-US" dirty="0"/>
              <a:t>ENTER HERE YOUR TITLE</a:t>
            </a:r>
            <a:endParaRPr lang="es-ES" dirty="0"/>
          </a:p>
        </p:txBody>
      </p:sp>
      <p:sp>
        <p:nvSpPr>
          <p:cNvPr id="29" name="Text Placeholder 16"/>
          <p:cNvSpPr>
            <a:spLocks noGrp="1"/>
          </p:cNvSpPr>
          <p:nvPr userDrawn="1">
            <p:ph type="body" sz="quarter" idx="29" hasCustomPrompt="1"/>
          </p:nvPr>
        </p:nvSpPr>
        <p:spPr>
          <a:xfrm>
            <a:off x="6682753" y="2323042"/>
            <a:ext cx="4372560" cy="360218"/>
          </a:xfrm>
          <a:prstGeom prst="rect">
            <a:avLst/>
          </a:prstGeom>
        </p:spPr>
        <p:txBody>
          <a:bodyPr anchor="t"/>
          <a:lstStyle>
            <a:lvl1pPr marL="0" indent="0" algn="l">
              <a:lnSpc>
                <a:spcPts val="2500"/>
              </a:lnSpc>
              <a:buNone/>
              <a:defRPr sz="1300" b="1">
                <a:solidFill>
                  <a:schemeClr val="bg1"/>
                </a:solidFill>
                <a:latin typeface="Arial Narrow" panose="020B0606020202030204" pitchFamily="34" charset="0"/>
              </a:defRPr>
            </a:lvl1pPr>
          </a:lstStyle>
          <a:p>
            <a:pPr lvl="0"/>
            <a:r>
              <a:rPr lang="en-US" dirty="0"/>
              <a:t>Enter here your header</a:t>
            </a:r>
            <a:endParaRPr lang="es-ES" dirty="0"/>
          </a:p>
        </p:txBody>
      </p:sp>
    </p:spTree>
    <p:extLst>
      <p:ext uri="{BB962C8B-B14F-4D97-AF65-F5344CB8AC3E}">
        <p14:creationId xmlns:p14="http://schemas.microsoft.com/office/powerpoint/2010/main" val="20870173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Op1 Top Banner, Chart &amp; Texts OpA">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14901" y="266337"/>
            <a:ext cx="10783787" cy="724646"/>
          </a:xfrm>
          <a:prstGeom prst="rect">
            <a:avLst/>
          </a:prstGeom>
        </p:spPr>
        <p:txBody>
          <a:bodyPr anchor="ctr"/>
          <a:lstStyle>
            <a:lvl1pPr algn="l">
              <a:lnSpc>
                <a:spcPts val="4500"/>
              </a:lnSpc>
              <a:defRPr sz="2900" b="1" baseline="0">
                <a:solidFill>
                  <a:schemeClr val="bg1"/>
                </a:solidFill>
                <a:latin typeface="Arial Narrow" panose="020B0606020202030204" pitchFamily="34" charset="0"/>
              </a:defRPr>
            </a:lvl1pPr>
          </a:lstStyle>
          <a:p>
            <a:r>
              <a:rPr lang="en-US" dirty="0"/>
              <a:t>HERE GOES YOUR TITLE</a:t>
            </a:r>
            <a:endParaRPr lang="es-ES" dirty="0"/>
          </a:p>
        </p:txBody>
      </p:sp>
      <p:sp>
        <p:nvSpPr>
          <p:cNvPr id="17" name="Subtitle 2"/>
          <p:cNvSpPr>
            <a:spLocks noGrp="1"/>
          </p:cNvSpPr>
          <p:nvPr>
            <p:ph type="subTitle" idx="1" hasCustomPrompt="1"/>
          </p:nvPr>
        </p:nvSpPr>
        <p:spPr>
          <a:xfrm>
            <a:off x="7214343" y="1794971"/>
            <a:ext cx="4324955" cy="525931"/>
          </a:xfrm>
          <a:prstGeom prst="rect">
            <a:avLst/>
          </a:prstGeom>
        </p:spPr>
        <p:txBody>
          <a:bodyPr anchor="b"/>
          <a:lstStyle>
            <a:lvl1pPr marL="0" indent="0" algn="l">
              <a:buNone/>
              <a:defRPr sz="2200" b="1">
                <a:solidFill>
                  <a:srgbClr val="EE5859"/>
                </a:solidFill>
                <a:latin typeface="Arial Narrow" panose="020B06060202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TITLE OF THE GRAPHIC</a:t>
            </a:r>
            <a:endParaRPr lang="es-ES" dirty="0"/>
          </a:p>
        </p:txBody>
      </p:sp>
      <p:sp>
        <p:nvSpPr>
          <p:cNvPr id="18" name="Text Placeholder 8"/>
          <p:cNvSpPr>
            <a:spLocks noGrp="1"/>
          </p:cNvSpPr>
          <p:nvPr>
            <p:ph type="body" sz="quarter" idx="13" hasCustomPrompt="1"/>
          </p:nvPr>
        </p:nvSpPr>
        <p:spPr>
          <a:xfrm>
            <a:off x="7214343" y="2466110"/>
            <a:ext cx="4324955" cy="147781"/>
          </a:xfrm>
          <a:prstGeom prst="rect">
            <a:avLst/>
          </a:prstGeom>
        </p:spPr>
        <p:txBody>
          <a:bodyPr anchor="ctr"/>
          <a:lstStyle>
            <a:lvl1pPr marL="0" indent="0">
              <a:lnSpc>
                <a:spcPts val="1500"/>
              </a:lnSpc>
              <a:buNone/>
              <a:defRPr sz="1300" b="1">
                <a:solidFill>
                  <a:srgbClr val="EE5859"/>
                </a:solidFill>
                <a:latin typeface="Arial Narrow" panose="020B0606020202030204" pitchFamily="34" charset="0"/>
              </a:defRPr>
            </a:lvl1pPr>
          </a:lstStyle>
          <a:p>
            <a:pPr lvl="0"/>
            <a:r>
              <a:rPr lang="en-US" dirty="0"/>
              <a:t>Title of the subsection</a:t>
            </a:r>
            <a:endParaRPr lang="es-ES" dirty="0"/>
          </a:p>
        </p:txBody>
      </p:sp>
      <p:sp>
        <p:nvSpPr>
          <p:cNvPr id="19" name="Text Placeholder 8"/>
          <p:cNvSpPr>
            <a:spLocks noGrp="1"/>
          </p:cNvSpPr>
          <p:nvPr>
            <p:ph type="body" sz="quarter" idx="14" hasCustomPrompt="1"/>
          </p:nvPr>
        </p:nvSpPr>
        <p:spPr>
          <a:xfrm>
            <a:off x="7214343" y="2663222"/>
            <a:ext cx="4324955" cy="2816828"/>
          </a:xfrm>
          <a:prstGeom prst="rect">
            <a:avLst/>
          </a:prstGeom>
        </p:spPr>
        <p:txBody>
          <a:bodyPr anchor="t"/>
          <a:lstStyle>
            <a:lvl1pPr marL="0" indent="0">
              <a:lnSpc>
                <a:spcPts val="1100"/>
              </a:lnSpc>
              <a:buNone/>
              <a:defRPr sz="900">
                <a:solidFill>
                  <a:srgbClr val="58585A"/>
                </a:solidFill>
                <a:latin typeface="Arial Narrow" panose="020B0606020202030204" pitchFamily="34" charset="0"/>
              </a:defRPr>
            </a:lvl1pPr>
          </a:lstStyle>
          <a:p>
            <a:pPr lvl="0"/>
            <a:r>
              <a:rPr lang="en-US" dirty="0"/>
              <a:t>Enter here your plain text</a:t>
            </a:r>
            <a:endParaRPr lang="es-ES" dirty="0"/>
          </a:p>
        </p:txBody>
      </p:sp>
      <p:graphicFrame>
        <p:nvGraphicFramePr>
          <p:cNvPr id="3" name="Diagram 2"/>
          <p:cNvGraphicFramePr/>
          <p:nvPr userDrawn="1">
            <p:extLst/>
          </p:nvPr>
        </p:nvGraphicFramePr>
        <p:xfrm>
          <a:off x="367695" y="1716315"/>
          <a:ext cx="6366933" cy="40168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9884566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Op1 Top Banner, Chartop2 &amp; Texts OpA">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14901" y="266337"/>
            <a:ext cx="10783787" cy="724646"/>
          </a:xfrm>
          <a:prstGeom prst="rect">
            <a:avLst/>
          </a:prstGeom>
        </p:spPr>
        <p:txBody>
          <a:bodyPr anchor="ctr"/>
          <a:lstStyle>
            <a:lvl1pPr algn="l">
              <a:lnSpc>
                <a:spcPts val="4500"/>
              </a:lnSpc>
              <a:defRPr sz="2900" b="1">
                <a:solidFill>
                  <a:schemeClr val="bg1"/>
                </a:solidFill>
                <a:latin typeface="Arial Narrow" panose="020B0606020202030204" pitchFamily="34" charset="0"/>
              </a:defRPr>
            </a:lvl1pPr>
          </a:lstStyle>
          <a:p>
            <a:r>
              <a:rPr lang="en-US" dirty="0"/>
              <a:t>HERE GOES YOUR TITLE</a:t>
            </a:r>
            <a:endParaRPr lang="es-ES" dirty="0"/>
          </a:p>
        </p:txBody>
      </p:sp>
      <p:sp>
        <p:nvSpPr>
          <p:cNvPr id="17" name="Subtitle 2"/>
          <p:cNvSpPr>
            <a:spLocks noGrp="1"/>
          </p:cNvSpPr>
          <p:nvPr>
            <p:ph type="subTitle" idx="1" hasCustomPrompt="1"/>
          </p:nvPr>
        </p:nvSpPr>
        <p:spPr>
          <a:xfrm>
            <a:off x="7214343" y="1794971"/>
            <a:ext cx="4324955" cy="525931"/>
          </a:xfrm>
          <a:prstGeom prst="rect">
            <a:avLst/>
          </a:prstGeom>
        </p:spPr>
        <p:txBody>
          <a:bodyPr anchor="b"/>
          <a:lstStyle>
            <a:lvl1pPr marL="0" indent="0" algn="l">
              <a:buNone/>
              <a:defRPr sz="2200" b="1">
                <a:solidFill>
                  <a:srgbClr val="EE5859"/>
                </a:solidFill>
                <a:latin typeface="Arial Narrow" panose="020B06060202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TITLE OF THE CHART</a:t>
            </a:r>
            <a:endParaRPr lang="es-ES" dirty="0"/>
          </a:p>
        </p:txBody>
      </p:sp>
      <p:sp>
        <p:nvSpPr>
          <p:cNvPr id="18" name="Text Placeholder 8"/>
          <p:cNvSpPr>
            <a:spLocks noGrp="1"/>
          </p:cNvSpPr>
          <p:nvPr>
            <p:ph type="body" sz="quarter" idx="13" hasCustomPrompt="1"/>
          </p:nvPr>
        </p:nvSpPr>
        <p:spPr>
          <a:xfrm>
            <a:off x="7214343" y="2466110"/>
            <a:ext cx="4324955" cy="147781"/>
          </a:xfrm>
          <a:prstGeom prst="rect">
            <a:avLst/>
          </a:prstGeom>
        </p:spPr>
        <p:txBody>
          <a:bodyPr anchor="ctr"/>
          <a:lstStyle>
            <a:lvl1pPr marL="0" indent="0">
              <a:lnSpc>
                <a:spcPts val="1500"/>
              </a:lnSpc>
              <a:buNone/>
              <a:defRPr sz="1300" b="1">
                <a:solidFill>
                  <a:srgbClr val="EE5859"/>
                </a:solidFill>
                <a:latin typeface="Arial Narrow" panose="020B0606020202030204" pitchFamily="34" charset="0"/>
              </a:defRPr>
            </a:lvl1pPr>
          </a:lstStyle>
          <a:p>
            <a:pPr lvl="0"/>
            <a:r>
              <a:rPr lang="en-US" dirty="0"/>
              <a:t>Title of the subsection</a:t>
            </a:r>
            <a:endParaRPr lang="es-ES" dirty="0"/>
          </a:p>
        </p:txBody>
      </p:sp>
      <p:sp>
        <p:nvSpPr>
          <p:cNvPr id="19" name="Text Placeholder 8"/>
          <p:cNvSpPr>
            <a:spLocks noGrp="1"/>
          </p:cNvSpPr>
          <p:nvPr>
            <p:ph type="body" sz="quarter" idx="14" hasCustomPrompt="1"/>
          </p:nvPr>
        </p:nvSpPr>
        <p:spPr>
          <a:xfrm>
            <a:off x="7214343" y="2663222"/>
            <a:ext cx="4324955" cy="2816828"/>
          </a:xfrm>
          <a:prstGeom prst="rect">
            <a:avLst/>
          </a:prstGeom>
        </p:spPr>
        <p:txBody>
          <a:bodyPr anchor="t"/>
          <a:lstStyle>
            <a:lvl1pPr marL="0" indent="0">
              <a:lnSpc>
                <a:spcPts val="1100"/>
              </a:lnSpc>
              <a:buNone/>
              <a:defRPr sz="900">
                <a:solidFill>
                  <a:srgbClr val="58585A"/>
                </a:solidFill>
                <a:latin typeface="Arial Narrow" panose="020B0606020202030204" pitchFamily="34" charset="0"/>
              </a:defRPr>
            </a:lvl1pPr>
          </a:lstStyle>
          <a:p>
            <a:pPr lvl="0"/>
            <a:r>
              <a:rPr lang="en-US" dirty="0"/>
              <a:t>Enter here your plain text</a:t>
            </a:r>
            <a:endParaRPr lang="es-ES" dirty="0"/>
          </a:p>
        </p:txBody>
      </p:sp>
      <p:sp>
        <p:nvSpPr>
          <p:cNvPr id="7" name="Chart Placeholder 6"/>
          <p:cNvSpPr>
            <a:spLocks noGrp="1"/>
          </p:cNvSpPr>
          <p:nvPr>
            <p:ph type="chart" sz="quarter" idx="15" hasCustomPrompt="1"/>
          </p:nvPr>
        </p:nvSpPr>
        <p:spPr>
          <a:xfrm>
            <a:off x="514902" y="1794971"/>
            <a:ext cx="6084260" cy="3685080"/>
          </a:xfrm>
          <a:prstGeom prst="rect">
            <a:avLst/>
          </a:prstGeom>
        </p:spPr>
        <p:txBody>
          <a:bodyPr/>
          <a:lstStyle>
            <a:lvl1pPr>
              <a:defRPr>
                <a:latin typeface="Arial Narrow" panose="020B0606020202030204" pitchFamily="34" charset="0"/>
              </a:defRPr>
            </a:lvl1pPr>
          </a:lstStyle>
          <a:p>
            <a:r>
              <a:rPr lang="es-ES" dirty="0"/>
              <a:t>Click in the icon below to insert your chart</a:t>
            </a:r>
          </a:p>
        </p:txBody>
      </p:sp>
    </p:spTree>
    <p:extLst>
      <p:ext uri="{BB962C8B-B14F-4D97-AF65-F5344CB8AC3E}">
        <p14:creationId xmlns:p14="http://schemas.microsoft.com/office/powerpoint/2010/main" val="126148546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Op1 Top Banner, Smartgraphic &amp; Texts OpA">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14901" y="266337"/>
            <a:ext cx="10783787" cy="724646"/>
          </a:xfrm>
          <a:prstGeom prst="rect">
            <a:avLst/>
          </a:prstGeom>
        </p:spPr>
        <p:txBody>
          <a:bodyPr anchor="ctr"/>
          <a:lstStyle>
            <a:lvl1pPr algn="l">
              <a:lnSpc>
                <a:spcPts val="4500"/>
              </a:lnSpc>
              <a:defRPr sz="2900" b="1">
                <a:solidFill>
                  <a:schemeClr val="bg1"/>
                </a:solidFill>
                <a:latin typeface="Arial Narrow" panose="020B0606020202030204" pitchFamily="34" charset="0"/>
              </a:defRPr>
            </a:lvl1pPr>
          </a:lstStyle>
          <a:p>
            <a:r>
              <a:rPr lang="en-US" dirty="0"/>
              <a:t>HERE GOES YOUR TITLE</a:t>
            </a:r>
            <a:endParaRPr lang="es-ES" dirty="0"/>
          </a:p>
        </p:txBody>
      </p:sp>
      <p:sp>
        <p:nvSpPr>
          <p:cNvPr id="17" name="Subtitle 2"/>
          <p:cNvSpPr>
            <a:spLocks noGrp="1"/>
          </p:cNvSpPr>
          <p:nvPr>
            <p:ph type="subTitle" idx="1" hasCustomPrompt="1"/>
          </p:nvPr>
        </p:nvSpPr>
        <p:spPr>
          <a:xfrm>
            <a:off x="7214343" y="1794971"/>
            <a:ext cx="4324955" cy="525931"/>
          </a:xfrm>
          <a:prstGeom prst="rect">
            <a:avLst/>
          </a:prstGeom>
        </p:spPr>
        <p:txBody>
          <a:bodyPr anchor="b"/>
          <a:lstStyle>
            <a:lvl1pPr marL="0" indent="0" algn="l">
              <a:buNone/>
              <a:defRPr sz="2100" b="1">
                <a:solidFill>
                  <a:srgbClr val="EE5859"/>
                </a:solidFill>
                <a:latin typeface="Arial Narrow" panose="020B06060202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TITLE OF YOUR SMARTART</a:t>
            </a:r>
            <a:endParaRPr lang="es-ES" dirty="0"/>
          </a:p>
        </p:txBody>
      </p:sp>
      <p:sp>
        <p:nvSpPr>
          <p:cNvPr id="18" name="Text Placeholder 8"/>
          <p:cNvSpPr>
            <a:spLocks noGrp="1"/>
          </p:cNvSpPr>
          <p:nvPr>
            <p:ph type="body" sz="quarter" idx="13" hasCustomPrompt="1"/>
          </p:nvPr>
        </p:nvSpPr>
        <p:spPr>
          <a:xfrm>
            <a:off x="7214343" y="2466110"/>
            <a:ext cx="4324955" cy="147781"/>
          </a:xfrm>
          <a:prstGeom prst="rect">
            <a:avLst/>
          </a:prstGeom>
        </p:spPr>
        <p:txBody>
          <a:bodyPr anchor="ctr"/>
          <a:lstStyle>
            <a:lvl1pPr marL="0" indent="0">
              <a:lnSpc>
                <a:spcPts val="1500"/>
              </a:lnSpc>
              <a:buNone/>
              <a:defRPr sz="1300" b="1">
                <a:solidFill>
                  <a:srgbClr val="EE5859"/>
                </a:solidFill>
                <a:latin typeface="Arial Narrow" panose="020B0606020202030204" pitchFamily="34" charset="0"/>
              </a:defRPr>
            </a:lvl1pPr>
          </a:lstStyle>
          <a:p>
            <a:pPr lvl="0"/>
            <a:r>
              <a:rPr lang="en-US" dirty="0"/>
              <a:t>Title of the subsection</a:t>
            </a:r>
            <a:endParaRPr lang="es-ES" dirty="0"/>
          </a:p>
        </p:txBody>
      </p:sp>
      <p:sp>
        <p:nvSpPr>
          <p:cNvPr id="19" name="Text Placeholder 8"/>
          <p:cNvSpPr>
            <a:spLocks noGrp="1"/>
          </p:cNvSpPr>
          <p:nvPr>
            <p:ph type="body" sz="quarter" idx="14" hasCustomPrompt="1"/>
          </p:nvPr>
        </p:nvSpPr>
        <p:spPr>
          <a:xfrm>
            <a:off x="7214343" y="2663222"/>
            <a:ext cx="4324955" cy="2816828"/>
          </a:xfrm>
          <a:prstGeom prst="rect">
            <a:avLst/>
          </a:prstGeom>
        </p:spPr>
        <p:txBody>
          <a:bodyPr anchor="t"/>
          <a:lstStyle>
            <a:lvl1pPr marL="0" indent="0">
              <a:lnSpc>
                <a:spcPts val="1100"/>
              </a:lnSpc>
              <a:buNone/>
              <a:defRPr sz="900">
                <a:solidFill>
                  <a:srgbClr val="58585A"/>
                </a:solidFill>
                <a:latin typeface="Arial Narrow" panose="020B0606020202030204" pitchFamily="34" charset="0"/>
              </a:defRPr>
            </a:lvl1pPr>
          </a:lstStyle>
          <a:p>
            <a:pPr lvl="0"/>
            <a:r>
              <a:rPr lang="en-US" dirty="0"/>
              <a:t>Enter here your plain text</a:t>
            </a:r>
            <a:endParaRPr lang="es-ES" dirty="0"/>
          </a:p>
        </p:txBody>
      </p:sp>
      <p:sp>
        <p:nvSpPr>
          <p:cNvPr id="4" name="SmartArt Placeholder 3"/>
          <p:cNvSpPr>
            <a:spLocks noGrp="1"/>
          </p:cNvSpPr>
          <p:nvPr>
            <p:ph type="dgm" sz="quarter" idx="15" hasCustomPrompt="1"/>
          </p:nvPr>
        </p:nvSpPr>
        <p:spPr>
          <a:xfrm>
            <a:off x="514901" y="1794971"/>
            <a:ext cx="6315583" cy="3685080"/>
          </a:xfrm>
          <a:prstGeom prst="rect">
            <a:avLst/>
          </a:prstGeom>
        </p:spPr>
        <p:txBody>
          <a:bodyPr/>
          <a:lstStyle>
            <a:lvl1pPr>
              <a:defRPr>
                <a:latin typeface="Arial Narrow" panose="020B0606020202030204" pitchFamily="34" charset="0"/>
              </a:defRPr>
            </a:lvl1pPr>
          </a:lstStyle>
          <a:p>
            <a:r>
              <a:rPr lang="es-ES" dirty="0"/>
              <a:t>Click in the icon below to insert you SmartArt</a:t>
            </a:r>
          </a:p>
        </p:txBody>
      </p:sp>
    </p:spTree>
    <p:extLst>
      <p:ext uri="{BB962C8B-B14F-4D97-AF65-F5344CB8AC3E}">
        <p14:creationId xmlns:p14="http://schemas.microsoft.com/office/powerpoint/2010/main" val="228053596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n-US"/>
          </a:p>
        </p:txBody>
      </p:sp>
      <p:sp>
        <p:nvSpPr>
          <p:cNvPr id="3" name="Marcador de contenido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fecha 3"/>
          <p:cNvSpPr>
            <a:spLocks noGrp="1"/>
          </p:cNvSpPr>
          <p:nvPr>
            <p:ph type="dt" sz="half" idx="10"/>
          </p:nvPr>
        </p:nvSpPr>
        <p:spPr/>
        <p:txBody>
          <a:bodyPr/>
          <a:lstStyle/>
          <a:p>
            <a:fld id="{ECB84D97-9392-42C4-B02B-9F7AE308AD30}" type="datetimeFigureOut">
              <a:rPr lang="en-US" smtClean="0"/>
              <a:t>8/3/2021</a:t>
            </a:fld>
            <a:endParaRPr lang="en-US"/>
          </a:p>
        </p:txBody>
      </p:sp>
      <p:sp>
        <p:nvSpPr>
          <p:cNvPr id="5" name="Marcador de pie de página 4"/>
          <p:cNvSpPr>
            <a:spLocks noGrp="1"/>
          </p:cNvSpPr>
          <p:nvPr>
            <p:ph type="ftr" sz="quarter" idx="11"/>
          </p:nvPr>
        </p:nvSpPr>
        <p:spPr/>
        <p:txBody>
          <a:bodyPr/>
          <a:lstStyle/>
          <a:p>
            <a:endParaRPr lang="en-US"/>
          </a:p>
        </p:txBody>
      </p:sp>
      <p:sp>
        <p:nvSpPr>
          <p:cNvPr id="6" name="Marcador de número de diapositiva 5"/>
          <p:cNvSpPr>
            <a:spLocks noGrp="1"/>
          </p:cNvSpPr>
          <p:nvPr>
            <p:ph type="sldNum" sz="quarter" idx="12"/>
          </p:nvPr>
        </p:nvSpPr>
        <p:spPr/>
        <p:txBody>
          <a:bodyPr/>
          <a:lstStyle/>
          <a:p>
            <a:fld id="{AC0057E4-26D1-4380-88BB-8775CE3848B1}" type="slidenum">
              <a:rPr lang="en-US" smtClean="0"/>
              <a:t>‹#›</a:t>
            </a:fld>
            <a:endParaRPr lang="en-US"/>
          </a:p>
        </p:txBody>
      </p:sp>
    </p:spTree>
    <p:extLst>
      <p:ext uri="{BB962C8B-B14F-4D97-AF65-F5344CB8AC3E}">
        <p14:creationId xmlns:p14="http://schemas.microsoft.com/office/powerpoint/2010/main" val="19300087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Op1 Cover">
    <p:spTree>
      <p:nvGrpSpPr>
        <p:cNvPr id="1" name=""/>
        <p:cNvGrpSpPr/>
        <p:nvPr/>
      </p:nvGrpSpPr>
      <p:grpSpPr>
        <a:xfrm>
          <a:off x="0" y="0"/>
          <a:ext cx="0" cy="0"/>
          <a:chOff x="0" y="0"/>
          <a:chExt cx="0" cy="0"/>
        </a:xfrm>
      </p:grpSpPr>
      <p:cxnSp>
        <p:nvCxnSpPr>
          <p:cNvPr id="13" name="Straight Connector 12"/>
          <p:cNvCxnSpPr/>
          <p:nvPr userDrawn="1"/>
        </p:nvCxnSpPr>
        <p:spPr>
          <a:xfrm>
            <a:off x="2124341" y="1"/>
            <a:ext cx="0" cy="4081549"/>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itle 1"/>
          <p:cNvSpPr>
            <a:spLocks noGrp="1"/>
          </p:cNvSpPr>
          <p:nvPr>
            <p:ph type="ctrTitle" hasCustomPrompt="1"/>
          </p:nvPr>
        </p:nvSpPr>
        <p:spPr>
          <a:xfrm>
            <a:off x="2324848" y="412377"/>
            <a:ext cx="6285753" cy="2501153"/>
          </a:xfrm>
          <a:prstGeom prst="rect">
            <a:avLst/>
          </a:prstGeom>
        </p:spPr>
        <p:txBody>
          <a:bodyPr anchor="b"/>
          <a:lstStyle>
            <a:lvl1pPr algn="l">
              <a:lnSpc>
                <a:spcPts val="5700"/>
              </a:lnSpc>
              <a:defRPr sz="6000" b="1">
                <a:solidFill>
                  <a:schemeClr val="bg1"/>
                </a:solidFill>
                <a:latin typeface="Arial Narrow" panose="020B0606020202030204" pitchFamily="34" charset="0"/>
              </a:defRPr>
            </a:lvl1pPr>
          </a:lstStyle>
          <a:p>
            <a:r>
              <a:rPr lang="en-US" dirty="0"/>
              <a:t>HERE GOES YOUR TITLE</a:t>
            </a:r>
            <a:endParaRPr lang="es-ES" dirty="0"/>
          </a:p>
        </p:txBody>
      </p:sp>
      <p:sp>
        <p:nvSpPr>
          <p:cNvPr id="7" name="Subtitle 2"/>
          <p:cNvSpPr>
            <a:spLocks noGrp="1"/>
          </p:cNvSpPr>
          <p:nvPr>
            <p:ph type="subTitle" idx="1" hasCustomPrompt="1"/>
          </p:nvPr>
        </p:nvSpPr>
        <p:spPr>
          <a:xfrm>
            <a:off x="2324848" y="2952282"/>
            <a:ext cx="5552141" cy="525931"/>
          </a:xfrm>
          <a:prstGeom prst="rect">
            <a:avLst/>
          </a:prstGeom>
        </p:spPr>
        <p:txBody>
          <a:bodyPr/>
          <a:lstStyle>
            <a:lvl1pPr marL="0" indent="0" algn="l">
              <a:buNone/>
              <a:defRPr sz="1600">
                <a:solidFill>
                  <a:schemeClr val="bg1"/>
                </a:solidFill>
                <a:latin typeface="Arial Narrow" panose="020B06060202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Here is an example of how your explanatory text could be placed</a:t>
            </a:r>
            <a:endParaRPr lang="es-ES" dirty="0"/>
          </a:p>
        </p:txBody>
      </p:sp>
      <p:sp>
        <p:nvSpPr>
          <p:cNvPr id="8" name="Text Placeholder 8"/>
          <p:cNvSpPr>
            <a:spLocks noGrp="1"/>
          </p:cNvSpPr>
          <p:nvPr>
            <p:ph type="body" sz="quarter" idx="14" hasCustomPrompt="1"/>
          </p:nvPr>
        </p:nvSpPr>
        <p:spPr>
          <a:xfrm>
            <a:off x="2324100" y="3478213"/>
            <a:ext cx="3617384" cy="654050"/>
          </a:xfrm>
          <a:prstGeom prst="rect">
            <a:avLst/>
          </a:prstGeom>
        </p:spPr>
        <p:txBody>
          <a:bodyPr/>
          <a:lstStyle>
            <a:lvl1pPr marL="0" indent="0">
              <a:buNone/>
              <a:defRPr sz="1200">
                <a:solidFill>
                  <a:schemeClr val="bg1"/>
                </a:solidFill>
                <a:latin typeface="Arial Narrow" panose="020B0606020202030204" pitchFamily="34" charset="0"/>
              </a:defRPr>
            </a:lvl1pPr>
          </a:lstStyle>
          <a:p>
            <a:pPr lvl="0"/>
            <a:r>
              <a:rPr lang="en-US" dirty="0"/>
              <a:t>Month Year</a:t>
            </a:r>
            <a:endParaRPr lang="es-ES" dirty="0"/>
          </a:p>
        </p:txBody>
      </p:sp>
    </p:spTree>
    <p:extLst>
      <p:ext uri="{BB962C8B-B14F-4D97-AF65-F5344CB8AC3E}">
        <p14:creationId xmlns:p14="http://schemas.microsoft.com/office/powerpoint/2010/main" val="319827383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Op1 Left banner, Text &amp; Icons OpA">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9210" y="1845251"/>
            <a:ext cx="3921983" cy="2501153"/>
          </a:xfrm>
          <a:prstGeom prst="rect">
            <a:avLst/>
          </a:prstGeom>
        </p:spPr>
        <p:txBody>
          <a:bodyPr anchor="ctr"/>
          <a:lstStyle>
            <a:lvl1pPr algn="l">
              <a:lnSpc>
                <a:spcPts val="4500"/>
              </a:lnSpc>
              <a:defRPr sz="4400" b="1">
                <a:solidFill>
                  <a:schemeClr val="bg1"/>
                </a:solidFill>
                <a:latin typeface="Arial Narrow" panose="020B0606020202030204" pitchFamily="34" charset="0"/>
              </a:defRPr>
            </a:lvl1pPr>
          </a:lstStyle>
          <a:p>
            <a:r>
              <a:rPr lang="en-US" dirty="0"/>
              <a:t>HERE GOES THE TITLE OF YOUR SECTION</a:t>
            </a:r>
            <a:endParaRPr lang="es-ES" dirty="0"/>
          </a:p>
        </p:txBody>
      </p:sp>
      <p:sp>
        <p:nvSpPr>
          <p:cNvPr id="3" name="Subtitle 2"/>
          <p:cNvSpPr>
            <a:spLocks noGrp="1"/>
          </p:cNvSpPr>
          <p:nvPr>
            <p:ph type="subTitle" idx="1" hasCustomPrompt="1"/>
          </p:nvPr>
        </p:nvSpPr>
        <p:spPr>
          <a:xfrm>
            <a:off x="7237583" y="462066"/>
            <a:ext cx="3998259" cy="525931"/>
          </a:xfrm>
          <a:prstGeom prst="rect">
            <a:avLst/>
          </a:prstGeom>
        </p:spPr>
        <p:txBody>
          <a:bodyPr anchor="b"/>
          <a:lstStyle>
            <a:lvl1pPr marL="0" indent="0" algn="l">
              <a:buNone/>
              <a:defRPr sz="1300" b="1">
                <a:solidFill>
                  <a:srgbClr val="EE5859"/>
                </a:solidFill>
                <a:latin typeface="Arial Narrow" panose="020B06060202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Here goes the title</a:t>
            </a:r>
            <a:endParaRPr lang="es-ES" dirty="0"/>
          </a:p>
        </p:txBody>
      </p:sp>
      <p:sp>
        <p:nvSpPr>
          <p:cNvPr id="9" name="Text Placeholder 8"/>
          <p:cNvSpPr>
            <a:spLocks noGrp="1"/>
          </p:cNvSpPr>
          <p:nvPr>
            <p:ph type="body" sz="quarter" idx="13" hasCustomPrompt="1"/>
          </p:nvPr>
        </p:nvSpPr>
        <p:spPr>
          <a:xfrm>
            <a:off x="7237583" y="943172"/>
            <a:ext cx="3998259" cy="778053"/>
          </a:xfrm>
          <a:prstGeom prst="rect">
            <a:avLst/>
          </a:prstGeom>
        </p:spPr>
        <p:txBody>
          <a:bodyPr/>
          <a:lstStyle>
            <a:lvl1pPr marL="0" indent="0">
              <a:lnSpc>
                <a:spcPts val="1300"/>
              </a:lnSpc>
              <a:buNone/>
              <a:defRPr sz="1100">
                <a:solidFill>
                  <a:srgbClr val="58585A"/>
                </a:solidFill>
                <a:latin typeface="Arial Narrow" panose="020B0606020202030204" pitchFamily="34" charset="0"/>
              </a:defRPr>
            </a:lvl1pPr>
          </a:lstStyle>
          <a:p>
            <a:pPr lvl="0"/>
            <a:r>
              <a:rPr lang="en-US" dirty="0"/>
              <a:t>Here goes your plain text</a:t>
            </a:r>
            <a:endParaRPr lang="es-ES" dirty="0"/>
          </a:p>
        </p:txBody>
      </p:sp>
      <p:sp>
        <p:nvSpPr>
          <p:cNvPr id="5" name="Picture Placeholder 4"/>
          <p:cNvSpPr>
            <a:spLocks noGrp="1"/>
          </p:cNvSpPr>
          <p:nvPr>
            <p:ph type="pic" sz="quarter" idx="14"/>
          </p:nvPr>
        </p:nvSpPr>
        <p:spPr>
          <a:xfrm>
            <a:off x="6203951" y="850901"/>
            <a:ext cx="884767" cy="663575"/>
          </a:xfrm>
          <a:prstGeom prst="rect">
            <a:avLst/>
          </a:prstGeom>
        </p:spPr>
        <p:txBody>
          <a:bodyPr/>
          <a:lstStyle>
            <a:lvl1pPr>
              <a:defRPr sz="1000"/>
            </a:lvl1pPr>
          </a:lstStyle>
          <a:p>
            <a:endParaRPr lang="es-ES" dirty="0"/>
          </a:p>
        </p:txBody>
      </p:sp>
      <p:sp>
        <p:nvSpPr>
          <p:cNvPr id="8" name="Text Placeholder 8"/>
          <p:cNvSpPr>
            <a:spLocks noGrp="1"/>
          </p:cNvSpPr>
          <p:nvPr>
            <p:ph type="body" sz="quarter" idx="15" hasCustomPrompt="1"/>
          </p:nvPr>
        </p:nvSpPr>
        <p:spPr>
          <a:xfrm>
            <a:off x="7237583" y="2238191"/>
            <a:ext cx="3998259" cy="778053"/>
          </a:xfrm>
          <a:prstGeom prst="rect">
            <a:avLst/>
          </a:prstGeom>
        </p:spPr>
        <p:txBody>
          <a:bodyPr/>
          <a:lstStyle>
            <a:lvl1pPr marL="0" indent="0">
              <a:lnSpc>
                <a:spcPts val="1300"/>
              </a:lnSpc>
              <a:buNone/>
              <a:defRPr sz="1100">
                <a:solidFill>
                  <a:srgbClr val="58585A"/>
                </a:solidFill>
                <a:latin typeface="Arial Narrow" panose="020B0606020202030204" pitchFamily="34" charset="0"/>
              </a:defRPr>
            </a:lvl1pPr>
          </a:lstStyle>
          <a:p>
            <a:pPr lvl="0"/>
            <a:r>
              <a:rPr lang="en-US" dirty="0"/>
              <a:t>Here goes your plain text</a:t>
            </a:r>
            <a:endParaRPr lang="es-ES" dirty="0"/>
          </a:p>
        </p:txBody>
      </p:sp>
      <p:sp>
        <p:nvSpPr>
          <p:cNvPr id="10" name="Picture Placeholder 4"/>
          <p:cNvSpPr>
            <a:spLocks noGrp="1"/>
          </p:cNvSpPr>
          <p:nvPr>
            <p:ph type="pic" sz="quarter" idx="16"/>
          </p:nvPr>
        </p:nvSpPr>
        <p:spPr>
          <a:xfrm>
            <a:off x="6203951" y="2145920"/>
            <a:ext cx="884767" cy="663575"/>
          </a:xfrm>
          <a:prstGeom prst="rect">
            <a:avLst/>
          </a:prstGeom>
        </p:spPr>
        <p:txBody>
          <a:bodyPr/>
          <a:lstStyle>
            <a:lvl1pPr>
              <a:defRPr sz="1000"/>
            </a:lvl1pPr>
          </a:lstStyle>
          <a:p>
            <a:endParaRPr lang="es-ES" dirty="0"/>
          </a:p>
        </p:txBody>
      </p:sp>
      <p:sp>
        <p:nvSpPr>
          <p:cNvPr id="12" name="Text Placeholder 8"/>
          <p:cNvSpPr>
            <a:spLocks noGrp="1"/>
          </p:cNvSpPr>
          <p:nvPr>
            <p:ph type="body" sz="quarter" idx="17" hasCustomPrompt="1"/>
          </p:nvPr>
        </p:nvSpPr>
        <p:spPr>
          <a:xfrm>
            <a:off x="7237583" y="3568351"/>
            <a:ext cx="3998259" cy="778053"/>
          </a:xfrm>
          <a:prstGeom prst="rect">
            <a:avLst/>
          </a:prstGeom>
        </p:spPr>
        <p:txBody>
          <a:bodyPr/>
          <a:lstStyle>
            <a:lvl1pPr marL="0" indent="0">
              <a:lnSpc>
                <a:spcPts val="1300"/>
              </a:lnSpc>
              <a:buNone/>
              <a:defRPr sz="1100">
                <a:solidFill>
                  <a:srgbClr val="58585A"/>
                </a:solidFill>
                <a:latin typeface="Arial Narrow" panose="020B0606020202030204" pitchFamily="34" charset="0"/>
              </a:defRPr>
            </a:lvl1pPr>
          </a:lstStyle>
          <a:p>
            <a:pPr lvl="0"/>
            <a:r>
              <a:rPr lang="en-US" dirty="0"/>
              <a:t>Here goes your plain text</a:t>
            </a:r>
            <a:endParaRPr lang="es-ES" dirty="0"/>
          </a:p>
        </p:txBody>
      </p:sp>
      <p:sp>
        <p:nvSpPr>
          <p:cNvPr id="13" name="Picture Placeholder 4"/>
          <p:cNvSpPr>
            <a:spLocks noGrp="1"/>
          </p:cNvSpPr>
          <p:nvPr>
            <p:ph type="pic" sz="quarter" idx="18"/>
          </p:nvPr>
        </p:nvSpPr>
        <p:spPr>
          <a:xfrm>
            <a:off x="6203951" y="3476080"/>
            <a:ext cx="884767" cy="663575"/>
          </a:xfrm>
          <a:prstGeom prst="rect">
            <a:avLst/>
          </a:prstGeom>
        </p:spPr>
        <p:txBody>
          <a:bodyPr/>
          <a:lstStyle>
            <a:lvl1pPr>
              <a:defRPr sz="1000"/>
            </a:lvl1pPr>
          </a:lstStyle>
          <a:p>
            <a:endParaRPr lang="es-ES" dirty="0"/>
          </a:p>
        </p:txBody>
      </p:sp>
      <p:sp>
        <p:nvSpPr>
          <p:cNvPr id="15" name="Text Placeholder 8"/>
          <p:cNvSpPr>
            <a:spLocks noGrp="1"/>
          </p:cNvSpPr>
          <p:nvPr>
            <p:ph type="body" sz="quarter" idx="19" hasCustomPrompt="1"/>
          </p:nvPr>
        </p:nvSpPr>
        <p:spPr>
          <a:xfrm>
            <a:off x="7237583" y="4905572"/>
            <a:ext cx="3998259" cy="778053"/>
          </a:xfrm>
          <a:prstGeom prst="rect">
            <a:avLst/>
          </a:prstGeom>
        </p:spPr>
        <p:txBody>
          <a:bodyPr/>
          <a:lstStyle>
            <a:lvl1pPr marL="0" indent="0">
              <a:lnSpc>
                <a:spcPts val="1300"/>
              </a:lnSpc>
              <a:buNone/>
              <a:defRPr sz="1100">
                <a:solidFill>
                  <a:srgbClr val="58585A"/>
                </a:solidFill>
                <a:latin typeface="Arial Narrow" panose="020B0606020202030204" pitchFamily="34" charset="0"/>
              </a:defRPr>
            </a:lvl1pPr>
          </a:lstStyle>
          <a:p>
            <a:pPr lvl="0"/>
            <a:r>
              <a:rPr lang="en-US" dirty="0"/>
              <a:t>Here goes your plain text</a:t>
            </a:r>
            <a:endParaRPr lang="es-ES" dirty="0"/>
          </a:p>
        </p:txBody>
      </p:sp>
      <p:sp>
        <p:nvSpPr>
          <p:cNvPr id="16" name="Picture Placeholder 4"/>
          <p:cNvSpPr>
            <a:spLocks noGrp="1"/>
          </p:cNvSpPr>
          <p:nvPr>
            <p:ph type="pic" sz="quarter" idx="20"/>
          </p:nvPr>
        </p:nvSpPr>
        <p:spPr>
          <a:xfrm>
            <a:off x="6203951" y="4813301"/>
            <a:ext cx="884767" cy="663575"/>
          </a:xfrm>
          <a:prstGeom prst="rect">
            <a:avLst/>
          </a:prstGeom>
        </p:spPr>
        <p:txBody>
          <a:bodyPr/>
          <a:lstStyle>
            <a:lvl1pPr>
              <a:defRPr sz="1000"/>
            </a:lvl1pPr>
          </a:lstStyle>
          <a:p>
            <a:endParaRPr lang="es-ES" dirty="0"/>
          </a:p>
        </p:txBody>
      </p:sp>
      <p:sp>
        <p:nvSpPr>
          <p:cNvPr id="21" name="Text Placeholder 20"/>
          <p:cNvSpPr>
            <a:spLocks noGrp="1"/>
          </p:cNvSpPr>
          <p:nvPr>
            <p:ph type="body" sz="quarter" idx="21" hasCustomPrompt="1"/>
          </p:nvPr>
        </p:nvSpPr>
        <p:spPr>
          <a:xfrm>
            <a:off x="7237583" y="1836014"/>
            <a:ext cx="3998383" cy="437765"/>
          </a:xfrm>
          <a:prstGeom prst="rect">
            <a:avLst/>
          </a:prstGeom>
        </p:spPr>
        <p:txBody>
          <a:bodyPr anchor="b"/>
          <a:lstStyle>
            <a:lvl1pPr marL="0" indent="0">
              <a:buNone/>
              <a:defRPr sz="1300" b="1">
                <a:solidFill>
                  <a:srgbClr val="EE5859"/>
                </a:solidFill>
                <a:latin typeface="Arial Narrow" panose="020B0606020202030204" pitchFamily="34" charset="0"/>
              </a:defRPr>
            </a:lvl1pPr>
          </a:lstStyle>
          <a:p>
            <a:pPr lvl="0"/>
            <a:r>
              <a:rPr lang="en-US" dirty="0"/>
              <a:t>Here goes the title</a:t>
            </a:r>
            <a:endParaRPr lang="es-ES" dirty="0"/>
          </a:p>
        </p:txBody>
      </p:sp>
      <p:sp>
        <p:nvSpPr>
          <p:cNvPr id="22" name="Text Placeholder 20"/>
          <p:cNvSpPr>
            <a:spLocks noGrp="1"/>
          </p:cNvSpPr>
          <p:nvPr>
            <p:ph type="body" sz="quarter" idx="22" hasCustomPrompt="1"/>
          </p:nvPr>
        </p:nvSpPr>
        <p:spPr>
          <a:xfrm>
            <a:off x="7237459" y="3161146"/>
            <a:ext cx="3998383" cy="437765"/>
          </a:xfrm>
          <a:prstGeom prst="rect">
            <a:avLst/>
          </a:prstGeom>
        </p:spPr>
        <p:txBody>
          <a:bodyPr anchor="b"/>
          <a:lstStyle>
            <a:lvl1pPr marL="0" indent="0">
              <a:buNone/>
              <a:defRPr sz="1300" b="1">
                <a:solidFill>
                  <a:srgbClr val="EE5859"/>
                </a:solidFill>
                <a:latin typeface="Arial Narrow" panose="020B0606020202030204" pitchFamily="34" charset="0"/>
              </a:defRPr>
            </a:lvl1pPr>
          </a:lstStyle>
          <a:p>
            <a:pPr lvl="0"/>
            <a:r>
              <a:rPr lang="en-US" dirty="0"/>
              <a:t>Here goes the title</a:t>
            </a:r>
            <a:endParaRPr lang="es-ES" dirty="0"/>
          </a:p>
        </p:txBody>
      </p:sp>
      <p:sp>
        <p:nvSpPr>
          <p:cNvPr id="23" name="Text Placeholder 20"/>
          <p:cNvSpPr>
            <a:spLocks noGrp="1"/>
          </p:cNvSpPr>
          <p:nvPr>
            <p:ph type="body" sz="quarter" idx="23" hasCustomPrompt="1"/>
          </p:nvPr>
        </p:nvSpPr>
        <p:spPr>
          <a:xfrm>
            <a:off x="7237459" y="4520186"/>
            <a:ext cx="3998383" cy="437765"/>
          </a:xfrm>
          <a:prstGeom prst="rect">
            <a:avLst/>
          </a:prstGeom>
        </p:spPr>
        <p:txBody>
          <a:bodyPr anchor="b"/>
          <a:lstStyle>
            <a:lvl1pPr marL="0" indent="0">
              <a:buNone/>
              <a:defRPr sz="1300" b="1">
                <a:solidFill>
                  <a:srgbClr val="EE5859"/>
                </a:solidFill>
                <a:latin typeface="Arial Narrow" panose="020B0606020202030204" pitchFamily="34" charset="0"/>
              </a:defRPr>
            </a:lvl1pPr>
          </a:lstStyle>
          <a:p>
            <a:pPr lvl="0"/>
            <a:r>
              <a:rPr lang="en-US" dirty="0"/>
              <a:t>Here goes the title</a:t>
            </a:r>
            <a:endParaRPr lang="es-ES" dirty="0"/>
          </a:p>
        </p:txBody>
      </p:sp>
    </p:spTree>
    <p:extLst>
      <p:ext uri="{BB962C8B-B14F-4D97-AF65-F5344CB8AC3E}">
        <p14:creationId xmlns:p14="http://schemas.microsoft.com/office/powerpoint/2010/main" val="32970103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25A1F62F-DC5A-4D27-B283-D7ED277422D5}" type="datetimeFigureOut">
              <a:rPr lang="en-US" smtClean="0"/>
              <a:t>8/3/2021</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8D770018-20F3-486C-B666-AEA0040667BC}" type="slidenum">
              <a:rPr lang="en-US" smtClean="0"/>
              <a:t>‹#›</a:t>
            </a:fld>
            <a:endParaRPr lang="en-US"/>
          </a:p>
        </p:txBody>
      </p:sp>
    </p:spTree>
    <p:extLst>
      <p:ext uri="{BB962C8B-B14F-4D97-AF65-F5344CB8AC3E}">
        <p14:creationId xmlns:p14="http://schemas.microsoft.com/office/powerpoint/2010/main" val="41862420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B21307-B53E-442B-B518-D88F3F7EE26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2CB5782-588F-4D9C-A428-C80D91193B3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13F618A-7C43-4CDD-AFF5-2C85D9D9B3CC}"/>
              </a:ext>
            </a:extLst>
          </p:cNvPr>
          <p:cNvSpPr>
            <a:spLocks noGrp="1"/>
          </p:cNvSpPr>
          <p:nvPr>
            <p:ph type="dt" sz="half" idx="10"/>
          </p:nvPr>
        </p:nvSpPr>
        <p:spPr/>
        <p:txBody>
          <a:bodyPr/>
          <a:lstStyle/>
          <a:p>
            <a:fld id="{993E10E1-D44C-45C5-8888-89D77DA9A00B}" type="datetimeFigureOut">
              <a:rPr lang="en-GB" smtClean="0"/>
              <a:t>04/08/2021</a:t>
            </a:fld>
            <a:endParaRPr lang="en-GB"/>
          </a:p>
        </p:txBody>
      </p:sp>
      <p:sp>
        <p:nvSpPr>
          <p:cNvPr id="5" name="Footer Placeholder 4">
            <a:extLst>
              <a:ext uri="{FF2B5EF4-FFF2-40B4-BE49-F238E27FC236}">
                <a16:creationId xmlns:a16="http://schemas.microsoft.com/office/drawing/2014/main" id="{2F60F07B-7579-44CC-B4BC-16D2B307D1E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F484D6B-CEC9-4ECB-B7EF-D0783C66EE90}"/>
              </a:ext>
            </a:extLst>
          </p:cNvPr>
          <p:cNvSpPr>
            <a:spLocks noGrp="1"/>
          </p:cNvSpPr>
          <p:nvPr>
            <p:ph type="sldNum" sz="quarter" idx="12"/>
          </p:nvPr>
        </p:nvSpPr>
        <p:spPr/>
        <p:txBody>
          <a:bodyPr/>
          <a:lstStyle/>
          <a:p>
            <a:fld id="{F85DB41D-D4C7-4894-9375-90D25D7BE976}" type="slidenum">
              <a:rPr lang="en-GB" smtClean="0"/>
              <a:t>‹#›</a:t>
            </a:fld>
            <a:endParaRPr lang="en-GB"/>
          </a:p>
        </p:txBody>
      </p:sp>
    </p:spTree>
    <p:extLst>
      <p:ext uri="{BB962C8B-B14F-4D97-AF65-F5344CB8AC3E}">
        <p14:creationId xmlns:p14="http://schemas.microsoft.com/office/powerpoint/2010/main" val="80637407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EBA8F-7372-422C-ABD7-1EE9E855DD3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ED5C047-4CF8-44F5-AE80-AC066CC9BF5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A77AA60-3615-423E-81E7-7B11EF15BBA5}"/>
              </a:ext>
            </a:extLst>
          </p:cNvPr>
          <p:cNvSpPr>
            <a:spLocks noGrp="1"/>
          </p:cNvSpPr>
          <p:nvPr>
            <p:ph type="dt" sz="half" idx="10"/>
          </p:nvPr>
        </p:nvSpPr>
        <p:spPr/>
        <p:txBody>
          <a:bodyPr/>
          <a:lstStyle/>
          <a:p>
            <a:fld id="{993E10E1-D44C-45C5-8888-89D77DA9A00B}" type="datetimeFigureOut">
              <a:rPr lang="en-GB" smtClean="0"/>
              <a:t>04/08/2021</a:t>
            </a:fld>
            <a:endParaRPr lang="en-GB"/>
          </a:p>
        </p:txBody>
      </p:sp>
      <p:sp>
        <p:nvSpPr>
          <p:cNvPr id="5" name="Footer Placeholder 4">
            <a:extLst>
              <a:ext uri="{FF2B5EF4-FFF2-40B4-BE49-F238E27FC236}">
                <a16:creationId xmlns:a16="http://schemas.microsoft.com/office/drawing/2014/main" id="{7BDCA4AC-1EFD-4ABA-AA71-85D4D413EC6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BDBAC5D-E08A-4650-84FC-512F7AA05E28}"/>
              </a:ext>
            </a:extLst>
          </p:cNvPr>
          <p:cNvSpPr>
            <a:spLocks noGrp="1"/>
          </p:cNvSpPr>
          <p:nvPr>
            <p:ph type="sldNum" sz="quarter" idx="12"/>
          </p:nvPr>
        </p:nvSpPr>
        <p:spPr/>
        <p:txBody>
          <a:bodyPr/>
          <a:lstStyle/>
          <a:p>
            <a:fld id="{F85DB41D-D4C7-4894-9375-90D25D7BE976}" type="slidenum">
              <a:rPr lang="en-GB" smtClean="0"/>
              <a:t>‹#›</a:t>
            </a:fld>
            <a:endParaRPr lang="en-GB"/>
          </a:p>
        </p:txBody>
      </p:sp>
    </p:spTree>
    <p:extLst>
      <p:ext uri="{BB962C8B-B14F-4D97-AF65-F5344CB8AC3E}">
        <p14:creationId xmlns:p14="http://schemas.microsoft.com/office/powerpoint/2010/main" val="403828222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E889C-F8F9-44F2-A980-BA2F6C28CEC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FF30FC61-C4FD-473A-A2EF-4001734A94B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5E818E2-B2E2-436C-A078-25A118FE05F4}"/>
              </a:ext>
            </a:extLst>
          </p:cNvPr>
          <p:cNvSpPr>
            <a:spLocks noGrp="1"/>
          </p:cNvSpPr>
          <p:nvPr>
            <p:ph type="dt" sz="half" idx="10"/>
          </p:nvPr>
        </p:nvSpPr>
        <p:spPr/>
        <p:txBody>
          <a:bodyPr/>
          <a:lstStyle/>
          <a:p>
            <a:fld id="{993E10E1-D44C-45C5-8888-89D77DA9A00B}" type="datetimeFigureOut">
              <a:rPr lang="en-GB" smtClean="0"/>
              <a:t>04/08/2021</a:t>
            </a:fld>
            <a:endParaRPr lang="en-GB"/>
          </a:p>
        </p:txBody>
      </p:sp>
      <p:sp>
        <p:nvSpPr>
          <p:cNvPr id="5" name="Footer Placeholder 4">
            <a:extLst>
              <a:ext uri="{FF2B5EF4-FFF2-40B4-BE49-F238E27FC236}">
                <a16:creationId xmlns:a16="http://schemas.microsoft.com/office/drawing/2014/main" id="{326C874F-AB53-458B-ABE7-AD83A138C22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22F450D-95DD-46AE-AFBE-4DD718E45EF1}"/>
              </a:ext>
            </a:extLst>
          </p:cNvPr>
          <p:cNvSpPr>
            <a:spLocks noGrp="1"/>
          </p:cNvSpPr>
          <p:nvPr>
            <p:ph type="sldNum" sz="quarter" idx="12"/>
          </p:nvPr>
        </p:nvSpPr>
        <p:spPr/>
        <p:txBody>
          <a:bodyPr/>
          <a:lstStyle/>
          <a:p>
            <a:fld id="{F85DB41D-D4C7-4894-9375-90D25D7BE976}" type="slidenum">
              <a:rPr lang="en-GB" smtClean="0"/>
              <a:t>‹#›</a:t>
            </a:fld>
            <a:endParaRPr lang="en-GB"/>
          </a:p>
        </p:txBody>
      </p:sp>
    </p:spTree>
    <p:extLst>
      <p:ext uri="{BB962C8B-B14F-4D97-AF65-F5344CB8AC3E}">
        <p14:creationId xmlns:p14="http://schemas.microsoft.com/office/powerpoint/2010/main" val="405066519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76F4E-CA70-4175-8661-A83DD9016B5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8301EBB-7769-4914-895F-36A0095F83F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32B0215-EA1D-4CAF-8DA0-B487D286539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D29BFFE5-BA99-4485-BA42-440C1682B2B4}"/>
              </a:ext>
            </a:extLst>
          </p:cNvPr>
          <p:cNvSpPr>
            <a:spLocks noGrp="1"/>
          </p:cNvSpPr>
          <p:nvPr>
            <p:ph type="dt" sz="half" idx="10"/>
          </p:nvPr>
        </p:nvSpPr>
        <p:spPr/>
        <p:txBody>
          <a:bodyPr/>
          <a:lstStyle/>
          <a:p>
            <a:fld id="{993E10E1-D44C-45C5-8888-89D77DA9A00B}" type="datetimeFigureOut">
              <a:rPr lang="en-GB" smtClean="0"/>
              <a:t>04/08/2021</a:t>
            </a:fld>
            <a:endParaRPr lang="en-GB"/>
          </a:p>
        </p:txBody>
      </p:sp>
      <p:sp>
        <p:nvSpPr>
          <p:cNvPr id="6" name="Footer Placeholder 5">
            <a:extLst>
              <a:ext uri="{FF2B5EF4-FFF2-40B4-BE49-F238E27FC236}">
                <a16:creationId xmlns:a16="http://schemas.microsoft.com/office/drawing/2014/main" id="{3F8A7E5F-DAB3-4146-BA5D-310ABD50199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D3CD4DF-67A4-4A36-BB67-D3D1BDB5DFBF}"/>
              </a:ext>
            </a:extLst>
          </p:cNvPr>
          <p:cNvSpPr>
            <a:spLocks noGrp="1"/>
          </p:cNvSpPr>
          <p:nvPr>
            <p:ph type="sldNum" sz="quarter" idx="12"/>
          </p:nvPr>
        </p:nvSpPr>
        <p:spPr/>
        <p:txBody>
          <a:bodyPr/>
          <a:lstStyle/>
          <a:p>
            <a:fld id="{F85DB41D-D4C7-4894-9375-90D25D7BE976}" type="slidenum">
              <a:rPr lang="en-GB" smtClean="0"/>
              <a:t>‹#›</a:t>
            </a:fld>
            <a:endParaRPr lang="en-GB"/>
          </a:p>
        </p:txBody>
      </p:sp>
    </p:spTree>
    <p:extLst>
      <p:ext uri="{BB962C8B-B14F-4D97-AF65-F5344CB8AC3E}">
        <p14:creationId xmlns:p14="http://schemas.microsoft.com/office/powerpoint/2010/main" val="185355256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16F7C1-EFD3-4869-92CB-BD2E46A86B0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FDEE60E-1B58-4C60-956E-328BB8E950D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67A4DBC-C7BE-4DC2-956B-AD258D1146E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3CDF97E2-1C1D-42DB-BE67-298C9A268E5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DAEFAC1-BE04-4888-AEDE-635518B365F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B14FC83-CA69-4C39-BF3F-BC9D2E4F754A}"/>
              </a:ext>
            </a:extLst>
          </p:cNvPr>
          <p:cNvSpPr>
            <a:spLocks noGrp="1"/>
          </p:cNvSpPr>
          <p:nvPr>
            <p:ph type="dt" sz="half" idx="10"/>
          </p:nvPr>
        </p:nvSpPr>
        <p:spPr/>
        <p:txBody>
          <a:bodyPr/>
          <a:lstStyle/>
          <a:p>
            <a:fld id="{993E10E1-D44C-45C5-8888-89D77DA9A00B}" type="datetimeFigureOut">
              <a:rPr lang="en-GB" smtClean="0"/>
              <a:t>04/08/2021</a:t>
            </a:fld>
            <a:endParaRPr lang="en-GB"/>
          </a:p>
        </p:txBody>
      </p:sp>
      <p:sp>
        <p:nvSpPr>
          <p:cNvPr id="8" name="Footer Placeholder 7">
            <a:extLst>
              <a:ext uri="{FF2B5EF4-FFF2-40B4-BE49-F238E27FC236}">
                <a16:creationId xmlns:a16="http://schemas.microsoft.com/office/drawing/2014/main" id="{65C35CC7-93CC-4E1C-988F-982EE1091830}"/>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7B3FE8DC-705D-4F07-BA8D-A825233080BC}"/>
              </a:ext>
            </a:extLst>
          </p:cNvPr>
          <p:cNvSpPr>
            <a:spLocks noGrp="1"/>
          </p:cNvSpPr>
          <p:nvPr>
            <p:ph type="sldNum" sz="quarter" idx="12"/>
          </p:nvPr>
        </p:nvSpPr>
        <p:spPr/>
        <p:txBody>
          <a:bodyPr/>
          <a:lstStyle/>
          <a:p>
            <a:fld id="{F85DB41D-D4C7-4894-9375-90D25D7BE976}" type="slidenum">
              <a:rPr lang="en-GB" smtClean="0"/>
              <a:t>‹#›</a:t>
            </a:fld>
            <a:endParaRPr lang="en-GB"/>
          </a:p>
        </p:txBody>
      </p:sp>
    </p:spTree>
    <p:extLst>
      <p:ext uri="{BB962C8B-B14F-4D97-AF65-F5344CB8AC3E}">
        <p14:creationId xmlns:p14="http://schemas.microsoft.com/office/powerpoint/2010/main" val="15338343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706E1-34A1-4F53-8CB3-AD2439F29E3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164D096-99D3-4284-9DFF-E7EA735D1263}"/>
              </a:ext>
            </a:extLst>
          </p:cNvPr>
          <p:cNvSpPr>
            <a:spLocks noGrp="1"/>
          </p:cNvSpPr>
          <p:nvPr>
            <p:ph type="dt" sz="half" idx="10"/>
          </p:nvPr>
        </p:nvSpPr>
        <p:spPr/>
        <p:txBody>
          <a:bodyPr/>
          <a:lstStyle/>
          <a:p>
            <a:fld id="{993E10E1-D44C-45C5-8888-89D77DA9A00B}" type="datetimeFigureOut">
              <a:rPr lang="en-GB" smtClean="0"/>
              <a:t>04/08/2021</a:t>
            </a:fld>
            <a:endParaRPr lang="en-GB"/>
          </a:p>
        </p:txBody>
      </p:sp>
      <p:sp>
        <p:nvSpPr>
          <p:cNvPr id="4" name="Footer Placeholder 3">
            <a:extLst>
              <a:ext uri="{FF2B5EF4-FFF2-40B4-BE49-F238E27FC236}">
                <a16:creationId xmlns:a16="http://schemas.microsoft.com/office/drawing/2014/main" id="{DA4582AB-3724-4F3B-95B1-D07DB546BC6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1F155D4B-DE8D-4457-8998-A4D57789B1D8}"/>
              </a:ext>
            </a:extLst>
          </p:cNvPr>
          <p:cNvSpPr>
            <a:spLocks noGrp="1"/>
          </p:cNvSpPr>
          <p:nvPr>
            <p:ph type="sldNum" sz="quarter" idx="12"/>
          </p:nvPr>
        </p:nvSpPr>
        <p:spPr/>
        <p:txBody>
          <a:bodyPr/>
          <a:lstStyle/>
          <a:p>
            <a:fld id="{F85DB41D-D4C7-4894-9375-90D25D7BE976}" type="slidenum">
              <a:rPr lang="en-GB" smtClean="0"/>
              <a:t>‹#›</a:t>
            </a:fld>
            <a:endParaRPr lang="en-GB"/>
          </a:p>
        </p:txBody>
      </p:sp>
    </p:spTree>
    <p:extLst>
      <p:ext uri="{BB962C8B-B14F-4D97-AF65-F5344CB8AC3E}">
        <p14:creationId xmlns:p14="http://schemas.microsoft.com/office/powerpoint/2010/main" val="317919611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5297C4-A47F-4DCF-B242-CD561041DDE0}"/>
              </a:ext>
            </a:extLst>
          </p:cNvPr>
          <p:cNvSpPr>
            <a:spLocks noGrp="1"/>
          </p:cNvSpPr>
          <p:nvPr>
            <p:ph type="dt" sz="half" idx="10"/>
          </p:nvPr>
        </p:nvSpPr>
        <p:spPr/>
        <p:txBody>
          <a:bodyPr/>
          <a:lstStyle/>
          <a:p>
            <a:fld id="{993E10E1-D44C-45C5-8888-89D77DA9A00B}" type="datetimeFigureOut">
              <a:rPr lang="en-GB" smtClean="0"/>
              <a:t>04/08/2021</a:t>
            </a:fld>
            <a:endParaRPr lang="en-GB"/>
          </a:p>
        </p:txBody>
      </p:sp>
      <p:sp>
        <p:nvSpPr>
          <p:cNvPr id="3" name="Footer Placeholder 2">
            <a:extLst>
              <a:ext uri="{FF2B5EF4-FFF2-40B4-BE49-F238E27FC236}">
                <a16:creationId xmlns:a16="http://schemas.microsoft.com/office/drawing/2014/main" id="{D4EA4880-60C5-4276-83A3-ABD60DE4B14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E046A26E-BF4A-400B-9C13-A7658B70F2E4}"/>
              </a:ext>
            </a:extLst>
          </p:cNvPr>
          <p:cNvSpPr>
            <a:spLocks noGrp="1"/>
          </p:cNvSpPr>
          <p:nvPr>
            <p:ph type="sldNum" sz="quarter" idx="12"/>
          </p:nvPr>
        </p:nvSpPr>
        <p:spPr/>
        <p:txBody>
          <a:bodyPr/>
          <a:lstStyle/>
          <a:p>
            <a:fld id="{F85DB41D-D4C7-4894-9375-90D25D7BE976}" type="slidenum">
              <a:rPr lang="en-GB" smtClean="0"/>
              <a:t>‹#›</a:t>
            </a:fld>
            <a:endParaRPr lang="en-GB"/>
          </a:p>
        </p:txBody>
      </p:sp>
    </p:spTree>
    <p:extLst>
      <p:ext uri="{BB962C8B-B14F-4D97-AF65-F5344CB8AC3E}">
        <p14:creationId xmlns:p14="http://schemas.microsoft.com/office/powerpoint/2010/main" val="314309489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5DEA0-C02D-4D3F-B7EC-15948592B1E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330C524-4A2C-4B16-BA3F-3C0A47151BF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D15BBE33-0C86-46BE-BA67-6C0640EC54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9B53C7-E7FC-4DB6-BD77-7AB7030534BB}"/>
              </a:ext>
            </a:extLst>
          </p:cNvPr>
          <p:cNvSpPr>
            <a:spLocks noGrp="1"/>
          </p:cNvSpPr>
          <p:nvPr>
            <p:ph type="dt" sz="half" idx="10"/>
          </p:nvPr>
        </p:nvSpPr>
        <p:spPr/>
        <p:txBody>
          <a:bodyPr/>
          <a:lstStyle/>
          <a:p>
            <a:fld id="{993E10E1-D44C-45C5-8888-89D77DA9A00B}" type="datetimeFigureOut">
              <a:rPr lang="en-GB" smtClean="0"/>
              <a:t>04/08/2021</a:t>
            </a:fld>
            <a:endParaRPr lang="en-GB"/>
          </a:p>
        </p:txBody>
      </p:sp>
      <p:sp>
        <p:nvSpPr>
          <p:cNvPr id="6" name="Footer Placeholder 5">
            <a:extLst>
              <a:ext uri="{FF2B5EF4-FFF2-40B4-BE49-F238E27FC236}">
                <a16:creationId xmlns:a16="http://schemas.microsoft.com/office/drawing/2014/main" id="{9CEEFBB0-48D0-4C45-BA18-F2BEA18C8F2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5F985B6-B0E0-49C8-8866-FB615A8AF0F6}"/>
              </a:ext>
            </a:extLst>
          </p:cNvPr>
          <p:cNvSpPr>
            <a:spLocks noGrp="1"/>
          </p:cNvSpPr>
          <p:nvPr>
            <p:ph type="sldNum" sz="quarter" idx="12"/>
          </p:nvPr>
        </p:nvSpPr>
        <p:spPr/>
        <p:txBody>
          <a:bodyPr/>
          <a:lstStyle/>
          <a:p>
            <a:fld id="{F85DB41D-D4C7-4894-9375-90D25D7BE976}" type="slidenum">
              <a:rPr lang="en-GB" smtClean="0"/>
              <a:t>‹#›</a:t>
            </a:fld>
            <a:endParaRPr lang="en-GB"/>
          </a:p>
        </p:txBody>
      </p:sp>
    </p:spTree>
    <p:extLst>
      <p:ext uri="{BB962C8B-B14F-4D97-AF65-F5344CB8AC3E}">
        <p14:creationId xmlns:p14="http://schemas.microsoft.com/office/powerpoint/2010/main" val="282957653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043B-D601-410A-BFD7-13427FE7AE6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B32DA9CD-FFC2-435A-934C-9B9250C64D5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DAE3D49E-2B92-4F98-9914-8BB41895A9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691417-9CE6-4658-A3E0-D1E890BEF6F1}"/>
              </a:ext>
            </a:extLst>
          </p:cNvPr>
          <p:cNvSpPr>
            <a:spLocks noGrp="1"/>
          </p:cNvSpPr>
          <p:nvPr>
            <p:ph type="dt" sz="half" idx="10"/>
          </p:nvPr>
        </p:nvSpPr>
        <p:spPr/>
        <p:txBody>
          <a:bodyPr/>
          <a:lstStyle/>
          <a:p>
            <a:fld id="{993E10E1-D44C-45C5-8888-89D77DA9A00B}" type="datetimeFigureOut">
              <a:rPr lang="en-GB" smtClean="0"/>
              <a:t>04/08/2021</a:t>
            </a:fld>
            <a:endParaRPr lang="en-GB"/>
          </a:p>
        </p:txBody>
      </p:sp>
      <p:sp>
        <p:nvSpPr>
          <p:cNvPr id="6" name="Footer Placeholder 5">
            <a:extLst>
              <a:ext uri="{FF2B5EF4-FFF2-40B4-BE49-F238E27FC236}">
                <a16:creationId xmlns:a16="http://schemas.microsoft.com/office/drawing/2014/main" id="{53AC7DC5-E4BC-4273-ABA2-78B43D22383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FB0A6A8-50D1-49F7-84D4-5D8DC8C91CC5}"/>
              </a:ext>
            </a:extLst>
          </p:cNvPr>
          <p:cNvSpPr>
            <a:spLocks noGrp="1"/>
          </p:cNvSpPr>
          <p:nvPr>
            <p:ph type="sldNum" sz="quarter" idx="12"/>
          </p:nvPr>
        </p:nvSpPr>
        <p:spPr/>
        <p:txBody>
          <a:bodyPr/>
          <a:lstStyle/>
          <a:p>
            <a:fld id="{F85DB41D-D4C7-4894-9375-90D25D7BE976}" type="slidenum">
              <a:rPr lang="en-GB" smtClean="0"/>
              <a:t>‹#›</a:t>
            </a:fld>
            <a:endParaRPr lang="en-GB"/>
          </a:p>
        </p:txBody>
      </p:sp>
    </p:spTree>
    <p:extLst>
      <p:ext uri="{BB962C8B-B14F-4D97-AF65-F5344CB8AC3E}">
        <p14:creationId xmlns:p14="http://schemas.microsoft.com/office/powerpoint/2010/main" val="323107559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A71186-2A87-4675-9A0E-1BA823611A2E}"/>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B44F17B-F95B-4EFC-897A-B644D3C2836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E46AA2F-3D64-4CBB-99BE-475CAC39359C}"/>
              </a:ext>
            </a:extLst>
          </p:cNvPr>
          <p:cNvSpPr>
            <a:spLocks noGrp="1"/>
          </p:cNvSpPr>
          <p:nvPr>
            <p:ph type="dt" sz="half" idx="10"/>
          </p:nvPr>
        </p:nvSpPr>
        <p:spPr/>
        <p:txBody>
          <a:bodyPr/>
          <a:lstStyle/>
          <a:p>
            <a:fld id="{993E10E1-D44C-45C5-8888-89D77DA9A00B}" type="datetimeFigureOut">
              <a:rPr lang="en-GB" smtClean="0"/>
              <a:t>04/08/2021</a:t>
            </a:fld>
            <a:endParaRPr lang="en-GB"/>
          </a:p>
        </p:txBody>
      </p:sp>
      <p:sp>
        <p:nvSpPr>
          <p:cNvPr id="5" name="Footer Placeholder 4">
            <a:extLst>
              <a:ext uri="{FF2B5EF4-FFF2-40B4-BE49-F238E27FC236}">
                <a16:creationId xmlns:a16="http://schemas.microsoft.com/office/drawing/2014/main" id="{FD08EC8A-D640-4AB1-A2DC-0B42B648D5F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547FF4E-BEDD-46F1-B16B-CDC022F16B8E}"/>
              </a:ext>
            </a:extLst>
          </p:cNvPr>
          <p:cNvSpPr>
            <a:spLocks noGrp="1"/>
          </p:cNvSpPr>
          <p:nvPr>
            <p:ph type="sldNum" sz="quarter" idx="12"/>
          </p:nvPr>
        </p:nvSpPr>
        <p:spPr/>
        <p:txBody>
          <a:bodyPr/>
          <a:lstStyle/>
          <a:p>
            <a:fld id="{F85DB41D-D4C7-4894-9375-90D25D7BE976}" type="slidenum">
              <a:rPr lang="en-GB" smtClean="0"/>
              <a:t>‹#›</a:t>
            </a:fld>
            <a:endParaRPr lang="en-GB"/>
          </a:p>
        </p:txBody>
      </p:sp>
    </p:spTree>
    <p:extLst>
      <p:ext uri="{BB962C8B-B14F-4D97-AF65-F5344CB8AC3E}">
        <p14:creationId xmlns:p14="http://schemas.microsoft.com/office/powerpoint/2010/main" val="35278579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25A1F62F-DC5A-4D27-B283-D7ED277422D5}" type="datetimeFigureOut">
              <a:rPr lang="en-US" smtClean="0"/>
              <a:t>8/3/2021</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8D770018-20F3-486C-B666-AEA0040667BC}" type="slidenum">
              <a:rPr lang="en-US" smtClean="0"/>
              <a:t>‹#›</a:t>
            </a:fld>
            <a:endParaRPr lang="en-US"/>
          </a:p>
        </p:txBody>
      </p:sp>
    </p:spTree>
    <p:extLst>
      <p:ext uri="{BB962C8B-B14F-4D97-AF65-F5344CB8AC3E}">
        <p14:creationId xmlns:p14="http://schemas.microsoft.com/office/powerpoint/2010/main" val="379240998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AB0FAB-7D3D-4D14-B0B9-EDDA8901438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BEBE182-3A2B-4AE1-A5D8-D0A54A5BEAD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6542DE3-0AE9-4341-9F68-BAEB1F092CA7}"/>
              </a:ext>
            </a:extLst>
          </p:cNvPr>
          <p:cNvSpPr>
            <a:spLocks noGrp="1"/>
          </p:cNvSpPr>
          <p:nvPr>
            <p:ph type="dt" sz="half" idx="10"/>
          </p:nvPr>
        </p:nvSpPr>
        <p:spPr/>
        <p:txBody>
          <a:bodyPr/>
          <a:lstStyle/>
          <a:p>
            <a:fld id="{993E10E1-D44C-45C5-8888-89D77DA9A00B}" type="datetimeFigureOut">
              <a:rPr lang="en-GB" smtClean="0"/>
              <a:t>04/08/2021</a:t>
            </a:fld>
            <a:endParaRPr lang="en-GB"/>
          </a:p>
        </p:txBody>
      </p:sp>
      <p:sp>
        <p:nvSpPr>
          <p:cNvPr id="5" name="Footer Placeholder 4">
            <a:extLst>
              <a:ext uri="{FF2B5EF4-FFF2-40B4-BE49-F238E27FC236}">
                <a16:creationId xmlns:a16="http://schemas.microsoft.com/office/drawing/2014/main" id="{F06166A9-7FA0-42F7-8FB2-97F65CDDD1D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EDAF312-4E33-4F3E-8DE7-E1F78EB67C5E}"/>
              </a:ext>
            </a:extLst>
          </p:cNvPr>
          <p:cNvSpPr>
            <a:spLocks noGrp="1"/>
          </p:cNvSpPr>
          <p:nvPr>
            <p:ph type="sldNum" sz="quarter" idx="12"/>
          </p:nvPr>
        </p:nvSpPr>
        <p:spPr/>
        <p:txBody>
          <a:bodyPr/>
          <a:lstStyle/>
          <a:p>
            <a:fld id="{F85DB41D-D4C7-4894-9375-90D25D7BE976}" type="slidenum">
              <a:rPr lang="en-GB" smtClean="0"/>
              <a:t>‹#›</a:t>
            </a:fld>
            <a:endParaRPr lang="en-GB"/>
          </a:p>
        </p:txBody>
      </p:sp>
    </p:spTree>
    <p:extLst>
      <p:ext uri="{BB962C8B-B14F-4D97-AF65-F5344CB8AC3E}">
        <p14:creationId xmlns:p14="http://schemas.microsoft.com/office/powerpoint/2010/main" val="42100415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5A1F62F-DC5A-4D27-B283-D7ED277422D5}" type="datetimeFigureOut">
              <a:rPr lang="en-US" smtClean="0"/>
              <a:t>8/3/2021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770018-20F3-486C-B666-AEA0040667BC}" type="slidenum">
              <a:rPr lang="en-US" smtClean="0"/>
              <a:t>‹#›</a:t>
            </a:fld>
            <a:endParaRPr lang="en-US"/>
          </a:p>
        </p:txBody>
      </p:sp>
    </p:spTree>
    <p:extLst>
      <p:ext uri="{BB962C8B-B14F-4D97-AF65-F5344CB8AC3E}">
        <p14:creationId xmlns:p14="http://schemas.microsoft.com/office/powerpoint/2010/main" val="1659636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image" Target="../media/image2.jpeg"/><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33.xml"/><Relationship Id="rId7" Type="http://schemas.microsoft.com/office/2007/relationships/hdphoto" Target="../media/hdphoto1.wdp"/><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image" Target="../media/image20.png"/><Relationship Id="rId5" Type="http://schemas.openxmlformats.org/officeDocument/2006/relationships/theme" Target="../theme/theme3.xml"/><Relationship Id="rId4"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7.xml"/><Relationship Id="rId7" Type="http://schemas.openxmlformats.org/officeDocument/2006/relationships/image" Target="../media/image21.png"/><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image" Target="../media/image29.jpg"/><Relationship Id="rId5" Type="http://schemas.openxmlformats.org/officeDocument/2006/relationships/image" Target="../media/image28.jp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image" Target="../media/image30.jpg"/><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5.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image" Target="../media/image21.png"/><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image" Target="../media/image31.jp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image" Target="../media/image21.png"/><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image" Target="../media/image31.jpg"/><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image" Target="../media/image32.png"/><Relationship Id="rId5" Type="http://schemas.openxmlformats.org/officeDocument/2006/relationships/slideLayout" Target="../slideLayouts/slideLayout53.xml"/><Relationship Id="rId10" Type="http://schemas.openxmlformats.org/officeDocument/2006/relationships/theme" Target="../theme/theme6.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theme" Target="../theme/theme7.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6" Type="http://schemas.openxmlformats.org/officeDocument/2006/relationships/image" Target="../media/image21.png"/><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5" Type="http://schemas.openxmlformats.org/officeDocument/2006/relationships/image" Target="../media/image31.jpg"/><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image" Target="../media/image30.jp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8.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25A1F62F-DC5A-4D27-B283-D7ED277422D5}" type="datetimeFigureOut">
              <a:rPr lang="en-US" smtClean="0"/>
              <a:t>8/3/2021</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8D770018-20F3-486C-B666-AEA0040667BC}"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64899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623392" y="692696"/>
            <a:ext cx="10947507" cy="998984"/>
          </a:xfrm>
          <a:prstGeom prst="rect">
            <a:avLst/>
          </a:prstGeom>
        </p:spPr>
        <p:txBody>
          <a:bodyPr vert="horz" wrap="square" lIns="0" tIns="45720" rIns="91440" bIns="45720" rtlCol="0" anchor="ctr" anchorCtr="0">
            <a:noAutofit/>
          </a:bodyPr>
          <a:lstStyle/>
          <a:p>
            <a:endParaRPr lang="de-CH"/>
          </a:p>
        </p:txBody>
      </p:sp>
      <p:sp>
        <p:nvSpPr>
          <p:cNvPr id="3" name="Textplatzhalter 2"/>
          <p:cNvSpPr>
            <a:spLocks noGrp="1"/>
          </p:cNvSpPr>
          <p:nvPr>
            <p:ph type="body" idx="1"/>
          </p:nvPr>
        </p:nvSpPr>
        <p:spPr>
          <a:xfrm>
            <a:off x="609600" y="1844826"/>
            <a:ext cx="10972800" cy="3978125"/>
          </a:xfrm>
          <a:prstGeom prst="rect">
            <a:avLst/>
          </a:prstGeom>
        </p:spPr>
        <p:txBody>
          <a:bodyPr vert="horz" lIns="0" tIns="45720" rIns="91440" bIns="45720" rtlCol="0">
            <a:noAutofit/>
          </a:bodyPr>
          <a:lstStyle/>
          <a:p>
            <a:pPr lvl="0"/>
            <a:r>
              <a:rPr lang="de-DE"/>
              <a:t>Textmasterformate durch Klicken bearbeiten</a:t>
            </a:r>
          </a:p>
          <a:p>
            <a:pPr lvl="1"/>
            <a:r>
              <a:rPr lang="de-DE"/>
              <a:t>Zweite Ebene</a:t>
            </a:r>
          </a:p>
        </p:txBody>
      </p:sp>
      <p:sp>
        <p:nvSpPr>
          <p:cNvPr id="5" name="Fußzeilenplatzhalter 4"/>
          <p:cNvSpPr>
            <a:spLocks noGrp="1"/>
          </p:cNvSpPr>
          <p:nvPr>
            <p:ph type="ftr" sz="quarter" idx="3"/>
          </p:nvPr>
        </p:nvSpPr>
        <p:spPr>
          <a:xfrm>
            <a:off x="815231" y="6209101"/>
            <a:ext cx="1824203" cy="365125"/>
          </a:xfrm>
          <a:prstGeom prst="rect">
            <a:avLst/>
          </a:prstGeom>
        </p:spPr>
        <p:txBody>
          <a:bodyPr vert="horz" wrap="none" lIns="0" tIns="45720" rIns="91440" bIns="45720" rtlCol="0" anchor="ctr"/>
          <a:lstStyle>
            <a:lvl1pPr algn="l">
              <a:defRPr sz="800">
                <a:solidFill>
                  <a:schemeClr val="tx1"/>
                </a:solidFill>
                <a:latin typeface="Arial" pitchFamily="34" charset="0"/>
                <a:cs typeface="Arial" pitchFamily="34" charset="0"/>
              </a:defRPr>
            </a:lvl1pPr>
          </a:lstStyle>
          <a:p>
            <a:r>
              <a:rPr lang="en-GB"/>
              <a:t>|EMMA Construction Material Markets</a:t>
            </a:r>
            <a:endParaRPr lang="de-CH" b="1"/>
          </a:p>
        </p:txBody>
      </p:sp>
      <p:sp>
        <p:nvSpPr>
          <p:cNvPr id="6" name="Foliennummernplatzhalter 5"/>
          <p:cNvSpPr>
            <a:spLocks noGrp="1"/>
          </p:cNvSpPr>
          <p:nvPr>
            <p:ph type="sldNum" sz="quarter" idx="4"/>
          </p:nvPr>
        </p:nvSpPr>
        <p:spPr>
          <a:xfrm>
            <a:off x="218051" y="6202542"/>
            <a:ext cx="575580" cy="379413"/>
          </a:xfrm>
          <a:prstGeom prst="rect">
            <a:avLst/>
          </a:prstGeom>
        </p:spPr>
        <p:txBody>
          <a:bodyPr vert="horz" lIns="91440" tIns="45720" rIns="91440" bIns="45720" rtlCol="0" anchor="ctr"/>
          <a:lstStyle>
            <a:lvl1pPr algn="r">
              <a:defRPr sz="800">
                <a:solidFill>
                  <a:srgbClr val="797979"/>
                </a:solidFill>
                <a:latin typeface="Arial" pitchFamily="34" charset="0"/>
                <a:cs typeface="Arial" pitchFamily="34" charset="0"/>
              </a:defRPr>
            </a:lvl1pPr>
          </a:lstStyle>
          <a:p>
            <a:fld id="{8A560023-6324-4AF8-B193-F32CBF1480E5}" type="slidenum">
              <a:rPr lang="de-CH" smtClean="0"/>
              <a:pPr/>
              <a:t>‹#›</a:t>
            </a:fld>
            <a:endParaRPr lang="de-CH"/>
          </a:p>
        </p:txBody>
      </p:sp>
      <p:pic>
        <p:nvPicPr>
          <p:cNvPr id="11" name="Grafik 10" descr="Caritas_R219_G0_B27_Claim_e.jpg"/>
          <p:cNvPicPr>
            <a:picLocks noChangeAspect="1"/>
          </p:cNvPicPr>
          <p:nvPr userDrawn="1"/>
        </p:nvPicPr>
        <p:blipFill>
          <a:blip r:embed="rId21" cstate="print"/>
          <a:stretch>
            <a:fillRect/>
          </a:stretch>
        </p:blipFill>
        <p:spPr>
          <a:xfrm>
            <a:off x="9805911" y="6271405"/>
            <a:ext cx="1920213" cy="227084"/>
          </a:xfrm>
          <a:prstGeom prst="rect">
            <a:avLst/>
          </a:prstGeom>
        </p:spPr>
      </p:pic>
      <p:pic>
        <p:nvPicPr>
          <p:cNvPr id="9" name="Bild 8" descr="Caritas_R219_G0_B27_PPT_300dpi_Profil_SRGB.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600001" y="270001"/>
            <a:ext cx="2820511" cy="283473"/>
          </a:xfrm>
          <a:prstGeom prst="rect">
            <a:avLst/>
          </a:prstGeom>
        </p:spPr>
      </p:pic>
    </p:spTree>
    <p:extLst>
      <p:ext uri="{BB962C8B-B14F-4D97-AF65-F5344CB8AC3E}">
        <p14:creationId xmlns:p14="http://schemas.microsoft.com/office/powerpoint/2010/main" val="299671983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Lst>
  <p:hf hdr="0" dt="0"/>
  <p:txStyles>
    <p:titleStyle>
      <a:lvl1pPr marL="0" indent="0" algn="l" defTabSz="914400" rtl="0" eaLnBrk="1" latinLnBrk="0" hangingPunct="1">
        <a:lnSpc>
          <a:spcPts val="4400"/>
        </a:lnSpc>
        <a:spcBef>
          <a:spcPct val="0"/>
        </a:spcBef>
        <a:buNone/>
        <a:defRPr sz="4000" b="1" kern="1200" baseline="0">
          <a:solidFill>
            <a:srgbClr val="DB001B"/>
          </a:solidFill>
          <a:latin typeface="Arial" pitchFamily="34" charset="0"/>
          <a:ea typeface="+mj-ea"/>
          <a:cs typeface="Arial" pitchFamily="34" charset="0"/>
        </a:defRPr>
      </a:lvl1pPr>
    </p:titleStyle>
    <p:bodyStyle>
      <a:lvl1pPr marL="177800" indent="-177800" algn="l" defTabSz="914400" rtl="0" eaLnBrk="1" latinLnBrk="0" hangingPunct="1">
        <a:lnSpc>
          <a:spcPts val="3120"/>
        </a:lnSpc>
        <a:spcBef>
          <a:spcPts val="0"/>
        </a:spcBef>
        <a:buClr>
          <a:srgbClr val="DB001B"/>
        </a:buClr>
        <a:buFont typeface="Arial" pitchFamily="34" charset="0"/>
        <a:buChar char="•"/>
        <a:defRPr sz="2600" b="1" kern="1200">
          <a:solidFill>
            <a:schemeClr val="tx1"/>
          </a:solidFill>
          <a:latin typeface="Arial" pitchFamily="34" charset="0"/>
          <a:ea typeface="+mn-ea"/>
          <a:cs typeface="Arial" pitchFamily="34" charset="0"/>
        </a:defRPr>
      </a:lvl1pPr>
      <a:lvl2pPr marL="540000" indent="-270000" algn="l" defTabSz="914400" rtl="0" eaLnBrk="1" latinLnBrk="0" hangingPunct="1">
        <a:lnSpc>
          <a:spcPts val="2400"/>
        </a:lnSpc>
        <a:spcBef>
          <a:spcPts val="0"/>
        </a:spcBef>
        <a:buClr>
          <a:srgbClr val="DB001B"/>
        </a:buClr>
        <a:buFont typeface="Arial" pitchFamily="34" charset="0"/>
        <a:buChar char="–"/>
        <a:defRPr sz="20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5" name="Picture Placeholder 6"/>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Rectangle 13"/>
          <p:cNvSpPr/>
          <p:nvPr userDrawn="1"/>
        </p:nvSpPr>
        <p:spPr>
          <a:xfrm>
            <a:off x="0" y="0"/>
            <a:ext cx="12192000" cy="6858000"/>
          </a:xfrm>
          <a:prstGeom prst="rect">
            <a:avLst/>
          </a:prstGeom>
          <a:solidFill>
            <a:schemeClr val="tx1">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dirty="0"/>
          </a:p>
        </p:txBody>
      </p:sp>
      <p:grpSp>
        <p:nvGrpSpPr>
          <p:cNvPr id="7" name="Group 6"/>
          <p:cNvGrpSpPr/>
          <p:nvPr userDrawn="1"/>
        </p:nvGrpSpPr>
        <p:grpSpPr>
          <a:xfrm>
            <a:off x="0" y="6251156"/>
            <a:ext cx="12197848" cy="606844"/>
            <a:chOff x="0" y="6251156"/>
            <a:chExt cx="9148386" cy="606844"/>
          </a:xfrm>
        </p:grpSpPr>
        <p:sp>
          <p:nvSpPr>
            <p:cNvPr id="8" name="Rectangle 7"/>
            <p:cNvSpPr/>
            <p:nvPr/>
          </p:nvSpPr>
          <p:spPr>
            <a:xfrm>
              <a:off x="0" y="6268598"/>
              <a:ext cx="9144000" cy="589402"/>
            </a:xfrm>
            <a:prstGeom prst="rect">
              <a:avLst/>
            </a:prstGeom>
            <a:solidFill>
              <a:srgbClr val="58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dirty="0"/>
            </a:p>
          </p:txBody>
        </p:sp>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94247" y="6251156"/>
              <a:ext cx="2754139" cy="606844"/>
            </a:xfrm>
            <a:prstGeom prst="rect">
              <a:avLst/>
            </a:prstGeom>
          </p:spPr>
        </p:pic>
      </p:grpSp>
    </p:spTree>
    <p:extLst>
      <p:ext uri="{BB962C8B-B14F-4D97-AF65-F5344CB8AC3E}">
        <p14:creationId xmlns:p14="http://schemas.microsoft.com/office/powerpoint/2010/main" val="2286681451"/>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20" name="Picture 1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6" name="Group 5"/>
          <p:cNvGrpSpPr/>
          <p:nvPr userDrawn="1"/>
        </p:nvGrpSpPr>
        <p:grpSpPr>
          <a:xfrm>
            <a:off x="0" y="6251156"/>
            <a:ext cx="12197848" cy="606844"/>
            <a:chOff x="0" y="6251156"/>
            <a:chExt cx="9148386" cy="606844"/>
          </a:xfrm>
        </p:grpSpPr>
        <p:sp>
          <p:nvSpPr>
            <p:cNvPr id="7" name="Rectangle 6"/>
            <p:cNvSpPr/>
            <p:nvPr/>
          </p:nvSpPr>
          <p:spPr>
            <a:xfrm>
              <a:off x="0" y="6268598"/>
              <a:ext cx="9144000" cy="589402"/>
            </a:xfrm>
            <a:prstGeom prst="rect">
              <a:avLst/>
            </a:prstGeom>
            <a:solidFill>
              <a:srgbClr val="58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dirty="0"/>
            </a:p>
          </p:txBody>
        </p:sp>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94247" y="6251156"/>
              <a:ext cx="2754139" cy="606844"/>
            </a:xfrm>
            <a:prstGeom prst="rect">
              <a:avLst/>
            </a:prstGeom>
          </p:spPr>
        </p:pic>
      </p:grpSp>
    </p:spTree>
    <p:extLst>
      <p:ext uri="{BB962C8B-B14F-4D97-AF65-F5344CB8AC3E}">
        <p14:creationId xmlns:p14="http://schemas.microsoft.com/office/powerpoint/2010/main" val="2056228192"/>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6" name="Group 5"/>
          <p:cNvGrpSpPr/>
          <p:nvPr userDrawn="1"/>
        </p:nvGrpSpPr>
        <p:grpSpPr>
          <a:xfrm>
            <a:off x="0" y="6251156"/>
            <a:ext cx="12197848" cy="606844"/>
            <a:chOff x="0" y="6251156"/>
            <a:chExt cx="9148386" cy="606844"/>
          </a:xfrm>
        </p:grpSpPr>
        <p:sp>
          <p:nvSpPr>
            <p:cNvPr id="7" name="Rectangle 6"/>
            <p:cNvSpPr/>
            <p:nvPr/>
          </p:nvSpPr>
          <p:spPr>
            <a:xfrm>
              <a:off x="0" y="6268598"/>
              <a:ext cx="9144000" cy="589402"/>
            </a:xfrm>
            <a:prstGeom prst="rect">
              <a:avLst/>
            </a:prstGeom>
            <a:solidFill>
              <a:srgbClr val="58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dirty="0"/>
            </a:p>
          </p:txBody>
        </p:sp>
        <p:pic>
          <p:nvPicPr>
            <p:cNvPr id="8" name="Picture 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394247" y="6251156"/>
              <a:ext cx="2754139" cy="606844"/>
            </a:xfrm>
            <a:prstGeom prst="rect">
              <a:avLst/>
            </a:prstGeom>
          </p:spPr>
        </p:pic>
      </p:grpSp>
    </p:spTree>
    <p:extLst>
      <p:ext uri="{BB962C8B-B14F-4D97-AF65-F5344CB8AC3E}">
        <p14:creationId xmlns:p14="http://schemas.microsoft.com/office/powerpoint/2010/main" val="4184450501"/>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l="-513000" r="-513000"/>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6" name="Group 5"/>
          <p:cNvGrpSpPr/>
          <p:nvPr userDrawn="1"/>
        </p:nvGrpSpPr>
        <p:grpSpPr>
          <a:xfrm>
            <a:off x="0" y="6251156"/>
            <a:ext cx="12197848" cy="606844"/>
            <a:chOff x="0" y="6251156"/>
            <a:chExt cx="9148386" cy="606844"/>
          </a:xfrm>
        </p:grpSpPr>
        <p:sp>
          <p:nvSpPr>
            <p:cNvPr id="7" name="Rectangle 6"/>
            <p:cNvSpPr/>
            <p:nvPr/>
          </p:nvSpPr>
          <p:spPr>
            <a:xfrm>
              <a:off x="0" y="6268598"/>
              <a:ext cx="9144000" cy="589402"/>
            </a:xfrm>
            <a:prstGeom prst="rect">
              <a:avLst/>
            </a:prstGeom>
            <a:solidFill>
              <a:srgbClr val="58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a:p>
          </p:txBody>
        </p:sp>
        <p:pic>
          <p:nvPicPr>
            <p:cNvPr id="8" name="Picture 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394247" y="6251156"/>
              <a:ext cx="2754139" cy="606844"/>
            </a:xfrm>
            <a:prstGeom prst="rect">
              <a:avLst/>
            </a:prstGeom>
          </p:spPr>
        </p:pic>
      </p:grpSp>
    </p:spTree>
    <p:extLst>
      <p:ext uri="{BB962C8B-B14F-4D97-AF65-F5344CB8AC3E}">
        <p14:creationId xmlns:p14="http://schemas.microsoft.com/office/powerpoint/2010/main" val="2845037548"/>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6" name="Group 5"/>
          <p:cNvGrpSpPr/>
          <p:nvPr userDrawn="1"/>
        </p:nvGrpSpPr>
        <p:grpSpPr>
          <a:xfrm>
            <a:off x="0" y="6251156"/>
            <a:ext cx="12197848" cy="606844"/>
            <a:chOff x="0" y="6251156"/>
            <a:chExt cx="9148386" cy="606844"/>
          </a:xfrm>
        </p:grpSpPr>
        <p:sp>
          <p:nvSpPr>
            <p:cNvPr id="7" name="Rectangle 6"/>
            <p:cNvSpPr/>
            <p:nvPr/>
          </p:nvSpPr>
          <p:spPr>
            <a:xfrm>
              <a:off x="0" y="6268598"/>
              <a:ext cx="9144000" cy="589402"/>
            </a:xfrm>
            <a:prstGeom prst="rect">
              <a:avLst/>
            </a:prstGeom>
            <a:solidFill>
              <a:srgbClr val="58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0" dirty="0"/>
            </a:p>
          </p:txBody>
        </p:sp>
        <p:pic>
          <p:nvPicPr>
            <p:cNvPr id="8" name="Picture 7"/>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394247" y="6251156"/>
              <a:ext cx="2754139" cy="606844"/>
            </a:xfrm>
            <a:prstGeom prst="rect">
              <a:avLst/>
            </a:prstGeom>
          </p:spPr>
        </p:pic>
      </p:grpSp>
    </p:spTree>
    <p:extLst>
      <p:ext uri="{BB962C8B-B14F-4D97-AF65-F5344CB8AC3E}">
        <p14:creationId xmlns:p14="http://schemas.microsoft.com/office/powerpoint/2010/main" val="3010137394"/>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4" r:id="rId10"/>
    <p:sldLayoutId id="2147483735" r:id="rId11"/>
    <p:sldLayoutId id="214748373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102071C-9A1F-4FFB-919B-ACB0F013338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DC0B7BE-BC77-4094-9FB8-091B5F29B62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9731439-44A4-4488-B42D-7FFB5B1CA0F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3E10E1-D44C-45C5-8888-89D77DA9A00B}" type="datetimeFigureOut">
              <a:rPr lang="en-GB" smtClean="0"/>
              <a:t>04/08/2021</a:t>
            </a:fld>
            <a:endParaRPr lang="en-GB"/>
          </a:p>
        </p:txBody>
      </p:sp>
      <p:sp>
        <p:nvSpPr>
          <p:cNvPr id="5" name="Footer Placeholder 4">
            <a:extLst>
              <a:ext uri="{FF2B5EF4-FFF2-40B4-BE49-F238E27FC236}">
                <a16:creationId xmlns:a16="http://schemas.microsoft.com/office/drawing/2014/main" id="{18651F08-3D14-4245-9A61-25BCD1050C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36BB6962-13FA-45CD-ADAD-67691F335F5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5DB41D-D4C7-4894-9375-90D25D7BE976}" type="slidenum">
              <a:rPr lang="en-GB" smtClean="0"/>
              <a:t>‹#›</a:t>
            </a:fld>
            <a:endParaRPr lang="en-GB"/>
          </a:p>
        </p:txBody>
      </p:sp>
    </p:spTree>
    <p:extLst>
      <p:ext uri="{BB962C8B-B14F-4D97-AF65-F5344CB8AC3E}">
        <p14:creationId xmlns:p14="http://schemas.microsoft.com/office/powerpoint/2010/main" val="3910084927"/>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8.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49.xml"/><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9.xml"/></Relationships>
</file>

<file path=ppt/slides/_rels/slide18.xml.rels><?xml version="1.0" encoding="UTF-8" standalone="yes"?>
<Relationships xmlns="http://schemas.openxmlformats.org/package/2006/relationships"><Relationship Id="rId8" Type="http://schemas.openxmlformats.org/officeDocument/2006/relationships/diagramLayout" Target="../diagrams/layout4.xml"/><Relationship Id="rId3" Type="http://schemas.openxmlformats.org/officeDocument/2006/relationships/hyperlink" Target="https://spherestandards.org/wp-content/uploads/El-manual-Esfera-2018-ES.pdf" TargetMode="External"/><Relationship Id="rId7" Type="http://schemas.openxmlformats.org/officeDocument/2006/relationships/diagramData" Target="../diagrams/data4.xml"/><Relationship Id="rId2" Type="http://schemas.openxmlformats.org/officeDocument/2006/relationships/hyperlink" Target="https://www.sheltercluster.org/sites/default/files/docs/rental_markets_tip_sheet1_2.pdf" TargetMode="External"/><Relationship Id="rId1" Type="http://schemas.openxmlformats.org/officeDocument/2006/relationships/slideLayout" Target="../slideLayouts/slideLayout49.xml"/><Relationship Id="rId6" Type="http://schemas.openxmlformats.org/officeDocument/2006/relationships/hyperlink" Target="https://www.dane.gov.co/index.php/estadisticas-por-tema/mercado-laboral/empleo-y-desempleo/geih-historicos" TargetMode="External"/><Relationship Id="rId11" Type="http://schemas.microsoft.com/office/2007/relationships/diagramDrawing" Target="../diagrams/drawing4.xml"/><Relationship Id="rId5" Type="http://schemas.openxmlformats.org/officeDocument/2006/relationships/hyperlink" Target="http://www.secretariasenado.gov.co/senado/basedoc/ley_0820_2003.html" TargetMode="External"/><Relationship Id="rId10" Type="http://schemas.openxmlformats.org/officeDocument/2006/relationships/diagramColors" Target="../diagrams/colors4.xml"/><Relationship Id="rId4" Type="http://schemas.openxmlformats.org/officeDocument/2006/relationships/hyperlink" Target="https://www.ifrc.org/PageFiles/95884/Step-by-step%20guide%20for%20%20rental%20assistance%20%20to%20populations%20affected%20%20by%20crises_EN.pdf" TargetMode="External"/><Relationship Id="rId9" Type="http://schemas.openxmlformats.org/officeDocument/2006/relationships/diagramQuickStyle" Target="../diagrams/quickStyle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2.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2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38.png"/><Relationship Id="rId1" Type="http://schemas.openxmlformats.org/officeDocument/2006/relationships/slideLayout" Target="../slideLayouts/slideLayout49.xml"/><Relationship Id="rId4" Type="http://schemas.openxmlformats.org/officeDocument/2006/relationships/chart" Target="../charts/chart2.xml"/></Relationships>
</file>

<file path=ppt/slides/_rels/slide22.xml.rels><?xml version="1.0" encoding="UTF-8" standalone="yes"?>
<Relationships xmlns="http://schemas.openxmlformats.org/package/2006/relationships"><Relationship Id="rId3" Type="http://schemas.openxmlformats.org/officeDocument/2006/relationships/hyperlink" Target="mailto:lina.camperos@reach-initiative.org" TargetMode="External"/><Relationship Id="rId2" Type="http://schemas.openxmlformats.org/officeDocument/2006/relationships/hyperlink" Target="mailto:naina.calland-scoble@impact-initiatives.org" TargetMode="External"/><Relationship Id="rId1" Type="http://schemas.openxmlformats.org/officeDocument/2006/relationships/slideLayout" Target="../slideLayouts/slideLayout32.xml"/></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3.xml"/><Relationship Id="rId1" Type="http://schemas.openxmlformats.org/officeDocument/2006/relationships/themeOverride" Target="../theme/themeOverride1.xml"/><Relationship Id="rId5" Type="http://schemas.openxmlformats.org/officeDocument/2006/relationships/image" Target="../media/image40.png"/><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3.xml"/><Relationship Id="rId1" Type="http://schemas.openxmlformats.org/officeDocument/2006/relationships/themeOverride" Target="../theme/themeOverride2.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6.png"/><Relationship Id="rId5" Type="http://schemas.openxmlformats.org/officeDocument/2006/relationships/image" Target="../media/image5.gif"/><Relationship Id="rId4" Type="http://schemas.openxmlformats.org/officeDocument/2006/relationships/image" Target="../media/image42.jpeg"/></Relationships>
</file>

<file path=ppt/slides/_rels/slide29.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hyperlink" Target="https://docs.google.com/document/d/1A2xBh6UqcAN-L1KYLko7PpFU5iSlHtyWGdZF--BPSb4/edit"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hyperlink" Target="mailto:lemarshall@redcross.org.au" TargetMode="External"/><Relationship Id="rId2" Type="http://schemas.openxmlformats.org/officeDocument/2006/relationships/hyperlink" Target="https://www.sheltercluster.org/shelter-cash-and-markets-community-practice/discussions/cash-and-shelter-training-materials" TargetMode="External"/><Relationship Id="rId1" Type="http://schemas.openxmlformats.org/officeDocument/2006/relationships/slideLayout" Target="../slideLayouts/slideLayout2.xml"/><Relationship Id="rId4" Type="http://schemas.openxmlformats.org/officeDocument/2006/relationships/hyperlink" Target="mailto:jennifer.weatherall@crs.org"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1.xml"/></Relationships>
</file>

<file path=ppt/slides/_rels/slide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drive.google.com/file/d/1qSUKzOOb3JT9KNVL7xfANx4lmWQ8Gfkm/view" TargetMode="External"/><Relationship Id="rId1" Type="http://schemas.openxmlformats.org/officeDocument/2006/relationships/slideLayout" Target="../slideLayouts/slideLayout7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9.xml.rels><?xml version="1.0" encoding="UTF-8" standalone="yes"?>
<Relationships xmlns="http://schemas.openxmlformats.org/package/2006/relationships"><Relationship Id="rId2" Type="http://schemas.openxmlformats.org/officeDocument/2006/relationships/hyperlink" Target="https://docs.google.com/document/d/1RplcZ3SLd1xProH-gcbGJ8fWzQlfU3Tlz1TuNEnoc9g/edit?usp=sharing" TargetMode="External"/><Relationship Id="rId1" Type="http://schemas.openxmlformats.org/officeDocument/2006/relationships/slideLayout" Target="../slideLayouts/slideLayout71.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99000"/>
                <a:satMod val="140000"/>
              </a:schemeClr>
            </a:gs>
            <a:gs pos="65000">
              <a:schemeClr val="bg2">
                <a:tint val="100000"/>
                <a:shade val="80000"/>
                <a:satMod val="130000"/>
              </a:schemeClr>
            </a:gs>
            <a:gs pos="100000">
              <a:schemeClr val="bg2">
                <a:tint val="100000"/>
                <a:shade val="48000"/>
                <a:satMod val="120000"/>
              </a:schemeClr>
            </a:gs>
          </a:gsLst>
          <a:lin ang="16200000" scaled="0"/>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BDCECDC-EEE3-4128-AA5E-82A8C08796E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260EDE0-989C-4E16-AF94-F652294D828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1F3985C0-E548-44D2-B30E-F3E42DADE13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88952" cy="4970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589FFFD8-DD2B-4941-992D-F96F8EE3982D}"/>
              </a:ext>
            </a:extLst>
          </p:cNvPr>
          <p:cNvSpPr>
            <a:spLocks noGrp="1"/>
          </p:cNvSpPr>
          <p:nvPr>
            <p:ph type="ctrTitle"/>
          </p:nvPr>
        </p:nvSpPr>
        <p:spPr>
          <a:xfrm>
            <a:off x="1097280" y="758952"/>
            <a:ext cx="10058400" cy="3892168"/>
          </a:xfrm>
        </p:spPr>
        <p:txBody>
          <a:bodyPr>
            <a:normAutofit/>
          </a:bodyPr>
          <a:lstStyle/>
          <a:p>
            <a:r>
              <a:rPr lang="en-GB">
                <a:solidFill>
                  <a:srgbClr val="FFFFFF"/>
                </a:solidFill>
              </a:rPr>
              <a:t>Shelter, Cash and Markets Community of Practice (CoP)</a:t>
            </a:r>
            <a:endParaRPr lang="en-US">
              <a:solidFill>
                <a:srgbClr val="FFFFFF"/>
              </a:solidFill>
            </a:endParaRPr>
          </a:p>
        </p:txBody>
      </p:sp>
      <p:sp>
        <p:nvSpPr>
          <p:cNvPr id="3" name="Subtitle 2">
            <a:extLst>
              <a:ext uri="{FF2B5EF4-FFF2-40B4-BE49-F238E27FC236}">
                <a16:creationId xmlns:a16="http://schemas.microsoft.com/office/drawing/2014/main" id="{9AF65D2C-3CBC-4FF1-8382-99BD13B017F4}"/>
              </a:ext>
            </a:extLst>
          </p:cNvPr>
          <p:cNvSpPr>
            <a:spLocks noGrp="1"/>
          </p:cNvSpPr>
          <p:nvPr>
            <p:ph type="subTitle" idx="1"/>
          </p:nvPr>
        </p:nvSpPr>
        <p:spPr>
          <a:xfrm>
            <a:off x="1100051" y="5225240"/>
            <a:ext cx="10058400" cy="1143000"/>
          </a:xfrm>
        </p:spPr>
        <p:txBody>
          <a:bodyPr>
            <a:normAutofit/>
          </a:bodyPr>
          <a:lstStyle/>
          <a:p>
            <a:r>
              <a:rPr lang="en-GB" i="1" dirty="0">
                <a:solidFill>
                  <a:srgbClr val="FFFFFF"/>
                </a:solidFill>
              </a:rPr>
              <a:t>Meeting #2: </a:t>
            </a:r>
            <a:r>
              <a:rPr lang="en-GB" i="1" dirty="0" err="1">
                <a:solidFill>
                  <a:srgbClr val="FFFFFF"/>
                </a:solidFill>
              </a:rPr>
              <a:t>AuguSt</a:t>
            </a:r>
            <a:r>
              <a:rPr lang="en-GB" i="1" dirty="0">
                <a:solidFill>
                  <a:srgbClr val="FFFFFF"/>
                </a:solidFill>
              </a:rPr>
              <a:t> 2021</a:t>
            </a:r>
            <a:endParaRPr lang="en-US" i="1" dirty="0">
              <a:solidFill>
                <a:srgbClr val="FFFFFF"/>
              </a:solidFill>
            </a:endParaRPr>
          </a:p>
        </p:txBody>
      </p:sp>
    </p:spTree>
    <p:extLst>
      <p:ext uri="{BB962C8B-B14F-4D97-AF65-F5344CB8AC3E}">
        <p14:creationId xmlns:p14="http://schemas.microsoft.com/office/powerpoint/2010/main" val="289158794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A58FF-0C44-480B-BD50-F8A285C717E0}"/>
              </a:ext>
            </a:extLst>
          </p:cNvPr>
          <p:cNvSpPr>
            <a:spLocks noGrp="1"/>
          </p:cNvSpPr>
          <p:nvPr>
            <p:ph type="title"/>
          </p:nvPr>
        </p:nvSpPr>
        <p:spPr/>
        <p:txBody>
          <a:bodyPr/>
          <a:lstStyle/>
          <a:p>
            <a:r>
              <a:rPr lang="en-GB" dirty="0"/>
              <a:t>Feedback so far</a:t>
            </a:r>
          </a:p>
        </p:txBody>
      </p:sp>
      <p:sp>
        <p:nvSpPr>
          <p:cNvPr id="3" name="Content Placeholder 2">
            <a:extLst>
              <a:ext uri="{FF2B5EF4-FFF2-40B4-BE49-F238E27FC236}">
                <a16:creationId xmlns:a16="http://schemas.microsoft.com/office/drawing/2014/main" id="{B44FAD57-1A89-47E1-83D4-8A61C3D1A054}"/>
              </a:ext>
            </a:extLst>
          </p:cNvPr>
          <p:cNvSpPr>
            <a:spLocks noGrp="1"/>
          </p:cNvSpPr>
          <p:nvPr>
            <p:ph idx="1"/>
          </p:nvPr>
        </p:nvSpPr>
        <p:spPr/>
        <p:txBody>
          <a:bodyPr>
            <a:normAutofit/>
          </a:bodyPr>
          <a:lstStyle/>
          <a:p>
            <a:r>
              <a:rPr lang="en-GB" dirty="0"/>
              <a:t>Suggested to have different accompanying guidance for </a:t>
            </a:r>
            <a:r>
              <a:rPr lang="en-GB" dirty="0" err="1"/>
              <a:t>Shelter&amp;Settlements</a:t>
            </a:r>
            <a:r>
              <a:rPr lang="en-GB" dirty="0"/>
              <a:t> vs. NFI</a:t>
            </a:r>
          </a:p>
          <a:p>
            <a:pPr>
              <a:lnSpc>
                <a:spcPct val="107000"/>
              </a:lnSpc>
              <a:spcAft>
                <a:spcPts val="800"/>
              </a:spcAft>
            </a:pPr>
            <a:r>
              <a:rPr lang="en-GB" dirty="0"/>
              <a:t>Question about whether we would be happy with a continuum indicator related to “</a:t>
            </a:r>
            <a:r>
              <a:rPr lang="en-US" dirty="0">
                <a:effectLst/>
                <a:latin typeface="Gill Sans MT" panose="020B0502020104020203" pitchFamily="34" charset="0"/>
                <a:ea typeface="Calibri" panose="020F0502020204030204" pitchFamily="34" charset="0"/>
                <a:cs typeface="Times New Roman" panose="02020603050405020304" pitchFamily="18" charset="0"/>
              </a:rPr>
              <a:t>that allow </a:t>
            </a:r>
            <a:r>
              <a:rPr lang="en-US" i="1" dirty="0">
                <a:effectLst/>
                <a:latin typeface="Gill Sans MT" panose="020B0502020104020203" pitchFamily="34" charset="0"/>
                <a:ea typeface="Calibri" panose="020F0502020204030204" pitchFamily="34" charset="0"/>
                <a:cs typeface="Times New Roman" panose="02020603050405020304" pitchFamily="18" charset="0"/>
              </a:rPr>
              <a:t>all </a:t>
            </a:r>
            <a:r>
              <a:rPr lang="en-US" dirty="0">
                <a:effectLst/>
                <a:latin typeface="Gill Sans MT" panose="020B0502020104020203" pitchFamily="34" charset="0"/>
                <a:ea typeface="Calibri" panose="020F0502020204030204" pitchFamily="34" charset="0"/>
                <a:cs typeface="Times New Roman" panose="02020603050405020304" pitchFamily="18" charset="0"/>
              </a:rPr>
              <a:t>of the following ….”</a:t>
            </a:r>
            <a:endParaRPr lang="en-GB" dirty="0"/>
          </a:p>
          <a:p>
            <a:pPr>
              <a:lnSpc>
                <a:spcPct val="107000"/>
              </a:lnSpc>
              <a:spcAft>
                <a:spcPts val="800"/>
              </a:spcAft>
            </a:pPr>
            <a:r>
              <a:rPr lang="en-GB" dirty="0"/>
              <a:t>Perhaps duplicates the first a little: “</a:t>
            </a:r>
            <a:r>
              <a:rPr lang="en-US" dirty="0">
                <a:effectLst/>
                <a:latin typeface="Gill Sans MT" panose="020B0502020104020203" pitchFamily="34" charset="0"/>
                <a:ea typeface="Calibri" panose="020F0502020204030204" pitchFamily="34" charset="0"/>
                <a:cs typeface="Times New Roman" panose="02020603050405020304" pitchFamily="18" charset="0"/>
              </a:rPr>
              <a:t>% of HH that report that their shelter feels warm enough at night”</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0598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E4D21-770C-4959-84CB-2DD81B58AA48}"/>
              </a:ext>
            </a:extLst>
          </p:cNvPr>
          <p:cNvSpPr>
            <a:spLocks noGrp="1"/>
          </p:cNvSpPr>
          <p:nvPr>
            <p:ph type="title"/>
          </p:nvPr>
        </p:nvSpPr>
        <p:spPr/>
        <p:txBody>
          <a:bodyPr>
            <a:normAutofit/>
          </a:bodyPr>
          <a:lstStyle/>
          <a:p>
            <a:r>
              <a:rPr lang="en-GB" sz="4400" dirty="0"/>
              <a:t>2. Market Assessment Experience Sharing</a:t>
            </a:r>
            <a:endParaRPr lang="en-US" sz="4400" dirty="0"/>
          </a:p>
        </p:txBody>
      </p:sp>
    </p:spTree>
    <p:extLst>
      <p:ext uri="{BB962C8B-B14F-4D97-AF65-F5344CB8AC3E}">
        <p14:creationId xmlns:p14="http://schemas.microsoft.com/office/powerpoint/2010/main" val="285643138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328D81C2-0A0D-421E-995C-ACBF64A91C3E}"/>
              </a:ext>
            </a:extLst>
          </p:cNvPr>
          <p:cNvSpPr>
            <a:spLocks noGrp="1"/>
          </p:cNvSpPr>
          <p:nvPr>
            <p:ph type="ctrTitle"/>
          </p:nvPr>
        </p:nvSpPr>
        <p:spPr>
          <a:xfrm>
            <a:off x="2324100" y="2180630"/>
            <a:ext cx="9292189" cy="1610591"/>
          </a:xfrm>
        </p:spPr>
        <p:txBody>
          <a:bodyPr/>
          <a:lstStyle/>
          <a:p>
            <a:r>
              <a:rPr lang="en-US" sz="4800" dirty="0"/>
              <a:t>REACH Joint Market Monitoring Initiative (Shelter Market) in Colombia </a:t>
            </a:r>
            <a:r>
              <a:rPr lang="en-GB" sz="3600" dirty="0"/>
              <a:t/>
            </a:r>
            <a:br>
              <a:rPr lang="en-GB" sz="3600" dirty="0"/>
            </a:br>
            <a:r>
              <a:rPr lang="en-GB" sz="3600" dirty="0"/>
              <a:t>Shelter, Cash and Markets </a:t>
            </a:r>
            <a:r>
              <a:rPr lang="en-GB" sz="3600" dirty="0" err="1"/>
              <a:t>CoP</a:t>
            </a:r>
            <a:r>
              <a:rPr lang="en-GB" sz="3600" dirty="0"/>
              <a:t> </a:t>
            </a:r>
            <a:endParaRPr lang="en-GB" sz="4000" dirty="0">
              <a:effectLst/>
            </a:endParaRPr>
          </a:p>
        </p:txBody>
      </p:sp>
      <p:sp>
        <p:nvSpPr>
          <p:cNvPr id="6" name="Marcador de texto 5">
            <a:extLst>
              <a:ext uri="{FF2B5EF4-FFF2-40B4-BE49-F238E27FC236}">
                <a16:creationId xmlns:a16="http://schemas.microsoft.com/office/drawing/2014/main" id="{B1D04FC2-360B-4854-BF5C-8580C8A9332A}"/>
              </a:ext>
            </a:extLst>
          </p:cNvPr>
          <p:cNvSpPr>
            <a:spLocks noGrp="1"/>
          </p:cNvSpPr>
          <p:nvPr>
            <p:ph type="body" sz="quarter" idx="14"/>
          </p:nvPr>
        </p:nvSpPr>
        <p:spPr>
          <a:xfrm>
            <a:off x="2324100" y="3886775"/>
            <a:ext cx="3617384" cy="654050"/>
          </a:xfrm>
        </p:spPr>
        <p:txBody>
          <a:bodyPr/>
          <a:lstStyle/>
          <a:p>
            <a:r>
              <a:rPr lang="es-CO" sz="2400" b="1" dirty="0"/>
              <a:t>3 </a:t>
            </a:r>
            <a:r>
              <a:rPr lang="es-CO" sz="2400" b="1" dirty="0" err="1"/>
              <a:t>August</a:t>
            </a:r>
            <a:r>
              <a:rPr lang="es-CO" sz="2400" b="1" dirty="0"/>
              <a:t> 2021</a:t>
            </a:r>
          </a:p>
        </p:txBody>
      </p:sp>
    </p:spTree>
    <p:extLst>
      <p:ext uri="{BB962C8B-B14F-4D97-AF65-F5344CB8AC3E}">
        <p14:creationId xmlns:p14="http://schemas.microsoft.com/office/powerpoint/2010/main" val="145810137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08966" y="1848013"/>
            <a:ext cx="2941487" cy="2501153"/>
          </a:xfrm>
        </p:spPr>
        <p:txBody>
          <a:bodyPr/>
          <a:lstStyle/>
          <a:p>
            <a:r>
              <a:rPr lang="es-ES" sz="5400" dirty="0">
                <a:solidFill>
                  <a:srgbClr val="EE5859"/>
                </a:solidFill>
              </a:rPr>
              <a:t>Agenda </a:t>
            </a:r>
          </a:p>
        </p:txBody>
      </p:sp>
      <p:sp>
        <p:nvSpPr>
          <p:cNvPr id="10" name="CuadroTexto 9">
            <a:extLst>
              <a:ext uri="{FF2B5EF4-FFF2-40B4-BE49-F238E27FC236}">
                <a16:creationId xmlns:a16="http://schemas.microsoft.com/office/drawing/2014/main" id="{52E55B11-C091-4F4D-9234-498E10D64B80}"/>
              </a:ext>
            </a:extLst>
          </p:cNvPr>
          <p:cNvSpPr txBox="1"/>
          <p:nvPr/>
        </p:nvSpPr>
        <p:spPr>
          <a:xfrm>
            <a:off x="4737105" y="1056574"/>
            <a:ext cx="7286624" cy="3970318"/>
          </a:xfrm>
          <a:prstGeom prst="rect">
            <a:avLst/>
          </a:prstGeom>
          <a:noFill/>
        </p:spPr>
        <p:txBody>
          <a:bodyPr wrap="square" rtlCol="0">
            <a:spAutoFit/>
          </a:bodyPr>
          <a:lstStyle/>
          <a:p>
            <a:pPr marL="1428750" marR="0" lvl="2" indent="-514350" algn="l" defTabSz="914400" rtl="0" eaLnBrk="1" fontAlgn="auto" latinLnBrk="0" hangingPunct="1">
              <a:lnSpc>
                <a:spcPct val="150000"/>
              </a:lnSpc>
              <a:spcBef>
                <a:spcPts val="0"/>
              </a:spcBef>
              <a:spcAft>
                <a:spcPts val="0"/>
              </a:spcAft>
              <a:buClrTx/>
              <a:buSzTx/>
              <a:buFontTx/>
              <a:buAutoNum type="arabicPeriod"/>
              <a:tabLst/>
              <a:defRPr/>
            </a:pPr>
            <a:r>
              <a:rPr kumimoji="0" lang="en-GB" sz="28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What is REACH? </a:t>
            </a:r>
          </a:p>
          <a:p>
            <a:pPr marL="1428750" marR="0" lvl="2" indent="-514350" algn="l" defTabSz="914400" rtl="0" eaLnBrk="1" fontAlgn="auto" latinLnBrk="0" hangingPunct="1">
              <a:lnSpc>
                <a:spcPct val="150000"/>
              </a:lnSpc>
              <a:spcBef>
                <a:spcPts val="0"/>
              </a:spcBef>
              <a:spcAft>
                <a:spcPts val="0"/>
              </a:spcAft>
              <a:buClrTx/>
              <a:buSzTx/>
              <a:buFontTx/>
              <a:buAutoNum type="arabicPeriod"/>
              <a:tabLst/>
              <a:defRPr/>
            </a:pPr>
            <a:r>
              <a:rPr kumimoji="0" lang="en-GB" sz="28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REACH Cash and Markets work</a:t>
            </a:r>
          </a:p>
          <a:p>
            <a:pPr marL="1428750" marR="0" lvl="2" indent="-514350" algn="l" defTabSz="914400" rtl="0" eaLnBrk="1" fontAlgn="auto" latinLnBrk="0" hangingPunct="1">
              <a:lnSpc>
                <a:spcPct val="150000"/>
              </a:lnSpc>
              <a:spcBef>
                <a:spcPts val="0"/>
              </a:spcBef>
              <a:spcAft>
                <a:spcPts val="0"/>
              </a:spcAft>
              <a:buClrTx/>
              <a:buSzTx/>
              <a:buFontTx/>
              <a:buAutoNum type="arabicPeriod"/>
              <a:tabLst/>
              <a:defRPr/>
            </a:pPr>
            <a:r>
              <a:rPr kumimoji="0" lang="en-GB" sz="2800" b="1"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Overview: JMMI </a:t>
            </a:r>
            <a:r>
              <a:rPr kumimoji="0" lang="en-GB" sz="28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in Colombia </a:t>
            </a:r>
          </a:p>
          <a:p>
            <a:pPr marL="1428750" marR="0" lvl="2" indent="-514350" algn="l" defTabSz="914400" rtl="0" eaLnBrk="1" fontAlgn="auto" latinLnBrk="0" hangingPunct="1">
              <a:lnSpc>
                <a:spcPct val="150000"/>
              </a:lnSpc>
              <a:spcBef>
                <a:spcPts val="0"/>
              </a:spcBef>
              <a:spcAft>
                <a:spcPts val="0"/>
              </a:spcAft>
              <a:buClrTx/>
              <a:buSzTx/>
              <a:buFontTx/>
              <a:buAutoNum type="arabicPeriod"/>
              <a:tabLst/>
              <a:defRPr/>
            </a:pPr>
            <a:r>
              <a:rPr kumimoji="0" lang="en-GB" sz="28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Tool development</a:t>
            </a:r>
          </a:p>
          <a:p>
            <a:pPr marL="1428750" marR="0" lvl="2" indent="-514350" algn="l" defTabSz="914400" rtl="0" eaLnBrk="1" fontAlgn="auto" latinLnBrk="0" hangingPunct="1">
              <a:lnSpc>
                <a:spcPct val="150000"/>
              </a:lnSpc>
              <a:spcBef>
                <a:spcPts val="0"/>
              </a:spcBef>
              <a:spcAft>
                <a:spcPts val="0"/>
              </a:spcAft>
              <a:buClrTx/>
              <a:buSzTx/>
              <a:buFontTx/>
              <a:buAutoNum type="arabicPeriod"/>
              <a:tabLst/>
              <a:defRPr/>
            </a:pPr>
            <a:r>
              <a:rPr kumimoji="0" lang="en-GB" sz="28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Key findings</a:t>
            </a:r>
          </a:p>
          <a:p>
            <a:pPr marL="1428750" marR="0" lvl="2" indent="-514350" algn="l" defTabSz="914400" rtl="0" eaLnBrk="1" fontAlgn="auto" latinLnBrk="0" hangingPunct="1">
              <a:lnSpc>
                <a:spcPct val="150000"/>
              </a:lnSpc>
              <a:spcBef>
                <a:spcPts val="0"/>
              </a:spcBef>
              <a:spcAft>
                <a:spcPts val="0"/>
              </a:spcAft>
              <a:buClrTx/>
              <a:buSzTx/>
              <a:buFontTx/>
              <a:buAutoNum type="arabicPeriod"/>
              <a:tabLst/>
              <a:defRPr/>
            </a:pPr>
            <a:r>
              <a:rPr kumimoji="0" lang="es-CO" sz="28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Q</a:t>
            </a: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&amp;</a:t>
            </a:r>
            <a:r>
              <a:rPr kumimoji="0" lang="es-CO" sz="24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A</a:t>
            </a:r>
            <a:endParaRPr kumimoji="0" lang="es-CO" sz="28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Tree>
    <p:extLst>
      <p:ext uri="{BB962C8B-B14F-4D97-AF65-F5344CB8AC3E}">
        <p14:creationId xmlns:p14="http://schemas.microsoft.com/office/powerpoint/2010/main" val="85108133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609079" y="241690"/>
            <a:ext cx="8206678" cy="669414"/>
          </a:xfrm>
          <a:prstGeom prst="rect">
            <a:avLst/>
          </a:prstGeom>
          <a:noFill/>
        </p:spPr>
        <p:txBody>
          <a:bodyPr wrap="square" rtlCol="0">
            <a:spAutoFit/>
          </a:bodyPr>
          <a:lstStyle/>
          <a:p>
            <a:pPr marL="0" marR="0" lvl="0" indent="0" algn="l" defTabSz="914400" rtl="0" eaLnBrk="1" fontAlgn="auto" latinLnBrk="0" hangingPunct="1">
              <a:lnSpc>
                <a:spcPts val="4500"/>
              </a:lnSpc>
              <a:spcBef>
                <a:spcPts val="0"/>
              </a:spcBef>
              <a:spcAft>
                <a:spcPts val="0"/>
              </a:spcAft>
              <a:buClrTx/>
              <a:buSzTx/>
              <a:buFontTx/>
              <a:buNone/>
              <a:tabLst/>
              <a:defRPr/>
            </a:pPr>
            <a:r>
              <a:rPr kumimoji="0" lang="en-GB" sz="4000" b="1" i="0" u="none" strike="noStrike" kern="1100" cap="none" spc="0" normalizeH="0" baseline="0" noProof="0" dirty="0">
                <a:ln>
                  <a:noFill/>
                </a:ln>
                <a:solidFill>
                  <a:prstClr val="white"/>
                </a:solidFill>
                <a:effectLst/>
                <a:uLnTx/>
                <a:uFillTx/>
                <a:latin typeface="Arial Narrow" panose="020B0606020202030204" pitchFamily="34" charset="0"/>
                <a:ea typeface="+mn-ea"/>
                <a:cs typeface="+mn-cs"/>
              </a:rPr>
              <a:t>What is REACH?</a:t>
            </a:r>
          </a:p>
        </p:txBody>
      </p:sp>
      <p:sp>
        <p:nvSpPr>
          <p:cNvPr id="9" name="TextBox 8"/>
          <p:cNvSpPr txBox="1"/>
          <p:nvPr/>
        </p:nvSpPr>
        <p:spPr>
          <a:xfrm>
            <a:off x="609079" y="2113752"/>
            <a:ext cx="10484301" cy="2960553"/>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
                <a:srgbClr val="EE5859"/>
              </a:buClr>
              <a:buSzTx/>
              <a:buFont typeface="Wingdings" panose="05000000000000000000" pitchFamily="2" charset="2"/>
              <a:buChar char="§"/>
              <a:tabLst/>
              <a:defRPr/>
            </a:pPr>
            <a:r>
              <a:rPr kumimoji="0" lang="en-GB" sz="2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REACH is a </a:t>
            </a:r>
            <a:r>
              <a:rPr kumimoji="0" lang="en-GB" sz="20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joint initiative </a:t>
            </a:r>
            <a:r>
              <a:rPr kumimoji="0" lang="en-GB" sz="2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of IMPACT Initiatives, ACTED, and the United Nations Operational Satellite Applications Programme (UNOSAT).</a:t>
            </a:r>
          </a:p>
          <a:p>
            <a:pPr marL="457200" marR="0" lvl="0" indent="-457200" algn="just" defTabSz="914400" rtl="0" eaLnBrk="1" fontAlgn="auto" latinLnBrk="0" hangingPunct="1">
              <a:lnSpc>
                <a:spcPct val="100000"/>
              </a:lnSpc>
              <a:spcBef>
                <a:spcPts val="0"/>
              </a:spcBef>
              <a:spcAft>
                <a:spcPts val="0"/>
              </a:spcAft>
              <a:buClr>
                <a:srgbClr val="EE5859"/>
              </a:buClr>
              <a:buSzTx/>
              <a:buFont typeface="Wingdings" panose="05000000000000000000" pitchFamily="2" charset="2"/>
              <a:buChar char="§"/>
              <a:tabLst/>
              <a:defRPr/>
            </a:pPr>
            <a:endParaRPr kumimoji="0" lang="en-GB" sz="2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endParaRPr>
          </a:p>
          <a:p>
            <a:pPr marL="457200" marR="0" lvl="0" indent="-457200" algn="just" defTabSz="914400" rtl="0" eaLnBrk="1" fontAlgn="auto" latinLnBrk="0" hangingPunct="1">
              <a:lnSpc>
                <a:spcPct val="100000"/>
              </a:lnSpc>
              <a:spcBef>
                <a:spcPts val="0"/>
              </a:spcBef>
              <a:spcAft>
                <a:spcPts val="0"/>
              </a:spcAft>
              <a:buClr>
                <a:srgbClr val="EE5859"/>
              </a:buClr>
              <a:buSzTx/>
              <a:buFont typeface="Wingdings" panose="05000000000000000000" pitchFamily="2" charset="2"/>
              <a:buChar char="§"/>
              <a:tabLst/>
              <a:defRPr/>
            </a:pPr>
            <a:r>
              <a:rPr kumimoji="0" lang="en-GB" sz="2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REACH was created in 2010 to </a:t>
            </a:r>
            <a:r>
              <a:rPr kumimoji="0" lang="en-GB" sz="20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enhance aid effectiveness by promoting and facilitating data collection, analysis and dissemination among aid actors </a:t>
            </a:r>
            <a:r>
              <a:rPr kumimoji="0" lang="en-GB" sz="2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before, during or in the aftermath of a crisis.</a:t>
            </a:r>
          </a:p>
          <a:p>
            <a:pPr marL="457200" marR="0" lvl="0" indent="-457200" algn="just" defTabSz="914400" rtl="0" eaLnBrk="1" fontAlgn="auto" latinLnBrk="0" hangingPunct="1">
              <a:lnSpc>
                <a:spcPct val="100000"/>
              </a:lnSpc>
              <a:spcBef>
                <a:spcPts val="0"/>
              </a:spcBef>
              <a:spcAft>
                <a:spcPts val="0"/>
              </a:spcAft>
              <a:buClr>
                <a:srgbClr val="EE5859"/>
              </a:buClr>
              <a:buSzTx/>
              <a:buFont typeface="Wingdings" panose="05000000000000000000" pitchFamily="2" charset="2"/>
              <a:buChar char="§"/>
              <a:tabLst/>
              <a:defRPr/>
            </a:pPr>
            <a:endParaRPr kumimoji="0" lang="en-GB" sz="2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endParaRPr>
          </a:p>
          <a:p>
            <a:pPr marL="457200" marR="0" lvl="0" indent="-457200" algn="just" defTabSz="914400" rtl="0" eaLnBrk="1" fontAlgn="auto" latinLnBrk="0" hangingPunct="1">
              <a:lnSpc>
                <a:spcPct val="100000"/>
              </a:lnSpc>
              <a:spcBef>
                <a:spcPts val="0"/>
              </a:spcBef>
              <a:spcAft>
                <a:spcPts val="0"/>
              </a:spcAft>
              <a:buClr>
                <a:srgbClr val="EE5859"/>
              </a:buClr>
              <a:buSzTx/>
              <a:buFont typeface="Wingdings" panose="05000000000000000000" pitchFamily="2" charset="2"/>
              <a:buChar char="§"/>
              <a:tabLst/>
              <a:defRPr/>
            </a:pPr>
            <a:r>
              <a:rPr kumimoji="0" lang="en-GB" sz="2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REACH is currently operational in 28 countries, where </a:t>
            </a:r>
            <a:r>
              <a:rPr kumimoji="0" lang="en-GB" sz="20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all activities are conducted in support of and within the framework of inter-agency aid coordination mechanisms</a:t>
            </a:r>
            <a:r>
              <a:rPr kumimoji="0" lang="en-GB" sz="2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 such as national Cash Working Groups</a:t>
            </a:r>
            <a:r>
              <a:rPr kumimoji="0" lang="en-GB" sz="20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a:t>
            </a:r>
            <a:endParaRPr kumimoji="0" lang="en-GB" sz="18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endParaRPr>
          </a:p>
        </p:txBody>
      </p:sp>
    </p:spTree>
    <p:extLst>
      <p:ext uri="{BB962C8B-B14F-4D97-AF65-F5344CB8AC3E}">
        <p14:creationId xmlns:p14="http://schemas.microsoft.com/office/powerpoint/2010/main" val="299637594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98064" y="137501"/>
            <a:ext cx="11264202" cy="1015663"/>
          </a:xfrm>
          <a:prstGeom prst="rect">
            <a:avLst/>
          </a:prstGeom>
          <a:noFill/>
        </p:spPr>
        <p:txBody>
          <a:bodyPr wrap="square" rtlCol="0">
            <a:spAutoFit/>
          </a:bodyPr>
          <a:lstStyle/>
          <a:p>
            <a:pPr marL="914400" marR="0" lvl="2" indent="0" algn="l" defTabSz="914400" rtl="0" eaLnBrk="1" fontAlgn="auto" latinLnBrk="0" hangingPunct="1">
              <a:lnSpc>
                <a:spcPct val="15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REACH Cash and Markets work </a:t>
            </a:r>
          </a:p>
        </p:txBody>
      </p:sp>
      <p:sp>
        <p:nvSpPr>
          <p:cNvPr id="6" name="TextBox 5"/>
          <p:cNvSpPr txBox="1"/>
          <p:nvPr/>
        </p:nvSpPr>
        <p:spPr>
          <a:xfrm>
            <a:off x="622997" y="1342017"/>
            <a:ext cx="11264202" cy="418576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9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9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REACH’s work in cash-based responses has revolved around four main themes, conducted in support of the relevant national Cash Working Groups: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9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endParaRPr>
          </a:p>
          <a:p>
            <a:pPr marL="342900" marR="0" lvl="0" indent="-342900" algn="just" defTabSz="914400" rtl="0" eaLnBrk="1" fontAlgn="auto" latinLnBrk="0" hangingPunct="1">
              <a:lnSpc>
                <a:spcPct val="100000"/>
              </a:lnSpc>
              <a:spcBef>
                <a:spcPts val="0"/>
              </a:spcBef>
              <a:spcAft>
                <a:spcPts val="0"/>
              </a:spcAft>
              <a:buClrTx/>
              <a:buSzTx/>
              <a:buFont typeface="+mj-lt"/>
              <a:buAutoNum type="arabicPeriod"/>
              <a:tabLst/>
              <a:defRPr/>
            </a:pPr>
            <a:r>
              <a:rPr kumimoji="0" lang="en-GB" sz="19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 Coordinated, inter-agency </a:t>
            </a:r>
            <a:r>
              <a:rPr kumimoji="0" lang="en-GB" sz="19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joint market monitoring initiatives (JMMIs)</a:t>
            </a:r>
          </a:p>
          <a:p>
            <a:pPr marL="457200" marR="0" lvl="1" indent="0" algn="just" defTabSz="914400" rtl="0" eaLnBrk="1" fontAlgn="auto" latinLnBrk="0" hangingPunct="1">
              <a:lnSpc>
                <a:spcPct val="100000"/>
              </a:lnSpc>
              <a:spcBef>
                <a:spcPts val="0"/>
              </a:spcBef>
              <a:spcAft>
                <a:spcPts val="0"/>
              </a:spcAft>
              <a:buClrTx/>
              <a:buSzTx/>
              <a:buFontTx/>
              <a:buNone/>
              <a:tabLst/>
              <a:defRPr/>
            </a:pPr>
            <a:endParaRPr kumimoji="0" lang="en-GB" sz="1900" b="0" i="1" u="sng"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endParaRPr>
          </a:p>
          <a:p>
            <a:pPr marL="342900" marR="0" lvl="0" indent="-342900" algn="just" defTabSz="914400" rtl="0" eaLnBrk="1" fontAlgn="auto" latinLnBrk="0" hangingPunct="1">
              <a:lnSpc>
                <a:spcPct val="100000"/>
              </a:lnSpc>
              <a:spcBef>
                <a:spcPts val="0"/>
              </a:spcBef>
              <a:spcAft>
                <a:spcPts val="0"/>
              </a:spcAft>
              <a:buClrTx/>
              <a:buSzTx/>
              <a:buFont typeface="+mj-lt"/>
              <a:buAutoNum type="arabicPeriod"/>
              <a:tabLst/>
              <a:defRPr/>
            </a:pPr>
            <a:r>
              <a:rPr kumimoji="0" lang="en-GB" sz="19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 </a:t>
            </a:r>
            <a:r>
              <a:rPr kumimoji="0" lang="en-GB" sz="19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Cash feasibility and market studies</a:t>
            </a:r>
          </a:p>
          <a:p>
            <a:pPr marL="342900" marR="0" lvl="0" indent="-342900" algn="just" defTabSz="914400" rtl="0" eaLnBrk="1" fontAlgn="auto" latinLnBrk="0" hangingPunct="1">
              <a:lnSpc>
                <a:spcPct val="100000"/>
              </a:lnSpc>
              <a:spcBef>
                <a:spcPts val="0"/>
              </a:spcBef>
              <a:spcAft>
                <a:spcPts val="0"/>
              </a:spcAft>
              <a:buClrTx/>
              <a:buSzTx/>
              <a:buFont typeface="+mj-lt"/>
              <a:buAutoNum type="arabicPeriod"/>
              <a:tabLst/>
              <a:defRPr/>
            </a:pPr>
            <a:endParaRPr kumimoji="0" lang="en-GB" sz="19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endParaRPr>
          </a:p>
          <a:p>
            <a:pPr marL="342900" marR="0" lvl="0" indent="-342900" algn="just" defTabSz="914400" rtl="0" eaLnBrk="1" fontAlgn="auto" latinLnBrk="0" hangingPunct="1">
              <a:lnSpc>
                <a:spcPct val="100000"/>
              </a:lnSpc>
              <a:spcBef>
                <a:spcPts val="0"/>
              </a:spcBef>
              <a:spcAft>
                <a:spcPts val="0"/>
              </a:spcAft>
              <a:buClrTx/>
              <a:buSzTx/>
              <a:buFont typeface="+mj-lt"/>
              <a:buAutoNum type="arabicPeriod"/>
              <a:tabLst/>
              <a:defRPr/>
            </a:pPr>
            <a:r>
              <a:rPr kumimoji="0" lang="en-GB" sz="19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 Thematic cash-based projects and assessments</a:t>
            </a:r>
          </a:p>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en-GB" sz="1900" b="0" i="1"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e.g. consumption and expenditure assessments, financial service provider assessments, etc.</a:t>
            </a:r>
          </a:p>
          <a:p>
            <a:pPr marL="342900" marR="0" lvl="0" indent="-342900" algn="just" defTabSz="914400" rtl="0" eaLnBrk="1" fontAlgn="auto" latinLnBrk="0" hangingPunct="1">
              <a:lnSpc>
                <a:spcPct val="100000"/>
              </a:lnSpc>
              <a:spcBef>
                <a:spcPts val="0"/>
              </a:spcBef>
              <a:spcAft>
                <a:spcPts val="0"/>
              </a:spcAft>
              <a:buClrTx/>
              <a:buSzTx/>
              <a:buFont typeface="+mj-lt"/>
              <a:buAutoNum type="arabicPeriod"/>
              <a:tabLst/>
              <a:defRPr/>
            </a:pPr>
            <a:endParaRPr kumimoji="0" lang="en-GB" sz="19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endParaRPr>
          </a:p>
          <a:p>
            <a:pPr marL="342900" marR="0" lvl="0" indent="-342900" algn="just" defTabSz="914400" rtl="0" eaLnBrk="1" fontAlgn="auto" latinLnBrk="0" hangingPunct="1">
              <a:lnSpc>
                <a:spcPct val="100000"/>
              </a:lnSpc>
              <a:spcBef>
                <a:spcPts val="0"/>
              </a:spcBef>
              <a:spcAft>
                <a:spcPts val="0"/>
              </a:spcAft>
              <a:buClrTx/>
              <a:buSzTx/>
              <a:buFont typeface="+mj-lt"/>
              <a:buAutoNum type="arabicPeriod"/>
              <a:tabLst/>
              <a:defRPr/>
            </a:pPr>
            <a:r>
              <a:rPr kumimoji="0" lang="en-GB" sz="19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 </a:t>
            </a:r>
            <a:r>
              <a:rPr kumimoji="0" lang="en-GB" sz="19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Rapid market monitoring assessments (in response to market shocks)</a:t>
            </a:r>
          </a:p>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en-GB" sz="1900" b="0" i="1"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Rapid versions of JMMIs and market studies tailored to meet market information needs during shocks to market (i.e. COVID, protests, etc)</a:t>
            </a:r>
          </a:p>
        </p:txBody>
      </p:sp>
    </p:spTree>
    <p:extLst>
      <p:ext uri="{BB962C8B-B14F-4D97-AF65-F5344CB8AC3E}">
        <p14:creationId xmlns:p14="http://schemas.microsoft.com/office/powerpoint/2010/main" val="411948518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esquinas redondeadas 1">
            <a:extLst>
              <a:ext uri="{FF2B5EF4-FFF2-40B4-BE49-F238E27FC236}">
                <a16:creationId xmlns:a16="http://schemas.microsoft.com/office/drawing/2014/main" id="{7AC8C690-AD50-453A-A3B9-7B333B0B273D}"/>
              </a:ext>
            </a:extLst>
          </p:cNvPr>
          <p:cNvSpPr/>
          <p:nvPr/>
        </p:nvSpPr>
        <p:spPr>
          <a:xfrm>
            <a:off x="305179" y="1484236"/>
            <a:ext cx="5727934" cy="1848036"/>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1800" b="1" i="0" u="none" strike="noStrike" kern="1200" cap="none" spc="0" normalizeH="0" baseline="0" noProof="0" dirty="0">
                <a:ln>
                  <a:noFill/>
                </a:ln>
                <a:solidFill>
                  <a:srgbClr val="EE5859"/>
                </a:solidFill>
                <a:effectLst/>
                <a:uLnTx/>
                <a:uFillTx/>
                <a:latin typeface="Arial Narrow" panose="020B0606020202030204" pitchFamily="34" charset="0"/>
                <a:ea typeface="+mn-ea"/>
                <a:cs typeface="+mn-cs"/>
              </a:rPr>
              <a:t>Context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18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sym typeface="Wingdings" panose="05000000000000000000" pitchFamily="2" charset="2"/>
              </a:rPr>
              <a:t>Based on partner PDMs and multi-needs assessments related to cash assistance, </a:t>
            </a:r>
            <a:r>
              <a:rPr kumimoji="0" lang="en-GB" altLang="en-US" sz="18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sym typeface="Wingdings" panose="05000000000000000000" pitchFamily="2" charset="2"/>
              </a:rPr>
              <a:t>food and rent have been reported as the main household priorities, needs and expenses in Colombia; </a:t>
            </a:r>
            <a:r>
              <a:rPr kumimoji="0" lang="en-GB" altLang="en-US" sz="18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sym typeface="Wingdings" panose="05000000000000000000" pitchFamily="2" charset="2"/>
              </a:rPr>
              <a:t>monitoring rental markets serves to inform multipurpose and cash for rent </a:t>
            </a:r>
            <a:r>
              <a:rPr kumimoji="0" lang="en-GB" altLang="en-US" sz="18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sym typeface="Wingdings" panose="05000000000000000000" pitchFamily="2" charset="2"/>
              </a:rPr>
              <a:t>programming. </a:t>
            </a:r>
            <a:endParaRPr kumimoji="0" lang="en-GB" altLang="en-US" sz="18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sym typeface="Wingdings" panose="05000000000000000000" pitchFamily="2" charset="2"/>
            </a:endParaRPr>
          </a:p>
        </p:txBody>
      </p:sp>
      <p:sp>
        <p:nvSpPr>
          <p:cNvPr id="15" name="Título 14"/>
          <p:cNvSpPr>
            <a:spLocks noGrp="1"/>
          </p:cNvSpPr>
          <p:nvPr>
            <p:ph type="ctrTitle"/>
          </p:nvPr>
        </p:nvSpPr>
        <p:spPr>
          <a:xfrm>
            <a:off x="10999" y="295647"/>
            <a:ext cx="11486606" cy="766355"/>
          </a:xfrm>
          <a:noFill/>
          <a:ln>
            <a:noFill/>
          </a:ln>
        </p:spPr>
        <p:txBody>
          <a:bodyPr/>
          <a:lstStyle/>
          <a:p>
            <a:pPr marL="457200"/>
            <a:r>
              <a:rPr lang="en-GB" sz="3200" dirty="0"/>
              <a:t>Overview: </a:t>
            </a:r>
            <a:r>
              <a:rPr lang="en-GB" sz="3200" b="0" dirty="0"/>
              <a:t>Colombia’s Joint Market Monitoring Initiative (JMMI)</a:t>
            </a:r>
            <a:endParaRPr lang="es-MX" sz="3200" dirty="0">
              <a:effectLst/>
              <a:latin typeface="Arial Narrow" panose="020B0606020202030204" pitchFamily="34" charset="0"/>
            </a:endParaRPr>
          </a:p>
        </p:txBody>
      </p:sp>
      <p:pic>
        <p:nvPicPr>
          <p:cNvPr id="6" name="Picture 11"/>
          <p:cNvPicPr>
            <a:picLocks noChangeAspect="1" noChangeArrowheads="1"/>
          </p:cNvPicPr>
          <p:nvPr/>
        </p:nvPicPr>
        <p:blipFill>
          <a:blip r:embed="rId3">
            <a:extLst>
              <a:ext uri="{28A0092B-C50C-407E-A947-70E740481C1C}">
                <a14:useLocalDpi xmlns:a14="http://schemas.microsoft.com/office/drawing/2010/main" val="0"/>
              </a:ext>
            </a:extLst>
          </a:blip>
          <a:srcRect l="21051" t="56972" r="72578" b="31268"/>
          <a:stretch>
            <a:fillRect/>
          </a:stretch>
        </p:blipFill>
        <p:spPr bwMode="auto">
          <a:xfrm>
            <a:off x="146731" y="3836652"/>
            <a:ext cx="339725" cy="446088"/>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7" name="Marcador de texto 16"/>
          <p:cNvSpPr>
            <a:spLocks noGrp="1"/>
          </p:cNvSpPr>
          <p:nvPr>
            <p:ph type="body" sz="quarter" idx="13"/>
          </p:nvPr>
        </p:nvSpPr>
        <p:spPr>
          <a:xfrm>
            <a:off x="472662" y="3836652"/>
            <a:ext cx="5950018" cy="3021348"/>
          </a:xfrm>
        </p:spPr>
        <p:txBody>
          <a:bodyPr numCol="1" spcCol="180000"/>
          <a:lstStyle/>
          <a:p>
            <a:pPr>
              <a:lnSpc>
                <a:spcPct val="100000"/>
              </a:lnSpc>
            </a:pPr>
            <a:r>
              <a:rPr lang="es-CO" altLang="en-US" sz="2000" b="1" dirty="0" err="1" smtClean="0">
                <a:solidFill>
                  <a:srgbClr val="EE5859"/>
                </a:solidFill>
              </a:rPr>
              <a:t>Primary</a:t>
            </a:r>
            <a:r>
              <a:rPr lang="es-CO" altLang="en-US" sz="2000" b="1" dirty="0" smtClean="0">
                <a:solidFill>
                  <a:srgbClr val="EE5859"/>
                </a:solidFill>
              </a:rPr>
              <a:t> r</a:t>
            </a:r>
            <a:r>
              <a:rPr lang="en-GB" altLang="en-US" sz="2000" b="1" dirty="0" err="1" smtClean="0">
                <a:solidFill>
                  <a:srgbClr val="EE5859"/>
                </a:solidFill>
              </a:rPr>
              <a:t>esearch</a:t>
            </a:r>
            <a:r>
              <a:rPr lang="en-GB" altLang="en-US" sz="2000" b="1" dirty="0" smtClean="0">
                <a:solidFill>
                  <a:srgbClr val="EE5859"/>
                </a:solidFill>
              </a:rPr>
              <a:t> objective:</a:t>
            </a:r>
          </a:p>
          <a:p>
            <a:pPr>
              <a:lnSpc>
                <a:spcPct val="100000"/>
              </a:lnSpc>
            </a:pPr>
            <a:r>
              <a:rPr lang="en-GB" sz="1800" b="1" dirty="0" smtClean="0">
                <a:solidFill>
                  <a:srgbClr val="000000"/>
                </a:solidFill>
                <a:effectLst/>
                <a:ea typeface="Cambria" panose="02040503050406030204" pitchFamily="18" charset="0"/>
                <a:cs typeface="Times New Roman" panose="02020603050405020304" pitchFamily="18" charset="0"/>
              </a:rPr>
              <a:t>To better </a:t>
            </a:r>
            <a:r>
              <a:rPr lang="en-GB" sz="1800" b="1" dirty="0">
                <a:solidFill>
                  <a:srgbClr val="000000"/>
                </a:solidFill>
                <a:ea typeface="Cambria" panose="02040503050406030204" pitchFamily="18" charset="0"/>
                <a:cs typeface="Times New Roman" panose="02020603050405020304" pitchFamily="18" charset="0"/>
              </a:rPr>
              <a:t>u</a:t>
            </a:r>
            <a:r>
              <a:rPr lang="en-GB" sz="1800" b="1" dirty="0">
                <a:solidFill>
                  <a:srgbClr val="000000"/>
                </a:solidFill>
                <a:effectLst/>
                <a:ea typeface="Cambria" panose="02040503050406030204" pitchFamily="18" charset="0"/>
                <a:cs typeface="Times New Roman" panose="02020603050405020304" pitchFamily="18" charset="0"/>
              </a:rPr>
              <a:t>nderstand and monitor the relevant factors of the markets </a:t>
            </a:r>
            <a:r>
              <a:rPr lang="en-GB" sz="1800" dirty="0">
                <a:solidFill>
                  <a:srgbClr val="000000"/>
                </a:solidFill>
                <a:effectLst/>
                <a:ea typeface="Cambria" panose="02040503050406030204" pitchFamily="18" charset="0"/>
                <a:cs typeface="Times New Roman" panose="02020603050405020304" pitchFamily="18" charset="0"/>
              </a:rPr>
              <a:t>prioritised by the CWG to determine the degree of functionality of the targeted </a:t>
            </a:r>
            <a:r>
              <a:rPr lang="en-GB" sz="1800" dirty="0" smtClean="0">
                <a:solidFill>
                  <a:srgbClr val="000000"/>
                </a:solidFill>
                <a:effectLst/>
                <a:ea typeface="Cambria" panose="02040503050406030204" pitchFamily="18" charset="0"/>
                <a:cs typeface="Times New Roman" panose="02020603050405020304" pitchFamily="18" charset="0"/>
              </a:rPr>
              <a:t>markets</a:t>
            </a:r>
            <a:r>
              <a:rPr lang="en-GB" sz="1800" dirty="0">
                <a:solidFill>
                  <a:srgbClr val="000000"/>
                </a:solidFill>
                <a:ea typeface="Cambria" panose="02040503050406030204" pitchFamily="18" charset="0"/>
                <a:cs typeface="Times New Roman" panose="02020603050405020304" pitchFamily="18" charset="0"/>
              </a:rPr>
              <a:t> </a:t>
            </a:r>
            <a:r>
              <a:rPr lang="en-GB" sz="1800" dirty="0" smtClean="0">
                <a:solidFill>
                  <a:srgbClr val="000000"/>
                </a:solidFill>
                <a:ea typeface="Cambria" panose="02040503050406030204" pitchFamily="18" charset="0"/>
                <a:cs typeface="Times New Roman" panose="02020603050405020304" pitchFamily="18" charset="0"/>
              </a:rPr>
              <a:t>(including the rental market)</a:t>
            </a:r>
            <a:endParaRPr lang="en-GB" sz="1800" dirty="0">
              <a:solidFill>
                <a:srgbClr val="000000"/>
              </a:solidFill>
              <a:effectLst/>
              <a:ea typeface="Cambria" panose="02040503050406030204" pitchFamily="18" charset="0"/>
              <a:cs typeface="Times New Roman" panose="02020603050405020304" pitchFamily="18" charset="0"/>
            </a:endParaRPr>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95668" y="1470303"/>
            <a:ext cx="318344" cy="318344"/>
          </a:xfrm>
          <a:prstGeom prst="rect">
            <a:avLst/>
          </a:prstGeom>
          <a:noFill/>
          <a:extLst>
            <a:ext uri="{909E8E84-426E-40DD-AFC4-6F175D3DCCD1}">
              <a14:hiddenFill xmlns:a14="http://schemas.microsoft.com/office/drawing/2010/main">
                <a:solidFill>
                  <a:srgbClr val="FFFFFF"/>
                </a:solidFill>
              </a14:hiddenFill>
            </a:ext>
          </a:extLst>
        </p:spPr>
      </p:pic>
      <p:sp>
        <p:nvSpPr>
          <p:cNvPr id="10" name="CuadroTexto 9">
            <a:extLst>
              <a:ext uri="{FF2B5EF4-FFF2-40B4-BE49-F238E27FC236}">
                <a16:creationId xmlns:a16="http://schemas.microsoft.com/office/drawing/2014/main" id="{2F2F4118-E471-4DD6-B9C0-E109D222A356}"/>
              </a:ext>
            </a:extLst>
          </p:cNvPr>
          <p:cNvSpPr txBox="1"/>
          <p:nvPr/>
        </p:nvSpPr>
        <p:spPr>
          <a:xfrm>
            <a:off x="6241982" y="1405026"/>
            <a:ext cx="5660469" cy="330859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altLang="en-US" sz="2000" b="1" i="0" u="none" strike="noStrike" kern="1200" cap="none" spc="0" normalizeH="0" baseline="0" noProof="0" dirty="0">
                <a:ln>
                  <a:noFill/>
                </a:ln>
                <a:solidFill>
                  <a:srgbClr val="EE5859"/>
                </a:solidFill>
                <a:effectLst/>
                <a:uLnTx/>
                <a:uFillTx/>
                <a:latin typeface="Arial Narrow" panose="020B0606020202030204" pitchFamily="34" charset="0"/>
                <a:ea typeface="+mn-ea"/>
                <a:cs typeface="+mn-cs"/>
              </a:rPr>
              <a:t>      </a:t>
            </a:r>
            <a:r>
              <a:rPr kumimoji="0" lang="en-GB" altLang="en-US" sz="2000" b="1" i="0" u="none" strike="noStrike" kern="1200" cap="none" spc="0" normalizeH="0" baseline="0" noProof="0" dirty="0">
                <a:ln>
                  <a:noFill/>
                </a:ln>
                <a:solidFill>
                  <a:srgbClr val="EE5859"/>
                </a:solidFill>
                <a:effectLst/>
                <a:uLnTx/>
                <a:uFillTx/>
                <a:latin typeface="Arial Narrow" panose="020B0606020202030204" pitchFamily="34" charset="0"/>
                <a:ea typeface="+mn-ea"/>
                <a:cs typeface="+mn-cs"/>
              </a:rPr>
              <a:t>Methodology:</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Data collection conducted by CWG partners</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Structured </a:t>
            </a:r>
            <a:r>
              <a:rPr kumimoji="0" lang="en-GB" sz="18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questionnaire </a:t>
            </a:r>
            <a:r>
              <a:rPr kumimoji="0" lang="en-GB" sz="18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sym typeface="Wingdings" panose="05000000000000000000" pitchFamily="2" charset="2"/>
              </a:rPr>
              <a:t> remote interviews with </a:t>
            </a:r>
            <a:r>
              <a:rPr kumimoji="0" lang="en-GB" sz="18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sym typeface="Wingdings" panose="05000000000000000000" pitchFamily="2" charset="2"/>
              </a:rPr>
              <a:t>beneficiary households</a:t>
            </a:r>
            <a:endParaRPr kumimoji="0" lang="en-GB" sz="18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sym typeface="Wingdings" panose="05000000000000000000" pitchFamily="2" charset="2"/>
            </a:endParaRP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sym typeface="Wingdings" panose="05000000000000000000" pitchFamily="2" charset="2"/>
              </a:rPr>
              <a:t>20 surveys by municipality (per partner)</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sym typeface="Wingdings" panose="05000000000000000000" pitchFamily="2" charset="2"/>
              </a:rPr>
              <a:t>One week of data collection per round</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Rounds every two months </a:t>
            </a:r>
            <a:r>
              <a:rPr kumimoji="0" lang="en-GB" sz="18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sym typeface="Wingdings" panose="05000000000000000000" pitchFamily="2" charset="2"/>
              </a:rPr>
              <a:t> the tool has evolved </a:t>
            </a:r>
            <a:r>
              <a:rPr kumimoji="0" lang="en-GB" sz="18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sym typeface="Wingdings" panose="05000000000000000000" pitchFamily="2" charset="2"/>
              </a:rPr>
              <a:t>across three rounds to include data on rental markets</a:t>
            </a:r>
            <a:endParaRPr kumimoji="0" lang="en-GB" sz="18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Tree>
    <p:extLst>
      <p:ext uri="{BB962C8B-B14F-4D97-AF65-F5344CB8AC3E}">
        <p14:creationId xmlns:p14="http://schemas.microsoft.com/office/powerpoint/2010/main" val="130267133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ítulo 14"/>
          <p:cNvSpPr>
            <a:spLocks noGrp="1"/>
          </p:cNvSpPr>
          <p:nvPr>
            <p:ph type="ctrTitle"/>
          </p:nvPr>
        </p:nvSpPr>
        <p:spPr>
          <a:xfrm>
            <a:off x="514901" y="266337"/>
            <a:ext cx="11023956" cy="724646"/>
          </a:xfrm>
        </p:spPr>
        <p:txBody>
          <a:bodyPr/>
          <a:lstStyle/>
          <a:p>
            <a:r>
              <a:rPr lang="en-GB" sz="3200" dirty="0" smtClean="0"/>
              <a:t>Overview: </a:t>
            </a:r>
            <a:r>
              <a:rPr lang="en-GB" sz="3200" b="0" dirty="0" smtClean="0"/>
              <a:t>Colombia’s </a:t>
            </a:r>
            <a:r>
              <a:rPr lang="en-GB" sz="3200" b="0" dirty="0"/>
              <a:t>Joint Market Monitoring Initiative </a:t>
            </a:r>
            <a:r>
              <a:rPr lang="en-GB" sz="3200" b="0" dirty="0">
                <a:effectLst/>
              </a:rPr>
              <a:t>(JMMI</a:t>
            </a:r>
            <a:r>
              <a:rPr lang="en-GB" sz="3200" b="0" dirty="0" smtClean="0">
                <a:effectLst/>
              </a:rPr>
              <a:t>)</a:t>
            </a:r>
            <a:endParaRPr lang="en-GB" sz="3200" b="0" dirty="0"/>
          </a:p>
        </p:txBody>
      </p:sp>
      <p:sp>
        <p:nvSpPr>
          <p:cNvPr id="17" name="Marcador de texto 16"/>
          <p:cNvSpPr>
            <a:spLocks noGrp="1"/>
          </p:cNvSpPr>
          <p:nvPr>
            <p:ph type="body" sz="quarter" idx="13"/>
          </p:nvPr>
        </p:nvSpPr>
        <p:spPr>
          <a:xfrm>
            <a:off x="946016" y="1582091"/>
            <a:ext cx="10102534" cy="3452865"/>
          </a:xfrm>
        </p:spPr>
        <p:txBody>
          <a:bodyPr/>
          <a:lstStyle/>
          <a:p>
            <a:pPr>
              <a:lnSpc>
                <a:spcPct val="100000"/>
              </a:lnSpc>
            </a:pPr>
            <a:r>
              <a:rPr lang="en-US" altLang="en-US" sz="2000" i="1" dirty="0" smtClean="0">
                <a:solidFill>
                  <a:schemeClr val="tx1"/>
                </a:solidFill>
              </a:rPr>
              <a:t>Limitations: </a:t>
            </a:r>
          </a:p>
          <a:p>
            <a:pPr marL="457200" indent="-457200">
              <a:lnSpc>
                <a:spcPct val="100000"/>
              </a:lnSpc>
              <a:buFont typeface="+mj-lt"/>
              <a:buAutoNum type="arabicPeriod"/>
            </a:pPr>
            <a:r>
              <a:rPr lang="en-US" altLang="en-US" sz="2000" b="1" dirty="0" smtClean="0">
                <a:solidFill>
                  <a:schemeClr val="tx1"/>
                </a:solidFill>
              </a:rPr>
              <a:t>Data </a:t>
            </a:r>
            <a:r>
              <a:rPr lang="en-US" altLang="en-US" sz="2000" b="1" dirty="0">
                <a:solidFill>
                  <a:schemeClr val="tx1"/>
                </a:solidFill>
              </a:rPr>
              <a:t>collection for the rental market monitoring component only captures data from the demand side, </a:t>
            </a:r>
            <a:r>
              <a:rPr lang="en-US" altLang="en-US" sz="2000" dirty="0">
                <a:solidFill>
                  <a:schemeClr val="tx1"/>
                </a:solidFill>
              </a:rPr>
              <a:t>due to operational constraints </a:t>
            </a:r>
            <a:r>
              <a:rPr lang="en-US" altLang="en-US" sz="2000" dirty="0" smtClean="0">
                <a:solidFill>
                  <a:schemeClr val="tx1"/>
                </a:solidFill>
              </a:rPr>
              <a:t>related to </a:t>
            </a:r>
            <a:r>
              <a:rPr lang="en-US" altLang="en-US" sz="2000" dirty="0">
                <a:solidFill>
                  <a:schemeClr val="tx1"/>
                </a:solidFill>
              </a:rPr>
              <a:t>supply side data and partner capacity.</a:t>
            </a:r>
          </a:p>
          <a:p>
            <a:pPr marL="457200" indent="-457200">
              <a:lnSpc>
                <a:spcPct val="100000"/>
              </a:lnSpc>
              <a:buFont typeface="+mj-lt"/>
              <a:buAutoNum type="arabicPeriod"/>
            </a:pPr>
            <a:r>
              <a:rPr lang="en-GB" altLang="en-US" sz="2000" b="1" dirty="0">
                <a:solidFill>
                  <a:schemeClr val="tx1"/>
                </a:solidFill>
              </a:rPr>
              <a:t>The findings are based on self-reported responses </a:t>
            </a:r>
            <a:r>
              <a:rPr lang="en-GB" altLang="en-US" sz="2000" dirty="0">
                <a:solidFill>
                  <a:schemeClr val="tx1"/>
                </a:solidFill>
              </a:rPr>
              <a:t>and are therefore subject to some degree of bias.</a:t>
            </a:r>
          </a:p>
          <a:p>
            <a:pPr marL="457200" indent="-457200">
              <a:lnSpc>
                <a:spcPct val="100000"/>
              </a:lnSpc>
              <a:buFont typeface="+mj-lt"/>
              <a:buAutoNum type="arabicPeriod"/>
            </a:pPr>
            <a:r>
              <a:rPr lang="en-GB" altLang="en-US" sz="2000" b="1" dirty="0">
                <a:solidFill>
                  <a:schemeClr val="tx1"/>
                </a:solidFill>
              </a:rPr>
              <a:t>The findings of this assessment are indicative</a:t>
            </a:r>
            <a:r>
              <a:rPr lang="en-GB" altLang="en-US" sz="2000" dirty="0">
                <a:solidFill>
                  <a:schemeClr val="tx1"/>
                </a:solidFill>
              </a:rPr>
              <a:t>, the amount of data collected is not a representative sample, so the results cannot be extrapolated and are not generalisable to the populations of interest. In particular, because the data is collected/reported by type of accommodation.</a:t>
            </a:r>
          </a:p>
          <a:p>
            <a:pPr marL="457200" indent="-457200">
              <a:lnSpc>
                <a:spcPct val="100000"/>
              </a:lnSpc>
              <a:buFont typeface="+mj-lt"/>
              <a:buAutoNum type="arabicPeriod"/>
            </a:pPr>
            <a:r>
              <a:rPr lang="en-GB" altLang="en-US" sz="2000" dirty="0">
                <a:solidFill>
                  <a:schemeClr val="tx1"/>
                </a:solidFill>
              </a:rPr>
              <a:t>Due to data being collected by partners based on their capacity and access to the relevant populations, </a:t>
            </a:r>
            <a:r>
              <a:rPr lang="en-GB" altLang="en-US" sz="2000" b="1" dirty="0">
                <a:solidFill>
                  <a:schemeClr val="tx1"/>
                </a:solidFill>
              </a:rPr>
              <a:t>certain</a:t>
            </a:r>
            <a:r>
              <a:rPr lang="en-GB" altLang="en-US" sz="2000" dirty="0">
                <a:solidFill>
                  <a:schemeClr val="tx1"/>
                </a:solidFill>
              </a:rPr>
              <a:t>  </a:t>
            </a:r>
            <a:r>
              <a:rPr lang="en-GB" altLang="en-US" sz="2000" b="1" dirty="0">
                <a:solidFill>
                  <a:schemeClr val="tx1"/>
                </a:solidFill>
              </a:rPr>
              <a:t>departments and households are likely to be under- or over-represented</a:t>
            </a:r>
            <a:r>
              <a:rPr lang="en-GB" altLang="en-US" sz="2000" dirty="0">
                <a:solidFill>
                  <a:schemeClr val="tx1"/>
                </a:solidFill>
              </a:rPr>
              <a:t>. </a:t>
            </a:r>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729" y="1481182"/>
            <a:ext cx="639763" cy="6397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819991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ítulo 14"/>
          <p:cNvSpPr>
            <a:spLocks noGrp="1"/>
          </p:cNvSpPr>
          <p:nvPr>
            <p:ph type="ctrTitle"/>
          </p:nvPr>
        </p:nvSpPr>
        <p:spPr>
          <a:xfrm>
            <a:off x="514901" y="266337"/>
            <a:ext cx="11023956" cy="724646"/>
          </a:xfrm>
        </p:spPr>
        <p:txBody>
          <a:bodyPr/>
          <a:lstStyle/>
          <a:p>
            <a:r>
              <a:rPr lang="en-GB" sz="3200" dirty="0"/>
              <a:t>Tool development</a:t>
            </a:r>
            <a:endParaRPr lang="en-GB" sz="3200" b="0" dirty="0"/>
          </a:p>
        </p:txBody>
      </p:sp>
      <p:sp>
        <p:nvSpPr>
          <p:cNvPr id="4" name="CuadroTexto 3">
            <a:extLst>
              <a:ext uri="{FF2B5EF4-FFF2-40B4-BE49-F238E27FC236}">
                <a16:creationId xmlns:a16="http://schemas.microsoft.com/office/drawing/2014/main" id="{46C45CDD-9AFF-4BF2-8843-F5B40A92CA96}"/>
              </a:ext>
            </a:extLst>
          </p:cNvPr>
          <p:cNvSpPr txBox="1"/>
          <p:nvPr/>
        </p:nvSpPr>
        <p:spPr>
          <a:xfrm>
            <a:off x="452846" y="1384662"/>
            <a:ext cx="5503818" cy="430887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EE5859"/>
                </a:solidFill>
                <a:effectLst/>
                <a:uLnTx/>
                <a:uFillTx/>
                <a:latin typeface="Arial Narrow" panose="020B0606020202030204" pitchFamily="34" charset="0"/>
                <a:ea typeface="+mn-ea"/>
                <a:cs typeface="+mn-cs"/>
              </a:rPr>
              <a:t>Technical guidelines and key concepts used for the tool development: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hlinkClick r:id="rId2"/>
              </a:rPr>
              <a:t>Tip sheet 1 –Global shelter cluster</a:t>
            </a:r>
            <a:endParaRPr kumimoji="0" lang="en-GB" sz="1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Submarkets – market segmentation</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Rental availability, cost and quality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sng" strike="noStrike" kern="1200" cap="none" spc="0" normalizeH="0" baseline="0" noProof="0" dirty="0">
                <a:ln>
                  <a:noFill/>
                </a:ln>
                <a:solidFill>
                  <a:srgbClr val="000000"/>
                </a:solidFill>
                <a:effectLst/>
                <a:uLnTx/>
                <a:uFillTx/>
                <a:latin typeface="Arial Narrow" panose="020B0606020202030204" pitchFamily="34" charset="0"/>
                <a:ea typeface="Cambria" panose="02040503050406030204" pitchFamily="18" charset="0"/>
                <a:cs typeface="Times New Roman" panose="02020603050405020304" pitchFamily="18" charset="0"/>
                <a:hlinkClick r:id="rId3"/>
              </a:rPr>
              <a:t>Sphere Minimum</a:t>
            </a:r>
            <a:r>
              <a:rPr kumimoji="0" lang="es-CO" sz="1400" b="0" i="0" u="sng" strike="noStrike" kern="1200" cap="none" spc="0" normalizeH="0" baseline="0" noProof="0" dirty="0">
                <a:ln>
                  <a:noFill/>
                </a:ln>
                <a:solidFill>
                  <a:srgbClr val="000000"/>
                </a:solidFill>
                <a:effectLst/>
                <a:uLnTx/>
                <a:uFillTx/>
                <a:latin typeface="Arial Narrow" panose="020B0606020202030204" pitchFamily="34" charset="0"/>
                <a:ea typeface="Cambria" panose="02040503050406030204" pitchFamily="18" charset="0"/>
                <a:cs typeface="Times New Roman" panose="02020603050405020304" pitchFamily="18" charset="0"/>
                <a:hlinkClick r:id="rId3"/>
              </a:rPr>
              <a:t> </a:t>
            </a:r>
            <a:r>
              <a:rPr kumimoji="0" lang="en-GB" sz="1400" b="0" i="0" u="sng" strike="noStrike" kern="1200" cap="none" spc="0" normalizeH="0" baseline="0" noProof="0" dirty="0">
                <a:ln>
                  <a:noFill/>
                </a:ln>
                <a:solidFill>
                  <a:srgbClr val="000000"/>
                </a:solidFill>
                <a:effectLst/>
                <a:uLnTx/>
                <a:uFillTx/>
                <a:latin typeface="Arial Narrow" panose="020B0606020202030204" pitchFamily="34" charset="0"/>
                <a:ea typeface="Cambria" panose="02040503050406030204" pitchFamily="18" charset="0"/>
                <a:cs typeface="Times New Roman" panose="02020603050405020304" pitchFamily="18" charset="0"/>
                <a:hlinkClick r:id="rId3"/>
              </a:rPr>
              <a:t>Standards</a:t>
            </a:r>
            <a:endParaRPr kumimoji="0" lang="en-GB" sz="1400" b="0" i="0" u="sng" strike="noStrike" kern="1200" cap="none" spc="0" normalizeH="0" baseline="0" noProof="0" dirty="0">
              <a:ln>
                <a:noFill/>
              </a:ln>
              <a:solidFill>
                <a:srgbClr val="000000"/>
              </a:solidFill>
              <a:effectLst/>
              <a:uLnTx/>
              <a:uFillTx/>
              <a:latin typeface="Arial Narrow" panose="020B0606020202030204" pitchFamily="34" charset="0"/>
              <a:ea typeface="Cambria" panose="02040503050406030204" pitchFamily="18" charset="0"/>
              <a:cs typeface="Times New Roman" panose="02020603050405020304" pitchFamily="18" charset="0"/>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Arial Narrow" panose="020B0606020202030204" pitchFamily="34" charset="0"/>
                <a:ea typeface="Cambria" panose="02040503050406030204" pitchFamily="18" charset="0"/>
                <a:cs typeface="Times New Roman" panose="02020603050405020304" pitchFamily="18" charset="0"/>
              </a:rPr>
              <a:t>Rights-based shelter standards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sng" strike="noStrike" kern="1200" cap="none" spc="0" normalizeH="0" baseline="0" noProof="0" dirty="0">
                <a:ln>
                  <a:noFill/>
                </a:ln>
                <a:solidFill>
                  <a:srgbClr val="000000"/>
                </a:solidFill>
                <a:effectLst/>
                <a:uLnTx/>
                <a:uFillTx/>
                <a:latin typeface="Arial Narrow" panose="020B0606020202030204" pitchFamily="34" charset="0"/>
                <a:ea typeface="Cambria" panose="02040503050406030204" pitchFamily="18" charset="0"/>
                <a:cs typeface="Times New Roman" panose="02020603050405020304" pitchFamily="18" charset="0"/>
              </a:rPr>
              <a:t>Step by step guide for rental assistance </a:t>
            </a:r>
            <a:r>
              <a:rPr kumimoji="0" lang="es-CO" sz="1400" b="0" i="0" u="none" strike="noStrike" kern="1200" cap="none" spc="0" normalizeH="0" baseline="0" noProof="0" dirty="0">
                <a:ln>
                  <a:noFill/>
                </a:ln>
                <a:solidFill>
                  <a:srgbClr val="000000"/>
                </a:solidFill>
                <a:effectLst/>
                <a:uLnTx/>
                <a:uFillTx/>
                <a:latin typeface="Arial Narrow" panose="020B0606020202030204" pitchFamily="34" charset="0"/>
                <a:ea typeface="Cambria" panose="02040503050406030204" pitchFamily="18" charset="0"/>
                <a:cs typeface="Times New Roman" panose="02020603050405020304" pitchFamily="18" charset="0"/>
              </a:rPr>
              <a:t>(</a:t>
            </a:r>
            <a:r>
              <a:rPr kumimoji="0" lang="es-CO" sz="1400" b="0" i="0" u="sng" strike="noStrike" kern="1200" cap="none" spc="0" normalizeH="0" baseline="0" noProof="0" dirty="0">
                <a:ln>
                  <a:noFill/>
                </a:ln>
                <a:solidFill>
                  <a:srgbClr val="000000"/>
                </a:solidFill>
                <a:effectLst/>
                <a:uLnTx/>
                <a:uFillTx/>
                <a:latin typeface="Arial Narrow" panose="020B0606020202030204" pitchFamily="34" charset="0"/>
                <a:ea typeface="Cambria" panose="02040503050406030204" pitchFamily="18" charset="0"/>
                <a:cs typeface="Times New Roman" panose="02020603050405020304" pitchFamily="18" charset="0"/>
                <a:hlinkClick r:id="rId4"/>
              </a:rPr>
              <a:t>IFRC</a:t>
            </a:r>
            <a:r>
              <a:rPr kumimoji="0" lang="es-CO" sz="1400" b="0" i="0" u="none" strike="noStrike" kern="1200" cap="none" spc="0" normalizeH="0" baseline="0" noProof="0" dirty="0">
                <a:ln>
                  <a:noFill/>
                </a:ln>
                <a:solidFill>
                  <a:srgbClr val="000000"/>
                </a:solidFill>
                <a:effectLst/>
                <a:uLnTx/>
                <a:uFillTx/>
                <a:latin typeface="Arial Narrow" panose="020B0606020202030204" pitchFamily="34" charset="0"/>
                <a:ea typeface="Cambria" panose="02040503050406030204" pitchFamily="18" charset="0"/>
                <a:cs typeface="Times New Roman" panose="02020603050405020304" pitchFamily="18" charset="0"/>
              </a:rPr>
              <a:t>)</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Market segmentation by type of accommodation and how this housing units are defined according to the area, number of facilities, accessibility, type of contract, etc. Price is reported considering this segmentation (i.e unit type x).</a:t>
            </a:r>
            <a:endParaRPr kumimoji="0" lang="en-GB" sz="1400" b="0" i="0" u="none" strike="noStrike" kern="1200" cap="none" spc="0" normalizeH="0" baseline="0" noProof="0" dirty="0">
              <a:ln>
                <a:noFill/>
              </a:ln>
              <a:solidFill>
                <a:srgbClr val="000000"/>
              </a:solidFill>
              <a:effectLst/>
              <a:uLnTx/>
              <a:uFillTx/>
              <a:latin typeface="Arial Narrow" panose="020B0606020202030204" pitchFamily="34" charset="0"/>
              <a:ea typeface="Cambria" panose="02040503050406030204" pitchFamily="18"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sng" strike="noStrike" kern="1200" cap="none" spc="0" normalizeH="0" baseline="0" noProof="0" dirty="0">
                <a:ln>
                  <a:noFill/>
                </a:ln>
                <a:solidFill>
                  <a:srgbClr val="000000"/>
                </a:solidFill>
                <a:effectLst/>
                <a:uLnTx/>
                <a:uFillTx/>
                <a:latin typeface="Arial Narrow" panose="020B0606020202030204" pitchFamily="34" charset="0"/>
                <a:ea typeface="Cambria" panose="02040503050406030204" pitchFamily="18" charset="0"/>
                <a:cs typeface="Times New Roman" panose="02020603050405020304" pitchFamily="18" charset="0"/>
                <a:hlinkClick r:id="rId5"/>
              </a:rPr>
              <a:t>Rental Law 820 from 2003</a:t>
            </a:r>
            <a:r>
              <a:rPr kumimoji="0" lang="en-GB" sz="1400" b="0" i="0" u="none" strike="noStrike" kern="1200" cap="none" spc="0" normalizeH="0" baseline="0" noProof="0" dirty="0">
                <a:ln>
                  <a:noFill/>
                </a:ln>
                <a:solidFill>
                  <a:srgbClr val="000000"/>
                </a:solidFill>
                <a:effectLst/>
                <a:uLnTx/>
                <a:uFillTx/>
                <a:latin typeface="Arial Narrow" panose="020B0606020202030204" pitchFamily="34" charset="0"/>
                <a:ea typeface="Cambria" panose="02040503050406030204" pitchFamily="18" charset="0"/>
                <a:cs typeface="Times New Roman" panose="02020603050405020304" pitchFamily="18" charset="0"/>
              </a:rPr>
              <a:t>: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Arial Narrow" panose="020B0606020202030204" pitchFamily="34" charset="0"/>
                <a:ea typeface="Cambria" panose="02040503050406030204" pitchFamily="18" charset="0"/>
                <a:cs typeface="Times New Roman" panose="02020603050405020304" pitchFamily="18" charset="0"/>
              </a:rPr>
              <a:t>Responsibilities tenants and landlords have within a formal contract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hlinkClick r:id="rId6"/>
              </a:rPr>
              <a:t>Gran Encuesta Integrada de Hogares - DANE </a:t>
            </a:r>
            <a:endParaRPr kumimoji="0" lang="es-CO" sz="1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Types of households in Colombia</a:t>
            </a:r>
            <a:r>
              <a:rPr kumimoji="0" lang="es-CO" sz="1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E</a:t>
            </a:r>
            <a:r>
              <a:rPr kumimoji="0" lang="en-GB" sz="1400" b="0" i="0" u="none" strike="noStrike" kern="1200" cap="none" spc="0" normalizeH="0" baseline="0" noProof="0" dirty="0" err="1">
                <a:ln>
                  <a:noFill/>
                </a:ln>
                <a:solidFill>
                  <a:prstClr val="black"/>
                </a:solidFill>
                <a:effectLst/>
                <a:uLnTx/>
                <a:uFillTx/>
                <a:latin typeface="Arial Narrow" panose="020B0606020202030204" pitchFamily="34" charset="0"/>
                <a:ea typeface="+mn-ea"/>
                <a:cs typeface="+mn-cs"/>
              </a:rPr>
              <a:t>stimates</a:t>
            </a:r>
            <a:r>
              <a:rPr kumimoji="0" lang="en-US" sz="1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of mitigable and non-mitigable overcrowding</a:t>
            </a:r>
            <a:r>
              <a:rPr kumimoji="0" lang="es-CO" sz="1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a:t>
            </a:r>
            <a:r>
              <a:rPr kumimoji="0" lang="es-CO" sz="1400" b="0" i="0" u="none" strike="noStrike" kern="1200" cap="none" spc="0" normalizeH="0" baseline="0" noProof="0" dirty="0" err="1">
                <a:ln>
                  <a:noFill/>
                </a:ln>
                <a:solidFill>
                  <a:prstClr val="black"/>
                </a:solidFill>
                <a:effectLst/>
                <a:uLnTx/>
                <a:uFillTx/>
                <a:latin typeface="Arial Narrow" panose="020B0606020202030204" pitchFamily="34" charset="0"/>
                <a:ea typeface="+mn-ea"/>
                <a:cs typeface="+mn-cs"/>
              </a:rPr>
              <a:t>Strata</a:t>
            </a:r>
            <a:r>
              <a:rPr kumimoji="0" lang="es-CO" sz="1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a:t>
            </a:r>
            <a:r>
              <a:rPr kumimoji="0" lang="en-US" sz="1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Threshold used in Colombia for residential public services costs and to allocate subsidies/contributions per area</a:t>
            </a:r>
            <a:endParaRPr kumimoji="0" lang="es-CO" sz="1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graphicFrame>
        <p:nvGraphicFramePr>
          <p:cNvPr id="5" name="Diagrama 4">
            <a:extLst>
              <a:ext uri="{FF2B5EF4-FFF2-40B4-BE49-F238E27FC236}">
                <a16:creationId xmlns:a16="http://schemas.microsoft.com/office/drawing/2014/main" id="{3820BB1B-80BA-46D0-897B-E09C009AF21A}"/>
              </a:ext>
            </a:extLst>
          </p:cNvPr>
          <p:cNvGraphicFramePr/>
          <p:nvPr>
            <p:extLst/>
          </p:nvPr>
        </p:nvGraphicFramePr>
        <p:xfrm>
          <a:off x="6235337" y="1501736"/>
          <a:ext cx="5364480" cy="483209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2" name="Flecha: curvada hacia la derecha 1">
            <a:extLst>
              <a:ext uri="{FF2B5EF4-FFF2-40B4-BE49-F238E27FC236}">
                <a16:creationId xmlns:a16="http://schemas.microsoft.com/office/drawing/2014/main" id="{3073ECF5-DAE9-4652-984E-AE3B661EF507}"/>
              </a:ext>
            </a:extLst>
          </p:cNvPr>
          <p:cNvSpPr/>
          <p:nvPr/>
        </p:nvSpPr>
        <p:spPr>
          <a:xfrm>
            <a:off x="6653349" y="3953691"/>
            <a:ext cx="687977" cy="1341120"/>
          </a:xfrm>
          <a:prstGeom prst="curvedRightArrow">
            <a:avLst/>
          </a:prstGeom>
          <a:solidFill>
            <a:srgbClr val="95A0A9"/>
          </a:solidFill>
          <a:ln>
            <a:solidFill>
              <a:srgbClr val="95A0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lecha: curvada hacia la derecha 6">
            <a:extLst>
              <a:ext uri="{FF2B5EF4-FFF2-40B4-BE49-F238E27FC236}">
                <a16:creationId xmlns:a16="http://schemas.microsoft.com/office/drawing/2014/main" id="{AA771000-479C-4D8E-947B-729F3C452B3A}"/>
              </a:ext>
            </a:extLst>
          </p:cNvPr>
          <p:cNvSpPr/>
          <p:nvPr/>
        </p:nvSpPr>
        <p:spPr>
          <a:xfrm rot="12145206">
            <a:off x="10724607" y="3953691"/>
            <a:ext cx="687977" cy="1341120"/>
          </a:xfrm>
          <a:prstGeom prst="curvedRightArrow">
            <a:avLst/>
          </a:prstGeom>
          <a:solidFill>
            <a:srgbClr val="95A0A9"/>
          </a:solidFill>
          <a:ln>
            <a:solidFill>
              <a:srgbClr val="95A0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lecha: curvada hacia la derecha 7">
            <a:extLst>
              <a:ext uri="{FF2B5EF4-FFF2-40B4-BE49-F238E27FC236}">
                <a16:creationId xmlns:a16="http://schemas.microsoft.com/office/drawing/2014/main" id="{EE1D27BC-C49A-4EBE-87AF-911443CD2DCB}"/>
              </a:ext>
            </a:extLst>
          </p:cNvPr>
          <p:cNvSpPr/>
          <p:nvPr/>
        </p:nvSpPr>
        <p:spPr>
          <a:xfrm rot="5400000">
            <a:off x="8573588" y="1058091"/>
            <a:ext cx="687977" cy="1341120"/>
          </a:xfrm>
          <a:prstGeom prst="curvedRightArrow">
            <a:avLst/>
          </a:prstGeom>
          <a:solidFill>
            <a:srgbClr val="95A0A9"/>
          </a:solidFill>
          <a:ln>
            <a:solidFill>
              <a:srgbClr val="95A0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677661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827E96E-55B4-4DD0-81D2-D9C81EE4CAD5}"/>
              </a:ext>
            </a:extLst>
          </p:cNvPr>
          <p:cNvSpPr>
            <a:spLocks noGrp="1"/>
          </p:cNvSpPr>
          <p:nvPr>
            <p:ph type="ctrTitle"/>
          </p:nvPr>
        </p:nvSpPr>
        <p:spPr>
          <a:xfrm>
            <a:off x="514901" y="266337"/>
            <a:ext cx="11591370" cy="724646"/>
          </a:xfrm>
        </p:spPr>
        <p:txBody>
          <a:bodyPr/>
          <a:lstStyle/>
          <a:p>
            <a:pPr>
              <a:lnSpc>
                <a:spcPct val="100000"/>
              </a:lnSpc>
            </a:pPr>
            <a:r>
              <a:rPr lang="en-GB" sz="3600" dirty="0"/>
              <a:t>Results: </a:t>
            </a:r>
            <a:r>
              <a:rPr lang="en-GB" sz="3600" b="0" dirty="0"/>
              <a:t>Median monthly rental cost by type of accommodation and region (COP)</a:t>
            </a:r>
          </a:p>
        </p:txBody>
      </p:sp>
      <p:graphicFrame>
        <p:nvGraphicFramePr>
          <p:cNvPr id="5" name="Tabla 4">
            <a:extLst>
              <a:ext uri="{FF2B5EF4-FFF2-40B4-BE49-F238E27FC236}">
                <a16:creationId xmlns:a16="http://schemas.microsoft.com/office/drawing/2014/main" id="{03D25539-6FB1-4DD0-A3FE-599F3FC2C699}"/>
              </a:ext>
            </a:extLst>
          </p:cNvPr>
          <p:cNvGraphicFramePr>
            <a:graphicFrameLocks noGrp="1"/>
          </p:cNvGraphicFramePr>
          <p:nvPr>
            <p:extLst/>
          </p:nvPr>
        </p:nvGraphicFramePr>
        <p:xfrm>
          <a:off x="118711" y="1296849"/>
          <a:ext cx="11987560" cy="4961077"/>
        </p:xfrm>
        <a:graphic>
          <a:graphicData uri="http://schemas.openxmlformats.org/drawingml/2006/table">
            <a:tbl>
              <a:tblPr firstRow="1" bandRow="1">
                <a:tableStyleId>{F5AB1C69-6EDB-4FF4-983F-18BD219EF322}</a:tableStyleId>
              </a:tblPr>
              <a:tblGrid>
                <a:gridCol w="1498445">
                  <a:extLst>
                    <a:ext uri="{9D8B030D-6E8A-4147-A177-3AD203B41FA5}">
                      <a16:colId xmlns:a16="http://schemas.microsoft.com/office/drawing/2014/main" val="3282784054"/>
                    </a:ext>
                  </a:extLst>
                </a:gridCol>
                <a:gridCol w="1498445">
                  <a:extLst>
                    <a:ext uri="{9D8B030D-6E8A-4147-A177-3AD203B41FA5}">
                      <a16:colId xmlns:a16="http://schemas.microsoft.com/office/drawing/2014/main" val="3592764049"/>
                    </a:ext>
                  </a:extLst>
                </a:gridCol>
                <a:gridCol w="1498445">
                  <a:extLst>
                    <a:ext uri="{9D8B030D-6E8A-4147-A177-3AD203B41FA5}">
                      <a16:colId xmlns:a16="http://schemas.microsoft.com/office/drawing/2014/main" val="2447290925"/>
                    </a:ext>
                  </a:extLst>
                </a:gridCol>
                <a:gridCol w="1498445">
                  <a:extLst>
                    <a:ext uri="{9D8B030D-6E8A-4147-A177-3AD203B41FA5}">
                      <a16:colId xmlns:a16="http://schemas.microsoft.com/office/drawing/2014/main" val="2762994895"/>
                    </a:ext>
                  </a:extLst>
                </a:gridCol>
                <a:gridCol w="1498445">
                  <a:extLst>
                    <a:ext uri="{9D8B030D-6E8A-4147-A177-3AD203B41FA5}">
                      <a16:colId xmlns:a16="http://schemas.microsoft.com/office/drawing/2014/main" val="740924638"/>
                    </a:ext>
                  </a:extLst>
                </a:gridCol>
                <a:gridCol w="1498445">
                  <a:extLst>
                    <a:ext uri="{9D8B030D-6E8A-4147-A177-3AD203B41FA5}">
                      <a16:colId xmlns:a16="http://schemas.microsoft.com/office/drawing/2014/main" val="2521602885"/>
                    </a:ext>
                  </a:extLst>
                </a:gridCol>
                <a:gridCol w="1498445">
                  <a:extLst>
                    <a:ext uri="{9D8B030D-6E8A-4147-A177-3AD203B41FA5}">
                      <a16:colId xmlns:a16="http://schemas.microsoft.com/office/drawing/2014/main" val="3088107402"/>
                    </a:ext>
                  </a:extLst>
                </a:gridCol>
                <a:gridCol w="1498445">
                  <a:extLst>
                    <a:ext uri="{9D8B030D-6E8A-4147-A177-3AD203B41FA5}">
                      <a16:colId xmlns:a16="http://schemas.microsoft.com/office/drawing/2014/main" val="1146773770"/>
                    </a:ext>
                  </a:extLst>
                </a:gridCol>
              </a:tblGrid>
              <a:tr h="370362">
                <a:tc>
                  <a:txBody>
                    <a:bodyPr/>
                    <a:lstStyle/>
                    <a:p>
                      <a:pPr algn="ctr"/>
                      <a:r>
                        <a:rPr lang="es-CO" sz="1050" dirty="0">
                          <a:latin typeface="Arial Narrow" panose="020B0606020202030204" pitchFamily="34" charset="0"/>
                        </a:rPr>
                        <a:t>T.A</a:t>
                      </a:r>
                    </a:p>
                  </a:txBody>
                  <a:tcPr marL="45720" marR="4572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CO" sz="1050" dirty="0" err="1">
                          <a:latin typeface="Arial Narrow" panose="020B0606020202030204" pitchFamily="34" charset="0"/>
                        </a:rPr>
                        <a:t>Strata</a:t>
                      </a:r>
                      <a:endParaRPr lang="es-CO" sz="1050" dirty="0">
                        <a:latin typeface="Arial Narrow" panose="020B0606020202030204" pitchFamily="34" charset="0"/>
                      </a:endParaRPr>
                    </a:p>
                  </a:txBody>
                  <a:tcPr marL="45720" marR="4572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CO" sz="1050" b="1" dirty="0" err="1">
                          <a:latin typeface="Arial Narrow" panose="020B0606020202030204" pitchFamily="34" charset="0"/>
                        </a:rPr>
                        <a:t>National</a:t>
                      </a:r>
                      <a:endParaRPr lang="es-CO" sz="1050" b="1" dirty="0">
                        <a:latin typeface="Arial Narrow" panose="020B0606020202030204" pitchFamily="34" charset="0"/>
                      </a:endParaRPr>
                    </a:p>
                  </a:txBody>
                  <a:tcPr marL="45720" marR="4572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CO" sz="1050" b="1" dirty="0">
                          <a:latin typeface="Arial Narrow" panose="020B0606020202030204" pitchFamily="34" charset="0"/>
                        </a:rPr>
                        <a:t>Central </a:t>
                      </a:r>
                      <a:r>
                        <a:rPr lang="es-CO" sz="1050" b="1" dirty="0" err="1">
                          <a:latin typeface="Arial Narrow" panose="020B0606020202030204" pitchFamily="34" charset="0"/>
                        </a:rPr>
                        <a:t>region</a:t>
                      </a:r>
                      <a:endParaRPr lang="es-CO" sz="1050" b="1" dirty="0">
                        <a:latin typeface="Arial Narrow" panose="020B0606020202030204" pitchFamily="34" charset="0"/>
                      </a:endParaRPr>
                    </a:p>
                  </a:txBody>
                  <a:tcPr marL="45720" marR="4572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CO" sz="1050" b="1" dirty="0" err="1">
                          <a:latin typeface="Arial Narrow" panose="020B0606020202030204" pitchFamily="34" charset="0"/>
                        </a:rPr>
                        <a:t>Caribbean</a:t>
                      </a:r>
                      <a:r>
                        <a:rPr lang="es-CO" sz="1050" b="1" dirty="0">
                          <a:latin typeface="Arial Narrow" panose="020B0606020202030204" pitchFamily="34" charset="0"/>
                        </a:rPr>
                        <a:t> </a:t>
                      </a:r>
                      <a:r>
                        <a:rPr lang="es-CO" sz="1050" b="1" dirty="0" err="1">
                          <a:latin typeface="Arial Narrow" panose="020B0606020202030204" pitchFamily="34" charset="0"/>
                        </a:rPr>
                        <a:t>region</a:t>
                      </a:r>
                      <a:endParaRPr lang="es-CO" sz="1050" b="1" dirty="0">
                        <a:latin typeface="Arial Narrow" panose="020B0606020202030204" pitchFamily="34" charset="0"/>
                      </a:endParaRPr>
                    </a:p>
                  </a:txBody>
                  <a:tcPr marL="45720" marR="4572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CO" sz="1050" b="1" dirty="0" err="1">
                          <a:latin typeface="Arial Narrow" panose="020B0606020202030204" pitchFamily="34" charset="0"/>
                        </a:rPr>
                        <a:t>Border</a:t>
                      </a:r>
                      <a:r>
                        <a:rPr lang="es-CO" sz="1050" b="1" dirty="0">
                          <a:latin typeface="Arial Narrow" panose="020B0606020202030204" pitchFamily="34" charset="0"/>
                        </a:rPr>
                        <a:t> </a:t>
                      </a:r>
                      <a:r>
                        <a:rPr lang="es-CO" sz="1050" b="1" dirty="0" err="1">
                          <a:latin typeface="Arial Narrow" panose="020B0606020202030204" pitchFamily="34" charset="0"/>
                        </a:rPr>
                        <a:t>region</a:t>
                      </a:r>
                      <a:endParaRPr lang="es-CO" sz="1050" b="1" dirty="0">
                        <a:latin typeface="Arial Narrow" panose="020B0606020202030204" pitchFamily="34" charset="0"/>
                      </a:endParaRPr>
                    </a:p>
                  </a:txBody>
                  <a:tcPr marL="45720" marR="4572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CO" sz="1050" b="1" dirty="0" err="1">
                          <a:latin typeface="Arial Narrow" panose="020B0606020202030204" pitchFamily="34" charset="0"/>
                        </a:rPr>
                        <a:t>Southwestern</a:t>
                      </a:r>
                      <a:r>
                        <a:rPr lang="es-CO" sz="1050" b="1" dirty="0">
                          <a:latin typeface="Arial Narrow" panose="020B0606020202030204" pitchFamily="34" charset="0"/>
                        </a:rPr>
                        <a:t> </a:t>
                      </a:r>
                      <a:r>
                        <a:rPr lang="es-CO" sz="1050" b="1" dirty="0" err="1">
                          <a:latin typeface="Arial Narrow" panose="020B0606020202030204" pitchFamily="34" charset="0"/>
                        </a:rPr>
                        <a:t>region</a:t>
                      </a:r>
                      <a:endParaRPr lang="es-CO" sz="1050" b="1" dirty="0">
                        <a:latin typeface="Arial Narrow" panose="020B0606020202030204" pitchFamily="34" charset="0"/>
                      </a:endParaRPr>
                    </a:p>
                  </a:txBody>
                  <a:tcPr marL="45720" marR="4572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CO" sz="1050" b="1" dirty="0">
                          <a:latin typeface="Arial Narrow" panose="020B0606020202030204" pitchFamily="34" charset="0"/>
                        </a:rPr>
                        <a:t>Urabá</a:t>
                      </a:r>
                    </a:p>
                  </a:txBody>
                  <a:tcPr marL="45720" marR="4572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16619062"/>
                  </a:ext>
                </a:extLst>
              </a:tr>
              <a:tr h="391421">
                <a:tc rowSpan="3">
                  <a:txBody>
                    <a:bodyPr/>
                    <a:lstStyle/>
                    <a:p>
                      <a:pPr algn="ctr"/>
                      <a:r>
                        <a:rPr lang="es-CO" sz="1050" b="1" dirty="0" err="1">
                          <a:latin typeface="Arial Narrow" panose="020B0606020202030204" pitchFamily="34" charset="0"/>
                        </a:rPr>
                        <a:t>Room</a:t>
                      </a:r>
                      <a:r>
                        <a:rPr lang="es-CO" sz="1050" b="1" dirty="0">
                          <a:latin typeface="Arial Narrow" panose="020B0606020202030204" pitchFamily="34" charset="0"/>
                        </a:rPr>
                        <a:t> in a </a:t>
                      </a:r>
                      <a:r>
                        <a:rPr lang="es-CO" sz="1050" b="1" dirty="0" err="1">
                          <a:latin typeface="Arial Narrow" panose="020B0606020202030204" pitchFamily="34" charset="0"/>
                        </a:rPr>
                        <a:t>tenement</a:t>
                      </a:r>
                      <a:endParaRPr lang="es-CO" sz="1050" b="1" dirty="0">
                        <a:latin typeface="Arial Narrow" panose="020B0606020202030204" pitchFamily="34" charset="0"/>
                      </a:endParaRPr>
                    </a:p>
                  </a:txBody>
                  <a:tcPr marL="45720" marR="45720" vert="vert27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CO" sz="1050" b="1" dirty="0" err="1">
                          <a:latin typeface="Arial Narrow" panose="020B0606020202030204" pitchFamily="34" charset="0"/>
                        </a:rPr>
                        <a:t>Strata</a:t>
                      </a:r>
                      <a:r>
                        <a:rPr lang="es-CO" sz="1050" b="1" dirty="0">
                          <a:latin typeface="Arial Narrow" panose="020B0606020202030204" pitchFamily="34" charset="0"/>
                        </a:rPr>
                        <a:t> 1</a:t>
                      </a:r>
                    </a:p>
                  </a:txBody>
                  <a:tcPr marL="45720" marR="45720" anchor="ctr">
                    <a:lnT w="12700" cap="flat" cmpd="sng" algn="ctr">
                      <a:solidFill>
                        <a:schemeClr val="tx1"/>
                      </a:solidFill>
                      <a:prstDash val="solid"/>
                      <a:round/>
                      <a:headEnd type="none" w="med" len="med"/>
                      <a:tailEnd type="none" w="med" len="med"/>
                    </a:lnT>
                  </a:tcPr>
                </a:tc>
                <a:tc>
                  <a:txBody>
                    <a:bodyPr/>
                    <a:lstStyle/>
                    <a:p>
                      <a:pPr algn="ctr" fontAlgn="b"/>
                      <a:r>
                        <a:rPr lang="es-CO" sz="1050" b="0" i="0" u="none" strike="noStrike" dirty="0">
                          <a:solidFill>
                            <a:schemeClr val="tx1"/>
                          </a:solidFill>
                          <a:effectLst/>
                          <a:latin typeface="Arial Narrow" panose="020B0606020202030204" pitchFamily="34" charset="0"/>
                        </a:rPr>
                        <a:t> $   250.000 </a:t>
                      </a:r>
                    </a:p>
                  </a:txBody>
                  <a:tcPr marL="45720" marR="45720" anchor="ctr">
                    <a:lnT w="12700" cap="flat" cmpd="sng" algn="ctr">
                      <a:solidFill>
                        <a:schemeClr val="tx1"/>
                      </a:solidFill>
                      <a:prstDash val="solid"/>
                      <a:round/>
                      <a:headEnd type="none" w="med" len="med"/>
                      <a:tailEnd type="none" w="med" len="med"/>
                    </a:lnT>
                  </a:tcPr>
                </a:tc>
                <a:tc>
                  <a:txBody>
                    <a:bodyPr/>
                    <a:lstStyle/>
                    <a:p>
                      <a:pPr algn="ctr" fontAlgn="b"/>
                      <a:r>
                        <a:rPr lang="es-CO" sz="1050" b="0" i="0" u="none" strike="noStrike" dirty="0">
                          <a:solidFill>
                            <a:srgbClr val="EE5859"/>
                          </a:solidFill>
                          <a:effectLst/>
                          <a:latin typeface="Arial Narrow" panose="020B0606020202030204" pitchFamily="34" charset="0"/>
                        </a:rPr>
                        <a:t> $   370.000</a:t>
                      </a:r>
                    </a:p>
                  </a:txBody>
                  <a:tcPr marL="45720" marR="45720" anchor="ctr">
                    <a:lnT w="12700" cap="flat" cmpd="sng" algn="ctr">
                      <a:solidFill>
                        <a:schemeClr val="tx1"/>
                      </a:solidFill>
                      <a:prstDash val="solid"/>
                      <a:round/>
                      <a:headEnd type="none" w="med" len="med"/>
                      <a:tailEnd type="none" w="med" len="med"/>
                    </a:lnT>
                  </a:tcPr>
                </a:tc>
                <a:tc>
                  <a:txBody>
                    <a:bodyPr/>
                    <a:lstStyle/>
                    <a:p>
                      <a:pPr algn="ctr" fontAlgn="b"/>
                      <a:r>
                        <a:rPr lang="es-CO" sz="1050" b="0" i="0" u="none" strike="noStrike" dirty="0">
                          <a:solidFill>
                            <a:schemeClr val="tx1"/>
                          </a:solidFill>
                          <a:effectLst/>
                          <a:latin typeface="Arial Narrow" panose="020B0606020202030204" pitchFamily="34" charset="0"/>
                        </a:rPr>
                        <a:t> $   250.000</a:t>
                      </a:r>
                    </a:p>
                  </a:txBody>
                  <a:tcPr marL="45720" marR="45720" anchor="ctr">
                    <a:lnT w="12700" cap="flat" cmpd="sng" algn="ctr">
                      <a:solidFill>
                        <a:schemeClr val="tx1"/>
                      </a:solidFill>
                      <a:prstDash val="solid"/>
                      <a:round/>
                      <a:headEnd type="none" w="med" len="med"/>
                      <a:tailEnd type="none" w="med" len="med"/>
                    </a:lnT>
                  </a:tcPr>
                </a:tc>
                <a:tc>
                  <a:txBody>
                    <a:bodyPr/>
                    <a:lstStyle/>
                    <a:p>
                      <a:pPr algn="ctr" fontAlgn="b"/>
                      <a:r>
                        <a:rPr lang="es-CO" sz="1050" b="0" i="0" u="none" strike="noStrike" dirty="0">
                          <a:solidFill>
                            <a:srgbClr val="00B050"/>
                          </a:solidFill>
                          <a:effectLst/>
                          <a:latin typeface="Arial Narrow" panose="020B0606020202030204" pitchFamily="34" charset="0"/>
                        </a:rPr>
                        <a:t> $   210.000</a:t>
                      </a:r>
                    </a:p>
                  </a:txBody>
                  <a:tcPr marL="45720" marR="45720"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1050" b="0" i="0" u="none" strike="noStrike" dirty="0">
                          <a:solidFill>
                            <a:schemeClr val="tx1"/>
                          </a:solidFill>
                          <a:effectLst/>
                          <a:latin typeface="Arial Narrow" panose="020B0606020202030204" pitchFamily="34" charset="0"/>
                        </a:rPr>
                        <a:t>$ 190,000</a:t>
                      </a:r>
                    </a:p>
                  </a:txBody>
                  <a:tcPr marL="45720" marR="45720"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1050" b="0" i="0" u="none" strike="noStrike" dirty="0">
                          <a:solidFill>
                            <a:schemeClr val="tx1"/>
                          </a:solidFill>
                          <a:effectLst/>
                          <a:latin typeface="Arial Narrow" panose="020B0606020202030204" pitchFamily="34" charset="0"/>
                        </a:rPr>
                        <a:t>N/A</a:t>
                      </a:r>
                    </a:p>
                  </a:txBody>
                  <a:tcPr marL="45720" marR="4572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369623093"/>
                  </a:ext>
                </a:extLst>
              </a:tr>
              <a:tr h="377395">
                <a:tc vMerge="1">
                  <a:txBody>
                    <a:bodyPr/>
                    <a:lstStyle/>
                    <a:p>
                      <a:pPr algn="ctr"/>
                      <a:endParaRPr lang="es-CO" sz="1200" b="1" dirty="0">
                        <a:latin typeface="Arial Narrow" panose="020B0606020202030204" pitchFamily="34" charset="0"/>
                      </a:endParaRPr>
                    </a:p>
                  </a:txBody>
                  <a:tcPr anchor="ctr"/>
                </a:tc>
                <a:tc>
                  <a:txBody>
                    <a:bodyPr/>
                    <a:lstStyle/>
                    <a:p>
                      <a:pPr algn="ctr"/>
                      <a:r>
                        <a:rPr lang="es-CO" sz="1050" b="1" dirty="0" err="1">
                          <a:latin typeface="Arial Narrow" panose="020B0606020202030204" pitchFamily="34" charset="0"/>
                        </a:rPr>
                        <a:t>Strata</a:t>
                      </a:r>
                      <a:r>
                        <a:rPr lang="es-CO" sz="1050" b="1" dirty="0">
                          <a:latin typeface="Arial Narrow" panose="020B0606020202030204" pitchFamily="34" charset="0"/>
                        </a:rPr>
                        <a:t> 2</a:t>
                      </a:r>
                    </a:p>
                  </a:txBody>
                  <a:tcPr marL="45720" marR="45720" anchor="ctr"/>
                </a:tc>
                <a:tc>
                  <a:txBody>
                    <a:bodyPr/>
                    <a:lstStyle/>
                    <a:p>
                      <a:pPr algn="ctr" fontAlgn="b"/>
                      <a:r>
                        <a:rPr lang="es-CO" sz="1050" b="0" i="0" u="none" strike="noStrike" dirty="0">
                          <a:solidFill>
                            <a:schemeClr val="tx1"/>
                          </a:solidFill>
                          <a:effectLst/>
                          <a:latin typeface="Arial Narrow" panose="020B0606020202030204" pitchFamily="34" charset="0"/>
                        </a:rPr>
                        <a:t> $   300.000</a:t>
                      </a:r>
                    </a:p>
                  </a:txBody>
                  <a:tcPr marL="45720" marR="4572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s-CO" sz="1050" b="0" i="0" u="none" strike="noStrike" dirty="0">
                          <a:solidFill>
                            <a:schemeClr val="tx1"/>
                          </a:solidFill>
                          <a:effectLst/>
                          <a:latin typeface="Arial Narrow" panose="020B0606020202030204" pitchFamily="34" charset="0"/>
                        </a:rPr>
                        <a:t> $   370.000</a:t>
                      </a:r>
                    </a:p>
                  </a:txBody>
                  <a:tcPr marL="45720" marR="45720" anchor="ct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s-CO" sz="1050" b="0" i="0" u="none" strike="noStrike" dirty="0">
                          <a:solidFill>
                            <a:schemeClr val="tx1"/>
                          </a:solidFill>
                          <a:effectLst/>
                          <a:latin typeface="Arial Narrow" panose="020B0606020202030204" pitchFamily="34" charset="0"/>
                        </a:rPr>
                        <a:t> </a:t>
                      </a:r>
                      <a:r>
                        <a:rPr lang="es-CO" sz="1050" dirty="0">
                          <a:solidFill>
                            <a:schemeClr val="tx1"/>
                          </a:solidFill>
                          <a:latin typeface="Arial Narrow" panose="020B0606020202030204" pitchFamily="34" charset="0"/>
                        </a:rPr>
                        <a:t>N/A</a:t>
                      </a:r>
                    </a:p>
                  </a:txBody>
                  <a:tcPr marL="45720" marR="45720" anchor="ctr"/>
                </a:tc>
                <a:tc>
                  <a:txBody>
                    <a:bodyPr/>
                    <a:lstStyle/>
                    <a:p>
                      <a:pPr algn="ctr" fontAlgn="b"/>
                      <a:r>
                        <a:rPr lang="es-CO" sz="1050" b="0" i="0" u="none" strike="noStrike" dirty="0">
                          <a:solidFill>
                            <a:schemeClr val="tx1"/>
                          </a:solidFill>
                          <a:effectLst/>
                          <a:latin typeface="Arial Narrow" panose="020B0606020202030204" pitchFamily="34" charset="0"/>
                        </a:rPr>
                        <a:t> $  300.000</a:t>
                      </a:r>
                    </a:p>
                  </a:txBody>
                  <a:tcPr marL="45720" marR="45720" anchor="ctr"/>
                </a:tc>
                <a:tc>
                  <a:txBody>
                    <a:bodyPr/>
                    <a:lstStyle/>
                    <a:p>
                      <a:pPr algn="ctr"/>
                      <a:r>
                        <a:rPr lang="es-CO" sz="1050" dirty="0">
                          <a:solidFill>
                            <a:schemeClr val="tx1"/>
                          </a:solidFill>
                          <a:latin typeface="Arial Narrow" panose="020B0606020202030204" pitchFamily="34" charset="0"/>
                        </a:rPr>
                        <a:t>$ 240,000</a:t>
                      </a:r>
                    </a:p>
                  </a:txBody>
                  <a:tcPr marL="45720" marR="45720" anchor="ctr"/>
                </a:tc>
                <a:tc>
                  <a:txBody>
                    <a:bodyPr/>
                    <a:lstStyle/>
                    <a:p>
                      <a:pPr algn="ctr"/>
                      <a:r>
                        <a:rPr lang="es-CO" sz="1050" dirty="0">
                          <a:solidFill>
                            <a:schemeClr val="tx1"/>
                          </a:solidFill>
                          <a:latin typeface="Arial Narrow" panose="020B0606020202030204" pitchFamily="34" charset="0"/>
                        </a:rPr>
                        <a:t>N/A</a:t>
                      </a:r>
                    </a:p>
                  </a:txBody>
                  <a:tcPr marL="45720" marR="4572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712844973"/>
                  </a:ext>
                </a:extLst>
              </a:tr>
              <a:tr h="422082">
                <a:tc vMerge="1">
                  <a:txBody>
                    <a:bodyPr/>
                    <a:lstStyle/>
                    <a:p>
                      <a:pPr algn="ctr"/>
                      <a:endParaRPr lang="es-CO" sz="1200" b="1" dirty="0">
                        <a:latin typeface="Arial Narrow" panose="020B0606020202030204" pitchFamily="34" charset="0"/>
                      </a:endParaRPr>
                    </a:p>
                  </a:txBody>
                  <a:tcPr anchor="ctr"/>
                </a:tc>
                <a:tc>
                  <a:txBody>
                    <a:bodyPr/>
                    <a:lstStyle/>
                    <a:p>
                      <a:pPr algn="ctr"/>
                      <a:r>
                        <a:rPr lang="es-CO" sz="1050" b="1" dirty="0">
                          <a:latin typeface="Arial Narrow" panose="020B0606020202030204" pitchFamily="34" charset="0"/>
                        </a:rPr>
                        <a:t>No </a:t>
                      </a:r>
                      <a:r>
                        <a:rPr lang="es-CO" sz="1050" b="1" dirty="0" err="1">
                          <a:latin typeface="Arial Narrow" panose="020B0606020202030204" pitchFamily="34" charset="0"/>
                        </a:rPr>
                        <a:t>strata</a:t>
                      </a:r>
                      <a:endParaRPr lang="es-CO" sz="1050" b="1" dirty="0">
                        <a:latin typeface="Arial Narrow" panose="020B0606020202030204" pitchFamily="34" charset="0"/>
                      </a:endParaRPr>
                    </a:p>
                  </a:txBody>
                  <a:tcPr marL="45720" marR="45720" anchor="ctr">
                    <a:lnB w="12700" cap="flat" cmpd="sng" algn="ctr">
                      <a:solidFill>
                        <a:schemeClr val="tx1"/>
                      </a:solidFill>
                      <a:prstDash val="solid"/>
                      <a:round/>
                      <a:headEnd type="none" w="med" len="med"/>
                      <a:tailEnd type="none" w="med" len="med"/>
                    </a:lnB>
                  </a:tcPr>
                </a:tc>
                <a:tc>
                  <a:txBody>
                    <a:bodyPr/>
                    <a:lstStyle/>
                    <a:p>
                      <a:pPr algn="ctr" fontAlgn="b"/>
                      <a:r>
                        <a:rPr lang="es-CO" sz="1050" b="0" i="0" u="none" strike="noStrike" dirty="0">
                          <a:solidFill>
                            <a:schemeClr val="tx1"/>
                          </a:solidFill>
                          <a:effectLst/>
                          <a:latin typeface="Arial Narrow" panose="020B0606020202030204" pitchFamily="34" charset="0"/>
                        </a:rPr>
                        <a:t> </a:t>
                      </a:r>
                      <a:r>
                        <a:rPr lang="es-CO" sz="1050" b="0" i="0" u="none" strike="noStrike" dirty="0">
                          <a:solidFill>
                            <a:srgbClr val="00B050"/>
                          </a:solidFill>
                          <a:effectLst/>
                          <a:latin typeface="Arial Narrow" panose="020B0606020202030204" pitchFamily="34" charset="0"/>
                        </a:rPr>
                        <a:t>$   250.000</a:t>
                      </a:r>
                    </a:p>
                  </a:txBody>
                  <a:tcPr marL="45720" marR="45720" anchor="ctr">
                    <a:lnB w="12700" cap="flat" cmpd="sng" algn="ctr">
                      <a:solidFill>
                        <a:schemeClr val="tx1"/>
                      </a:solidFill>
                      <a:prstDash val="solid"/>
                      <a:round/>
                      <a:headEnd type="none" w="med" len="med"/>
                      <a:tailEnd type="none" w="med" len="med"/>
                    </a:lnB>
                  </a:tcPr>
                </a:tc>
                <a:tc>
                  <a:txBody>
                    <a:bodyPr/>
                    <a:lstStyle/>
                    <a:p>
                      <a:pPr algn="ctr" fontAlgn="b"/>
                      <a:r>
                        <a:rPr lang="es-CO" sz="1050" b="0" i="0" u="none" strike="noStrike" dirty="0">
                          <a:solidFill>
                            <a:srgbClr val="EE5859"/>
                          </a:solidFill>
                          <a:effectLst/>
                          <a:latin typeface="Arial Narrow" panose="020B0606020202030204" pitchFamily="34" charset="0"/>
                        </a:rPr>
                        <a:t> $   377.000</a:t>
                      </a:r>
                    </a:p>
                  </a:txBody>
                  <a:tcPr marL="45720" marR="45720"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s-CO" sz="1050" dirty="0">
                          <a:solidFill>
                            <a:srgbClr val="EE5859"/>
                          </a:solidFill>
                          <a:latin typeface="Arial Narrow" panose="020B0606020202030204" pitchFamily="34" charset="0"/>
                        </a:rPr>
                        <a:t>$ 280,000</a:t>
                      </a:r>
                    </a:p>
                  </a:txBody>
                  <a:tcPr marL="45720" marR="45720" anchor="ctr">
                    <a:lnB w="12700" cap="flat" cmpd="sng" algn="ctr">
                      <a:solidFill>
                        <a:schemeClr val="tx1"/>
                      </a:solidFill>
                      <a:prstDash val="solid"/>
                      <a:round/>
                      <a:headEnd type="none" w="med" len="med"/>
                      <a:tailEnd type="none" w="med" len="med"/>
                    </a:lnB>
                  </a:tcPr>
                </a:tc>
                <a:tc>
                  <a:txBody>
                    <a:bodyPr/>
                    <a:lstStyle/>
                    <a:p>
                      <a:pPr algn="ctr"/>
                      <a:r>
                        <a:rPr lang="es-CO" sz="1050" dirty="0">
                          <a:solidFill>
                            <a:srgbClr val="00B050"/>
                          </a:solidFill>
                          <a:latin typeface="Arial Narrow" panose="020B0606020202030204" pitchFamily="34" charset="0"/>
                        </a:rPr>
                        <a:t>$ 230.000</a:t>
                      </a:r>
                    </a:p>
                  </a:txBody>
                  <a:tcPr marL="45720" marR="45720" anchor="ctr">
                    <a:lnB w="12700" cap="flat" cmpd="sng" algn="ctr">
                      <a:solidFill>
                        <a:schemeClr val="tx1"/>
                      </a:solidFill>
                      <a:prstDash val="solid"/>
                      <a:round/>
                      <a:headEnd type="none" w="med" len="med"/>
                      <a:tailEnd type="none" w="med" len="med"/>
                    </a:lnB>
                  </a:tcPr>
                </a:tc>
                <a:tc>
                  <a:txBody>
                    <a:bodyPr/>
                    <a:lstStyle/>
                    <a:p>
                      <a:pPr algn="ctr"/>
                      <a:r>
                        <a:rPr lang="es-CO" sz="1050" dirty="0">
                          <a:solidFill>
                            <a:srgbClr val="00B050"/>
                          </a:solidFill>
                          <a:latin typeface="Arial Narrow" panose="020B0606020202030204" pitchFamily="34" charset="0"/>
                        </a:rPr>
                        <a:t>$ 240.000</a:t>
                      </a:r>
                    </a:p>
                  </a:txBody>
                  <a:tcPr marL="45720" marR="45720" anchor="ctr">
                    <a:lnB w="12700" cap="flat" cmpd="sng" algn="ctr">
                      <a:solidFill>
                        <a:schemeClr val="tx1"/>
                      </a:solidFill>
                      <a:prstDash val="solid"/>
                      <a:round/>
                      <a:headEnd type="none" w="med" len="med"/>
                      <a:tailEnd type="none" w="med" len="med"/>
                    </a:lnB>
                  </a:tcPr>
                </a:tc>
                <a:tc>
                  <a:txBody>
                    <a:bodyPr/>
                    <a:lstStyle/>
                    <a:p>
                      <a:pPr algn="ctr"/>
                      <a:r>
                        <a:rPr lang="es-CO" sz="1050" dirty="0">
                          <a:solidFill>
                            <a:schemeClr val="tx1"/>
                          </a:solidFill>
                          <a:latin typeface="Arial Narrow" panose="020B0606020202030204" pitchFamily="34" charset="0"/>
                        </a:rPr>
                        <a:t>N/A</a:t>
                      </a:r>
                    </a:p>
                  </a:txBody>
                  <a:tcPr marL="45720" marR="4572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80642"/>
                  </a:ext>
                </a:extLst>
              </a:tr>
              <a:tr h="522874">
                <a:tc rowSpan="3">
                  <a:txBody>
                    <a:bodyPr/>
                    <a:lstStyle/>
                    <a:p>
                      <a:pPr algn="ctr"/>
                      <a:r>
                        <a:rPr lang="en-US" sz="1050" b="1" dirty="0">
                          <a:latin typeface="Arial Narrow" panose="020B0606020202030204" pitchFamily="34" charset="0"/>
                        </a:rPr>
                        <a:t>Room in another type of structure</a:t>
                      </a:r>
                      <a:endParaRPr lang="es-CO" sz="1050" b="1" dirty="0">
                        <a:latin typeface="Arial Narrow" panose="020B0606020202030204" pitchFamily="34" charset="0"/>
                      </a:endParaRPr>
                    </a:p>
                  </a:txBody>
                  <a:tcPr marL="45720" marR="45720" vert="vert27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CO" sz="1050" b="1" dirty="0" err="1">
                          <a:latin typeface="Arial Narrow" panose="020B0606020202030204" pitchFamily="34" charset="0"/>
                        </a:rPr>
                        <a:t>Strata</a:t>
                      </a:r>
                      <a:r>
                        <a:rPr lang="es-CO" sz="1050" b="1" dirty="0">
                          <a:latin typeface="Arial Narrow" panose="020B0606020202030204" pitchFamily="34" charset="0"/>
                        </a:rPr>
                        <a:t> 1</a:t>
                      </a:r>
                    </a:p>
                  </a:txBody>
                  <a:tcPr marL="45720" marR="45720" anchor="ctr">
                    <a:lnT w="12700" cap="flat" cmpd="sng" algn="ctr">
                      <a:solidFill>
                        <a:schemeClr val="tx1"/>
                      </a:solidFill>
                      <a:prstDash val="solid"/>
                      <a:round/>
                      <a:headEnd type="none" w="med" len="med"/>
                      <a:tailEnd type="none" w="med" len="med"/>
                    </a:lnT>
                  </a:tcPr>
                </a:tc>
                <a:tc>
                  <a:txBody>
                    <a:bodyPr/>
                    <a:lstStyle/>
                    <a:p>
                      <a:pPr algn="ctr" fontAlgn="b"/>
                      <a:r>
                        <a:rPr lang="es-CO" sz="1050" b="0" i="0" u="none" strike="noStrike" dirty="0">
                          <a:solidFill>
                            <a:schemeClr val="tx1"/>
                          </a:solidFill>
                          <a:effectLst/>
                          <a:latin typeface="Arial Narrow" panose="020B0606020202030204" pitchFamily="34" charset="0"/>
                        </a:rPr>
                        <a:t> $   200.000</a:t>
                      </a:r>
                    </a:p>
                  </a:txBody>
                  <a:tcPr marL="45720" marR="45720" anchor="ctr">
                    <a:lnT w="12700" cap="flat" cmpd="sng" algn="ctr">
                      <a:solidFill>
                        <a:schemeClr val="tx1"/>
                      </a:solidFill>
                      <a:prstDash val="solid"/>
                      <a:round/>
                      <a:headEnd type="none" w="med" len="med"/>
                      <a:tailEnd type="none" w="med" len="med"/>
                    </a:lnT>
                  </a:tcPr>
                </a:tc>
                <a:tc>
                  <a:txBody>
                    <a:bodyPr/>
                    <a:lstStyle/>
                    <a:p>
                      <a:pPr algn="ctr" fontAlgn="b"/>
                      <a:r>
                        <a:rPr lang="es-CO" sz="1050" b="0" i="0" u="none" strike="noStrike" dirty="0">
                          <a:solidFill>
                            <a:schemeClr val="tx1"/>
                          </a:solidFill>
                          <a:effectLst/>
                          <a:latin typeface="Arial Narrow" panose="020B0606020202030204" pitchFamily="34" charset="0"/>
                        </a:rPr>
                        <a:t>$ 250,000</a:t>
                      </a:r>
                    </a:p>
                  </a:txBody>
                  <a:tcPr marL="45720" marR="45720" anchor="ctr">
                    <a:lnT w="12700" cap="flat" cmpd="sng" algn="ctr">
                      <a:solidFill>
                        <a:schemeClr val="tx1"/>
                      </a:solidFill>
                      <a:prstDash val="solid"/>
                      <a:round/>
                      <a:headEnd type="none" w="med" len="med"/>
                      <a:tailEnd type="none" w="med" len="med"/>
                    </a:lnT>
                  </a:tcPr>
                </a:tc>
                <a:tc>
                  <a:txBody>
                    <a:bodyPr/>
                    <a:lstStyle/>
                    <a:p>
                      <a:pPr algn="ctr" fontAlgn="b"/>
                      <a:r>
                        <a:rPr lang="es-CO" sz="1050" b="0" i="0" u="none" strike="noStrike" dirty="0">
                          <a:solidFill>
                            <a:schemeClr val="tx1"/>
                          </a:solidFill>
                          <a:effectLst/>
                          <a:latin typeface="Arial Narrow" panose="020B0606020202030204" pitchFamily="34" charset="0"/>
                        </a:rPr>
                        <a:t> $   200.000</a:t>
                      </a:r>
                    </a:p>
                  </a:txBody>
                  <a:tcPr marL="45720" marR="45720" anchor="ctr">
                    <a:lnT w="12700" cap="flat" cmpd="sng" algn="ctr">
                      <a:solidFill>
                        <a:schemeClr val="tx1"/>
                      </a:solidFill>
                      <a:prstDash val="solid"/>
                      <a:round/>
                      <a:headEnd type="none" w="med" len="med"/>
                      <a:tailEnd type="none" w="med" len="med"/>
                    </a:lnT>
                  </a:tcPr>
                </a:tc>
                <a:tc>
                  <a:txBody>
                    <a:bodyPr/>
                    <a:lstStyle/>
                    <a:p>
                      <a:pPr algn="ctr"/>
                      <a:r>
                        <a:rPr lang="es-CO" sz="1050" b="0" i="0" u="none" strike="noStrike" dirty="0">
                          <a:solidFill>
                            <a:schemeClr val="tx1"/>
                          </a:solidFill>
                          <a:effectLst/>
                          <a:latin typeface="Arial Narrow" panose="020B0606020202030204" pitchFamily="34" charset="0"/>
                        </a:rPr>
                        <a:t>$   200.000</a:t>
                      </a:r>
                      <a:endParaRPr lang="es-CO" sz="1050" dirty="0">
                        <a:solidFill>
                          <a:schemeClr val="tx1"/>
                        </a:solidFill>
                        <a:latin typeface="Arial Narrow" panose="020B0606020202030204" pitchFamily="34" charset="0"/>
                      </a:endParaRPr>
                    </a:p>
                  </a:txBody>
                  <a:tcPr marL="45720" marR="45720"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1050" b="0" i="0" u="none" strike="noStrike" dirty="0">
                          <a:solidFill>
                            <a:schemeClr val="tx1"/>
                          </a:solidFill>
                          <a:effectLst/>
                          <a:latin typeface="Arial Narrow" panose="020B0606020202030204" pitchFamily="34" charset="0"/>
                        </a:rPr>
                        <a:t>N/A</a:t>
                      </a:r>
                      <a:endParaRPr lang="es-CO" sz="1050" dirty="0">
                        <a:solidFill>
                          <a:schemeClr val="tx1"/>
                        </a:solidFill>
                        <a:latin typeface="Arial Narrow" panose="020B0606020202030204" pitchFamily="34" charset="0"/>
                      </a:endParaRPr>
                    </a:p>
                  </a:txBody>
                  <a:tcPr marL="45720" marR="45720"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1050" dirty="0">
                          <a:solidFill>
                            <a:schemeClr val="tx1"/>
                          </a:solidFill>
                          <a:latin typeface="Arial Narrow" panose="020B0606020202030204" pitchFamily="34" charset="0"/>
                        </a:rPr>
                        <a:t>N/A</a:t>
                      </a:r>
                    </a:p>
                  </a:txBody>
                  <a:tcPr marL="45720" marR="4572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389072222"/>
                  </a:ext>
                </a:extLst>
              </a:tr>
              <a:tr h="377395">
                <a:tc vMerge="1">
                  <a:txBody>
                    <a:bodyPr/>
                    <a:lstStyle/>
                    <a:p>
                      <a:pPr algn="ctr"/>
                      <a:endParaRPr lang="es-CO" sz="1200" b="1" dirty="0">
                        <a:latin typeface="Arial Narrow" panose="020B0606020202030204" pitchFamily="34" charset="0"/>
                      </a:endParaRPr>
                    </a:p>
                  </a:txBody>
                  <a:tcPr anchor="ctr"/>
                </a:tc>
                <a:tc>
                  <a:txBody>
                    <a:bodyPr/>
                    <a:lstStyle/>
                    <a:p>
                      <a:pPr algn="ctr"/>
                      <a:r>
                        <a:rPr lang="es-CO" sz="1050" b="1" dirty="0" err="1">
                          <a:latin typeface="Arial Narrow" panose="020B0606020202030204" pitchFamily="34" charset="0"/>
                        </a:rPr>
                        <a:t>Strata</a:t>
                      </a:r>
                      <a:r>
                        <a:rPr lang="es-CO" sz="1050" b="1" dirty="0">
                          <a:latin typeface="Arial Narrow" panose="020B0606020202030204" pitchFamily="34" charset="0"/>
                        </a:rPr>
                        <a:t> 2</a:t>
                      </a:r>
                    </a:p>
                  </a:txBody>
                  <a:tcPr marL="45720" marR="45720" anchor="ctr">
                    <a:lnB w="12700" cap="flat" cmpd="sng" algn="ctr">
                      <a:noFill/>
                      <a:prstDash val="solid"/>
                      <a:round/>
                      <a:headEnd type="none" w="med" len="med"/>
                      <a:tailEnd type="none" w="med" len="med"/>
                    </a:lnB>
                  </a:tcPr>
                </a:tc>
                <a:tc>
                  <a:txBody>
                    <a:bodyPr/>
                    <a:lstStyle/>
                    <a:p>
                      <a:pPr algn="ctr" fontAlgn="b"/>
                      <a:r>
                        <a:rPr lang="es-CO" sz="1050" b="0" i="0" u="none" strike="noStrike" dirty="0">
                          <a:solidFill>
                            <a:schemeClr val="tx1"/>
                          </a:solidFill>
                          <a:effectLst/>
                          <a:latin typeface="Arial Narrow" panose="020B0606020202030204" pitchFamily="34" charset="0"/>
                        </a:rPr>
                        <a:t> </a:t>
                      </a:r>
                      <a:r>
                        <a:rPr lang="es-CO" sz="1050" b="0" i="0" u="none" strike="noStrike" dirty="0">
                          <a:solidFill>
                            <a:srgbClr val="EE5859"/>
                          </a:solidFill>
                          <a:effectLst/>
                          <a:latin typeface="Arial Narrow" panose="020B0606020202030204" pitchFamily="34" charset="0"/>
                        </a:rPr>
                        <a:t>$   300.000 </a:t>
                      </a:r>
                    </a:p>
                  </a:txBody>
                  <a:tcPr marL="45720" marR="45720" anchor="ctr">
                    <a:lnB w="12700" cap="flat" cmpd="sng" algn="ctr">
                      <a:noFill/>
                      <a:prstDash val="solid"/>
                      <a:round/>
                      <a:headEnd type="none" w="med" len="med"/>
                      <a:tailEnd type="none" w="med" len="med"/>
                    </a:lnB>
                  </a:tcPr>
                </a:tc>
                <a:tc>
                  <a:txBody>
                    <a:bodyPr/>
                    <a:lstStyle/>
                    <a:p>
                      <a:pPr algn="ctr" fontAlgn="b"/>
                      <a:r>
                        <a:rPr lang="es-CO" sz="1050" b="0" i="0" u="none" strike="noStrike" dirty="0">
                          <a:solidFill>
                            <a:schemeClr val="tx1"/>
                          </a:solidFill>
                          <a:effectLst/>
                          <a:latin typeface="Arial Narrow" panose="020B0606020202030204" pitchFamily="34" charset="0"/>
                        </a:rPr>
                        <a:t> </a:t>
                      </a:r>
                      <a:r>
                        <a:rPr lang="es-CO" sz="1050" b="0" i="0" u="none" strike="noStrike" dirty="0">
                          <a:solidFill>
                            <a:srgbClr val="EE5859"/>
                          </a:solidFill>
                          <a:effectLst/>
                          <a:latin typeface="Arial Narrow" panose="020B0606020202030204" pitchFamily="34" charset="0"/>
                        </a:rPr>
                        <a:t>$   300,000</a:t>
                      </a:r>
                    </a:p>
                  </a:txBody>
                  <a:tcPr marL="45720" marR="45720" anchor="ctr">
                    <a:lnB w="12700" cap="flat" cmpd="sng" algn="ctr">
                      <a:no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s-CO" sz="1050" b="0" i="0" u="none" strike="noStrike" dirty="0">
                          <a:solidFill>
                            <a:schemeClr val="tx1"/>
                          </a:solidFill>
                          <a:effectLst/>
                          <a:latin typeface="Arial Narrow" panose="020B0606020202030204" pitchFamily="34" charset="0"/>
                        </a:rPr>
                        <a:t>N/A</a:t>
                      </a:r>
                      <a:endParaRPr lang="es-CO" sz="1050" dirty="0">
                        <a:solidFill>
                          <a:schemeClr val="tx1"/>
                        </a:solidFill>
                        <a:latin typeface="Arial Narrow" panose="020B0606020202030204" pitchFamily="34" charset="0"/>
                      </a:endParaRPr>
                    </a:p>
                  </a:txBody>
                  <a:tcPr marL="45720" marR="45720" anchor="ctr">
                    <a:lnB w="12700" cap="flat" cmpd="sng" algn="ctr">
                      <a:no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1050" b="0" i="0" u="none" strike="noStrike" dirty="0">
                          <a:solidFill>
                            <a:schemeClr val="tx1"/>
                          </a:solidFill>
                          <a:effectLst/>
                          <a:latin typeface="Arial Narrow" panose="020B0606020202030204" pitchFamily="34" charset="0"/>
                        </a:rPr>
                        <a:t>N/A</a:t>
                      </a:r>
                      <a:endParaRPr lang="es-CO" sz="1050" dirty="0">
                        <a:solidFill>
                          <a:schemeClr val="tx1"/>
                        </a:solidFill>
                        <a:latin typeface="Arial Narrow" panose="020B0606020202030204" pitchFamily="34" charset="0"/>
                      </a:endParaRPr>
                    </a:p>
                  </a:txBody>
                  <a:tcPr marL="45720" marR="45720" anchor="ctr">
                    <a:lnB w="12700" cap="flat" cmpd="sng" algn="ctr">
                      <a:no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1050" b="0" i="0" u="none" strike="noStrike" dirty="0">
                          <a:solidFill>
                            <a:schemeClr val="tx1"/>
                          </a:solidFill>
                          <a:effectLst/>
                          <a:latin typeface="Arial Narrow" panose="020B0606020202030204" pitchFamily="34" charset="0"/>
                        </a:rPr>
                        <a:t>$ 300,000</a:t>
                      </a:r>
                      <a:endParaRPr lang="es-CO" sz="1050" dirty="0">
                        <a:solidFill>
                          <a:schemeClr val="tx1"/>
                        </a:solidFill>
                        <a:latin typeface="Arial Narrow" panose="020B0606020202030204" pitchFamily="34" charset="0"/>
                      </a:endParaRPr>
                    </a:p>
                  </a:txBody>
                  <a:tcPr marL="45720" marR="45720" anchor="ctr">
                    <a:lnB w="12700" cap="flat" cmpd="sng" algn="ctr">
                      <a:no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1050" dirty="0">
                          <a:solidFill>
                            <a:schemeClr val="tx1"/>
                          </a:solidFill>
                          <a:latin typeface="Arial Narrow" panose="020B0606020202030204" pitchFamily="34" charset="0"/>
                        </a:rPr>
                        <a:t>N/A</a:t>
                      </a:r>
                    </a:p>
                  </a:txBody>
                  <a:tcPr marL="45720" marR="45720" anchor="ctr">
                    <a:lnR w="12700" cap="flat" cmpd="sng" algn="ctr">
                      <a:solidFill>
                        <a:schemeClr val="tx1"/>
                      </a:solidFill>
                      <a:prstDash val="solid"/>
                      <a:round/>
                      <a:headEnd type="none" w="med" len="med"/>
                      <a:tailEnd type="none" w="med" len="med"/>
                    </a:lnR>
                    <a:lnB w="12700" cap="flat" cmpd="sng" algn="ctr">
                      <a:noFill/>
                      <a:prstDash val="solid"/>
                      <a:round/>
                      <a:headEnd type="none" w="med" len="med"/>
                      <a:tailEnd type="none" w="med" len="med"/>
                    </a:lnB>
                  </a:tcPr>
                </a:tc>
                <a:extLst>
                  <a:ext uri="{0D108BD9-81ED-4DB2-BD59-A6C34878D82A}">
                    <a16:rowId xmlns:a16="http://schemas.microsoft.com/office/drawing/2014/main" val="1803657172"/>
                  </a:ext>
                </a:extLst>
              </a:tr>
              <a:tr h="420778">
                <a:tc vMerge="1">
                  <a:txBody>
                    <a:bodyPr/>
                    <a:lstStyle/>
                    <a:p>
                      <a:pPr algn="ctr"/>
                      <a:endParaRPr lang="es-CO" sz="1050" b="1" dirty="0">
                        <a:latin typeface="Arial Narrow" panose="020B0606020202030204" pitchFamily="34" charset="0"/>
                      </a:endParaRPr>
                    </a:p>
                  </a:txBody>
                  <a:tcPr vert="vert27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CO" sz="1050" b="1" dirty="0">
                          <a:latin typeface="Arial Narrow" panose="020B0606020202030204" pitchFamily="34" charset="0"/>
                        </a:rPr>
                        <a:t>No </a:t>
                      </a:r>
                      <a:r>
                        <a:rPr lang="es-CO" sz="1050" b="1" dirty="0" err="1">
                          <a:latin typeface="Arial Narrow" panose="020B0606020202030204" pitchFamily="34" charset="0"/>
                        </a:rPr>
                        <a:t>strata</a:t>
                      </a:r>
                      <a:endParaRPr lang="es-CO" sz="1050" b="1" dirty="0">
                        <a:latin typeface="Arial Narrow" panose="020B0606020202030204" pitchFamily="34" charset="0"/>
                      </a:endParaRPr>
                    </a:p>
                  </a:txBody>
                  <a:tcPr marL="45720" marR="45720" anchor="ct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CO" sz="1050" b="0" i="0" u="none" strike="noStrike" dirty="0">
                          <a:solidFill>
                            <a:schemeClr val="tx1"/>
                          </a:solidFill>
                          <a:effectLst/>
                          <a:latin typeface="Arial Narrow" panose="020B0606020202030204" pitchFamily="34" charset="0"/>
                        </a:rPr>
                        <a:t>$  250,000</a:t>
                      </a:r>
                    </a:p>
                  </a:txBody>
                  <a:tcPr marL="45720" marR="45720" anchor="ct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CO" sz="1050" b="0" i="0" u="none" strike="noStrike" dirty="0">
                          <a:solidFill>
                            <a:schemeClr val="tx1"/>
                          </a:solidFill>
                          <a:effectLst/>
                          <a:latin typeface="Arial Narrow" panose="020B0606020202030204" pitchFamily="34" charset="0"/>
                        </a:rPr>
                        <a:t>$ 275,000</a:t>
                      </a:r>
                    </a:p>
                  </a:txBody>
                  <a:tcPr marL="45720" marR="45720" anchor="ct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s-CO" sz="1050" dirty="0">
                          <a:solidFill>
                            <a:srgbClr val="00B050"/>
                          </a:solidFill>
                          <a:latin typeface="Arial Narrow" panose="020B0606020202030204" pitchFamily="34" charset="0"/>
                        </a:rPr>
                        <a:t>$ 200,000</a:t>
                      </a:r>
                    </a:p>
                  </a:txBody>
                  <a:tcPr marL="45720" marR="45720" anchor="ct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1050" dirty="0">
                          <a:solidFill>
                            <a:srgbClr val="EE5859"/>
                          </a:solidFill>
                          <a:latin typeface="Arial Narrow" panose="020B0606020202030204" pitchFamily="34" charset="0"/>
                        </a:rPr>
                        <a:t>$ 250,000</a:t>
                      </a:r>
                    </a:p>
                  </a:txBody>
                  <a:tcPr marL="45720" marR="45720" anchor="ct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1050" dirty="0">
                          <a:solidFill>
                            <a:schemeClr val="tx1"/>
                          </a:solidFill>
                          <a:latin typeface="Arial Narrow" panose="020B0606020202030204" pitchFamily="34" charset="0"/>
                        </a:rPr>
                        <a:t>$ 300,000</a:t>
                      </a:r>
                    </a:p>
                  </a:txBody>
                  <a:tcPr marL="45720" marR="45720" anchor="ct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1050" dirty="0">
                          <a:solidFill>
                            <a:schemeClr val="tx1"/>
                          </a:solidFill>
                          <a:latin typeface="Arial Narrow" panose="020B0606020202030204" pitchFamily="34" charset="0"/>
                        </a:rPr>
                        <a:t>N/A</a:t>
                      </a:r>
                    </a:p>
                  </a:txBody>
                  <a:tcPr marL="45720" marR="45720" anchor="ctr">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83168906"/>
                  </a:ext>
                </a:extLst>
              </a:tr>
              <a:tr h="430562">
                <a:tc>
                  <a:txBody>
                    <a:bodyPr/>
                    <a:lstStyle/>
                    <a:p>
                      <a:pPr algn="ctr"/>
                      <a:r>
                        <a:rPr lang="es-CO" sz="1050" b="1" dirty="0" err="1">
                          <a:latin typeface="Arial Narrow" panose="020B0606020202030204" pitchFamily="34" charset="0"/>
                        </a:rPr>
                        <a:t>Pagadiario</a:t>
                      </a:r>
                      <a:endParaRPr lang="es-CO" sz="1050" b="1" dirty="0">
                        <a:latin typeface="Arial Narrow" panose="020B0606020202030204" pitchFamily="34" charset="0"/>
                      </a:endParaRPr>
                    </a:p>
                  </a:txBody>
                  <a:tcPr marL="45720" marR="45720" vert="vert27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CO" sz="1050" b="1" dirty="0">
                          <a:latin typeface="Arial Narrow" panose="020B0606020202030204" pitchFamily="34" charset="0"/>
                        </a:rPr>
                        <a:t>N/A</a:t>
                      </a:r>
                    </a:p>
                  </a:txBody>
                  <a:tcPr marL="45720" marR="4572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CO" sz="1050" b="0" i="0" u="none" strike="noStrike" dirty="0">
                          <a:solidFill>
                            <a:srgbClr val="EE5859"/>
                          </a:solidFill>
                          <a:effectLst/>
                          <a:latin typeface="Arial Narrow" panose="020B0606020202030204" pitchFamily="34" charset="0"/>
                        </a:rPr>
                        <a:t> $   375,000</a:t>
                      </a:r>
                    </a:p>
                  </a:txBody>
                  <a:tcPr marL="45720" marR="4572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s-CO" sz="1050" b="0" i="0" u="none" strike="noStrike" dirty="0">
                          <a:solidFill>
                            <a:schemeClr val="tx1"/>
                          </a:solidFill>
                          <a:effectLst/>
                          <a:latin typeface="Arial Narrow" panose="020B0606020202030204" pitchFamily="34" charset="0"/>
                        </a:rPr>
                        <a:t>$ 600,000</a:t>
                      </a:r>
                      <a:endParaRPr lang="es-CO" sz="1050" dirty="0">
                        <a:solidFill>
                          <a:schemeClr val="tx1"/>
                        </a:solidFill>
                        <a:latin typeface="Arial Narrow" panose="020B0606020202030204" pitchFamily="34" charset="0"/>
                      </a:endParaRPr>
                    </a:p>
                  </a:txBody>
                  <a:tcPr marL="45720" marR="4572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s-CO" sz="1050" b="0" i="0" u="none" strike="noStrike" dirty="0">
                          <a:solidFill>
                            <a:schemeClr val="tx1"/>
                          </a:solidFill>
                          <a:effectLst/>
                          <a:latin typeface="Arial Narrow" panose="020B0606020202030204" pitchFamily="34" charset="0"/>
                        </a:rPr>
                        <a:t>N/A</a:t>
                      </a:r>
                      <a:endParaRPr lang="es-CO" sz="1050" dirty="0">
                        <a:solidFill>
                          <a:schemeClr val="tx1"/>
                        </a:solidFill>
                        <a:latin typeface="Arial Narrow" panose="020B0606020202030204" pitchFamily="34" charset="0"/>
                      </a:endParaRPr>
                    </a:p>
                  </a:txBody>
                  <a:tcPr marL="45720" marR="4572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1050" b="0" i="0" u="none" strike="noStrike" dirty="0">
                          <a:solidFill>
                            <a:srgbClr val="EE5859"/>
                          </a:solidFill>
                          <a:effectLst/>
                          <a:latin typeface="Arial Narrow" panose="020B0606020202030204" pitchFamily="34" charset="0"/>
                        </a:rPr>
                        <a:t>$   300.000 </a:t>
                      </a:r>
                      <a:endParaRPr lang="es-CO" sz="1050" dirty="0">
                        <a:solidFill>
                          <a:srgbClr val="EE5859"/>
                        </a:solidFill>
                        <a:latin typeface="Arial Narrow" panose="020B0606020202030204" pitchFamily="34" charset="0"/>
                      </a:endParaRPr>
                    </a:p>
                  </a:txBody>
                  <a:tcPr marL="45720" marR="4572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CO" sz="1050" b="0" i="0" u="none" strike="noStrike" dirty="0">
                          <a:solidFill>
                            <a:schemeClr val="tx1"/>
                          </a:solidFill>
                          <a:effectLst/>
                          <a:latin typeface="Arial Narrow" panose="020B0606020202030204" pitchFamily="34" charset="0"/>
                        </a:rPr>
                        <a:t>N/A</a:t>
                      </a:r>
                    </a:p>
                  </a:txBody>
                  <a:tcPr marL="45720" marR="4572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CO" sz="1050" b="0" i="0" u="none" strike="noStrike" dirty="0">
                          <a:solidFill>
                            <a:schemeClr val="tx1"/>
                          </a:solidFill>
                          <a:effectLst/>
                          <a:latin typeface="Arial Narrow" panose="020B0606020202030204" pitchFamily="34" charset="0"/>
                        </a:rPr>
                        <a:t>N/A</a:t>
                      </a:r>
                    </a:p>
                  </a:txBody>
                  <a:tcPr marL="45720" marR="4572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52853175"/>
                  </a:ext>
                </a:extLst>
              </a:tr>
              <a:tr h="352278">
                <a:tc rowSpan="3">
                  <a:txBody>
                    <a:bodyPr/>
                    <a:lstStyle/>
                    <a:p>
                      <a:pPr algn="ctr"/>
                      <a:r>
                        <a:rPr lang="es-CO" sz="1050" b="1" dirty="0">
                          <a:latin typeface="Arial Narrow" panose="020B0606020202030204" pitchFamily="34" charset="0"/>
                        </a:rPr>
                        <a:t>House </a:t>
                      </a:r>
                      <a:r>
                        <a:rPr lang="es-CO" sz="1050" b="1" dirty="0" err="1">
                          <a:latin typeface="Arial Narrow" panose="020B0606020202030204" pitchFamily="34" charset="0"/>
                        </a:rPr>
                        <a:t>or</a:t>
                      </a:r>
                      <a:r>
                        <a:rPr lang="es-CO" sz="1050" b="1" dirty="0">
                          <a:latin typeface="Arial Narrow" panose="020B0606020202030204" pitchFamily="34" charset="0"/>
                        </a:rPr>
                        <a:t> flat</a:t>
                      </a:r>
                    </a:p>
                  </a:txBody>
                  <a:tcPr marL="45720" marR="45720" vert="vert27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CO" sz="1050" b="1" dirty="0" err="1">
                          <a:latin typeface="Arial Narrow" panose="020B0606020202030204" pitchFamily="34" charset="0"/>
                        </a:rPr>
                        <a:t>Strata</a:t>
                      </a:r>
                      <a:r>
                        <a:rPr lang="es-CO" sz="1050" b="1" dirty="0">
                          <a:latin typeface="Arial Narrow" panose="020B0606020202030204" pitchFamily="34" charset="0"/>
                        </a:rPr>
                        <a:t> 1</a:t>
                      </a:r>
                    </a:p>
                  </a:txBody>
                  <a:tcPr marL="45720" marR="45720" anchor="ctr">
                    <a:lnT w="12700" cap="flat" cmpd="sng" algn="ctr">
                      <a:solidFill>
                        <a:schemeClr val="tx1"/>
                      </a:solidFill>
                      <a:prstDash val="solid"/>
                      <a:round/>
                      <a:headEnd type="none" w="med" len="med"/>
                      <a:tailEnd type="none" w="med" len="med"/>
                    </a:lnT>
                  </a:tcPr>
                </a:tc>
                <a:tc>
                  <a:txBody>
                    <a:bodyPr/>
                    <a:lstStyle/>
                    <a:p>
                      <a:pPr algn="ctr" fontAlgn="b"/>
                      <a:r>
                        <a:rPr lang="es-CO" sz="1050" b="0" i="0" u="none" strike="noStrike" dirty="0">
                          <a:solidFill>
                            <a:schemeClr val="tx1"/>
                          </a:solidFill>
                          <a:effectLst/>
                          <a:latin typeface="Arial Narrow" panose="020B0606020202030204" pitchFamily="34" charset="0"/>
                        </a:rPr>
                        <a:t> $   300.000</a:t>
                      </a:r>
                    </a:p>
                  </a:txBody>
                  <a:tcPr marL="45720" marR="45720" anchor="ctr">
                    <a:lnT w="12700" cap="flat" cmpd="sng" algn="ctr">
                      <a:solidFill>
                        <a:schemeClr val="tx1"/>
                      </a:solidFill>
                      <a:prstDash val="solid"/>
                      <a:round/>
                      <a:headEnd type="none" w="med" len="med"/>
                      <a:tailEnd type="none" w="med" len="med"/>
                    </a:lnT>
                  </a:tcPr>
                </a:tc>
                <a:tc>
                  <a:txBody>
                    <a:bodyPr/>
                    <a:lstStyle/>
                    <a:p>
                      <a:pPr algn="ctr" fontAlgn="b"/>
                      <a:r>
                        <a:rPr lang="es-CO" sz="1050" b="0" i="0" u="none" strike="noStrike" dirty="0">
                          <a:solidFill>
                            <a:srgbClr val="00B050"/>
                          </a:solidFill>
                          <a:effectLst/>
                          <a:latin typeface="Arial Narrow" panose="020B0606020202030204" pitchFamily="34" charset="0"/>
                        </a:rPr>
                        <a:t> $   350.000</a:t>
                      </a:r>
                    </a:p>
                  </a:txBody>
                  <a:tcPr marL="45720" marR="45720" anchor="ctr">
                    <a:lnT w="12700" cap="flat" cmpd="sng" algn="ctr">
                      <a:solidFill>
                        <a:schemeClr val="tx1"/>
                      </a:solidFill>
                      <a:prstDash val="solid"/>
                      <a:round/>
                      <a:headEnd type="none" w="med" len="med"/>
                      <a:tailEnd type="none" w="med" len="med"/>
                    </a:lnT>
                  </a:tcPr>
                </a:tc>
                <a:tc>
                  <a:txBody>
                    <a:bodyPr/>
                    <a:lstStyle/>
                    <a:p>
                      <a:pPr algn="ctr" fontAlgn="b"/>
                      <a:r>
                        <a:rPr lang="es-CO" sz="1050" b="0" i="0" u="none" strike="noStrike" dirty="0">
                          <a:solidFill>
                            <a:schemeClr val="tx1"/>
                          </a:solidFill>
                          <a:effectLst/>
                          <a:latin typeface="Arial Narrow" panose="020B0606020202030204" pitchFamily="34" charset="0"/>
                        </a:rPr>
                        <a:t> $   300.000 </a:t>
                      </a:r>
                    </a:p>
                  </a:txBody>
                  <a:tcPr marL="45720" marR="45720" anchor="ctr">
                    <a:lnT w="12700" cap="flat" cmpd="sng" algn="ctr">
                      <a:solidFill>
                        <a:schemeClr val="tx1"/>
                      </a:solidFill>
                      <a:prstDash val="solid"/>
                      <a:round/>
                      <a:headEnd type="none" w="med" len="med"/>
                      <a:tailEnd type="none" w="med" len="med"/>
                    </a:lnT>
                  </a:tcPr>
                </a:tc>
                <a:tc>
                  <a:txBody>
                    <a:bodyPr/>
                    <a:lstStyle/>
                    <a:p>
                      <a:pPr algn="ctr" fontAlgn="b"/>
                      <a:r>
                        <a:rPr lang="es-CO" sz="1050" b="0" i="0" u="none" strike="noStrike" dirty="0">
                          <a:solidFill>
                            <a:srgbClr val="00B050"/>
                          </a:solidFill>
                          <a:effectLst/>
                          <a:latin typeface="Arial Narrow" panose="020B0606020202030204" pitchFamily="34" charset="0"/>
                        </a:rPr>
                        <a:t> $   250.000</a:t>
                      </a:r>
                    </a:p>
                  </a:txBody>
                  <a:tcPr marL="45720" marR="45720" anchor="ctr">
                    <a:lnT w="12700" cap="flat" cmpd="sng" algn="ctr">
                      <a:solidFill>
                        <a:schemeClr val="tx1"/>
                      </a:solidFill>
                      <a:prstDash val="solid"/>
                      <a:round/>
                      <a:headEnd type="none" w="med" len="med"/>
                      <a:tailEnd type="none" w="med" len="med"/>
                    </a:lnT>
                  </a:tcPr>
                </a:tc>
                <a:tc>
                  <a:txBody>
                    <a:bodyPr/>
                    <a:lstStyle/>
                    <a:p>
                      <a:pPr algn="ctr"/>
                      <a:r>
                        <a:rPr lang="es-CO" sz="1050" b="0" i="0" u="none" strike="noStrike" dirty="0">
                          <a:solidFill>
                            <a:schemeClr val="tx1"/>
                          </a:solidFill>
                          <a:effectLst/>
                          <a:latin typeface="Arial Narrow" panose="020B0606020202030204" pitchFamily="34" charset="0"/>
                        </a:rPr>
                        <a:t>$   300,000</a:t>
                      </a:r>
                      <a:endParaRPr lang="es-CO" sz="1050" dirty="0">
                        <a:solidFill>
                          <a:schemeClr val="tx1"/>
                        </a:solidFill>
                        <a:latin typeface="Arial Narrow" panose="020B0606020202030204" pitchFamily="34" charset="0"/>
                      </a:endParaRPr>
                    </a:p>
                  </a:txBody>
                  <a:tcPr marL="45720" marR="45720" anchor="ctr">
                    <a:lnT w="12700" cap="flat" cmpd="sng" algn="ctr">
                      <a:solidFill>
                        <a:schemeClr val="tx1"/>
                      </a:solidFill>
                      <a:prstDash val="solid"/>
                      <a:round/>
                      <a:headEnd type="none" w="med" len="med"/>
                      <a:tailEnd type="none" w="med" len="med"/>
                    </a:lnT>
                  </a:tcPr>
                </a:tc>
                <a:tc>
                  <a:txBody>
                    <a:bodyPr/>
                    <a:lstStyle/>
                    <a:p>
                      <a:pPr algn="ctr"/>
                      <a:r>
                        <a:rPr lang="es-CO" sz="1050" b="0" i="0" u="none" strike="noStrike" dirty="0">
                          <a:solidFill>
                            <a:srgbClr val="EE5859"/>
                          </a:solidFill>
                          <a:effectLst/>
                          <a:latin typeface="Arial Narrow" panose="020B0606020202030204" pitchFamily="34" charset="0"/>
                        </a:rPr>
                        <a:t>$   280.000 </a:t>
                      </a:r>
                      <a:endParaRPr lang="es-CO" sz="1050" dirty="0">
                        <a:solidFill>
                          <a:srgbClr val="EE5859"/>
                        </a:solidFill>
                        <a:latin typeface="Arial Narrow" panose="020B0606020202030204" pitchFamily="34" charset="0"/>
                      </a:endParaRPr>
                    </a:p>
                  </a:txBody>
                  <a:tcPr marL="45720" marR="4572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139200121"/>
                  </a:ext>
                </a:extLst>
              </a:tr>
              <a:tr h="352278">
                <a:tc vMerge="1">
                  <a:txBody>
                    <a:bodyPr/>
                    <a:lstStyle/>
                    <a:p>
                      <a:pPr algn="ctr"/>
                      <a:endParaRPr lang="es-CO" sz="1200" b="1" dirty="0">
                        <a:latin typeface="Arial Narrow" panose="020B0606020202030204" pitchFamily="34" charset="0"/>
                      </a:endParaRPr>
                    </a:p>
                  </a:txBody>
                  <a:tcPr anchor="ctr"/>
                </a:tc>
                <a:tc>
                  <a:txBody>
                    <a:bodyPr/>
                    <a:lstStyle/>
                    <a:p>
                      <a:pPr algn="ctr"/>
                      <a:r>
                        <a:rPr lang="es-CO" sz="1050" b="1" dirty="0" err="1">
                          <a:latin typeface="Arial Narrow" panose="020B0606020202030204" pitchFamily="34" charset="0"/>
                        </a:rPr>
                        <a:t>Strata</a:t>
                      </a:r>
                      <a:r>
                        <a:rPr lang="es-CO" sz="1050" b="1" dirty="0">
                          <a:latin typeface="Arial Narrow" panose="020B0606020202030204" pitchFamily="34" charset="0"/>
                        </a:rPr>
                        <a:t> 2</a:t>
                      </a:r>
                    </a:p>
                  </a:txBody>
                  <a:tcPr marL="45720" marR="45720" anchor="ctr"/>
                </a:tc>
                <a:tc>
                  <a:txBody>
                    <a:bodyPr/>
                    <a:lstStyle/>
                    <a:p>
                      <a:pPr algn="ctr" fontAlgn="b"/>
                      <a:r>
                        <a:rPr lang="es-CO" sz="1050" b="0" i="0" u="none" strike="noStrike" dirty="0">
                          <a:solidFill>
                            <a:srgbClr val="00B050"/>
                          </a:solidFill>
                          <a:effectLst/>
                          <a:latin typeface="Arial Narrow" panose="020B0606020202030204" pitchFamily="34" charset="0"/>
                        </a:rPr>
                        <a:t> $   350.000</a:t>
                      </a:r>
                    </a:p>
                  </a:txBody>
                  <a:tcPr marL="45720" marR="45720" anchor="ctr"/>
                </a:tc>
                <a:tc>
                  <a:txBody>
                    <a:bodyPr/>
                    <a:lstStyle/>
                    <a:p>
                      <a:pPr algn="ctr" fontAlgn="b"/>
                      <a:r>
                        <a:rPr lang="es-CO" sz="1050" b="0" i="0" u="none" strike="noStrike" dirty="0">
                          <a:solidFill>
                            <a:schemeClr val="tx1"/>
                          </a:solidFill>
                          <a:effectLst/>
                          <a:latin typeface="Arial Narrow" panose="020B0606020202030204" pitchFamily="34" charset="0"/>
                        </a:rPr>
                        <a:t> $   400.000</a:t>
                      </a:r>
                    </a:p>
                  </a:txBody>
                  <a:tcPr marL="45720" marR="45720" anchor="ctr"/>
                </a:tc>
                <a:tc>
                  <a:txBody>
                    <a:bodyPr/>
                    <a:lstStyle/>
                    <a:p>
                      <a:pPr algn="ctr" fontAlgn="b"/>
                      <a:r>
                        <a:rPr lang="es-CO" sz="1050" b="0" i="0" u="none" strike="noStrike" dirty="0">
                          <a:solidFill>
                            <a:schemeClr val="tx1"/>
                          </a:solidFill>
                          <a:effectLst/>
                          <a:latin typeface="Arial Narrow" panose="020B0606020202030204" pitchFamily="34" charset="0"/>
                        </a:rPr>
                        <a:t>$ 400,000</a:t>
                      </a:r>
                    </a:p>
                  </a:txBody>
                  <a:tcPr marL="45720" marR="45720" anchor="ctr"/>
                </a:tc>
                <a:tc>
                  <a:txBody>
                    <a:bodyPr/>
                    <a:lstStyle/>
                    <a:p>
                      <a:pPr algn="ctr" fontAlgn="b"/>
                      <a:r>
                        <a:rPr lang="es-CO" sz="1050" b="0" i="0" u="none" strike="noStrike" dirty="0">
                          <a:solidFill>
                            <a:srgbClr val="00B050"/>
                          </a:solidFill>
                          <a:effectLst/>
                          <a:latin typeface="Arial Narrow" panose="020B0606020202030204" pitchFamily="34" charset="0"/>
                        </a:rPr>
                        <a:t> $   300.000</a:t>
                      </a:r>
                    </a:p>
                  </a:txBody>
                  <a:tcPr marL="45720" marR="45720" anchor="ctr"/>
                </a:tc>
                <a:tc>
                  <a:txBody>
                    <a:bodyPr/>
                    <a:lstStyle/>
                    <a:p>
                      <a:pPr algn="ctr"/>
                      <a:r>
                        <a:rPr lang="es-CO" sz="1050" b="0" i="0" u="none" strike="noStrike" dirty="0">
                          <a:solidFill>
                            <a:srgbClr val="00B050"/>
                          </a:solidFill>
                          <a:effectLst/>
                          <a:latin typeface="Arial Narrow" panose="020B0606020202030204" pitchFamily="34" charset="0"/>
                        </a:rPr>
                        <a:t>$   340.000</a:t>
                      </a:r>
                      <a:endParaRPr lang="es-CO" sz="1050" dirty="0">
                        <a:solidFill>
                          <a:srgbClr val="00B050"/>
                        </a:solidFill>
                        <a:latin typeface="Arial Narrow" panose="020B0606020202030204" pitchFamily="34" charset="0"/>
                      </a:endParaRPr>
                    </a:p>
                  </a:txBody>
                  <a:tcPr marL="45720" marR="4572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1050" b="0" i="0" u="none" strike="noStrike" dirty="0">
                          <a:solidFill>
                            <a:srgbClr val="EE5859"/>
                          </a:solidFill>
                          <a:effectLst/>
                          <a:latin typeface="Arial Narrow" panose="020B0606020202030204" pitchFamily="34" charset="0"/>
                        </a:rPr>
                        <a:t>$   300.000 </a:t>
                      </a:r>
                      <a:endParaRPr lang="es-CO" sz="1050" dirty="0">
                        <a:solidFill>
                          <a:srgbClr val="EE5859"/>
                        </a:solidFill>
                        <a:latin typeface="Arial Narrow" panose="020B0606020202030204" pitchFamily="34" charset="0"/>
                      </a:endParaRPr>
                    </a:p>
                  </a:txBody>
                  <a:tcPr marL="45720" marR="4572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4053149796"/>
                  </a:ext>
                </a:extLst>
              </a:tr>
              <a:tr h="420778">
                <a:tc vMerge="1">
                  <a:txBody>
                    <a:bodyPr/>
                    <a:lstStyle/>
                    <a:p>
                      <a:pPr algn="ctr"/>
                      <a:endParaRPr lang="es-CO" sz="1200" b="1" dirty="0">
                        <a:latin typeface="Arial Narrow" panose="020B0606020202030204" pitchFamily="34" charset="0"/>
                      </a:endParaRPr>
                    </a:p>
                  </a:txBody>
                  <a:tcPr anchor="ctr"/>
                </a:tc>
                <a:tc>
                  <a:txBody>
                    <a:bodyPr/>
                    <a:lstStyle/>
                    <a:p>
                      <a:pPr algn="ctr"/>
                      <a:r>
                        <a:rPr lang="es-CO" sz="1050" b="1" dirty="0">
                          <a:latin typeface="Arial Narrow" panose="020B0606020202030204" pitchFamily="34" charset="0"/>
                        </a:rPr>
                        <a:t>No </a:t>
                      </a:r>
                      <a:r>
                        <a:rPr lang="es-CO" sz="1050" b="1" dirty="0" err="1">
                          <a:latin typeface="Arial Narrow" panose="020B0606020202030204" pitchFamily="34" charset="0"/>
                        </a:rPr>
                        <a:t>strata</a:t>
                      </a:r>
                      <a:endParaRPr lang="es-CO" sz="1050" b="1" dirty="0">
                        <a:latin typeface="Arial Narrow" panose="020B0606020202030204" pitchFamily="34" charset="0"/>
                      </a:endParaRPr>
                    </a:p>
                  </a:txBody>
                  <a:tcPr marL="45720" marR="45720" anchor="ctr">
                    <a:lnB w="12700" cap="flat" cmpd="sng" algn="ctr">
                      <a:solidFill>
                        <a:schemeClr val="tx1"/>
                      </a:solidFill>
                      <a:prstDash val="solid"/>
                      <a:round/>
                      <a:headEnd type="none" w="med" len="med"/>
                      <a:tailEnd type="none" w="med" len="med"/>
                    </a:lnB>
                  </a:tcPr>
                </a:tc>
                <a:tc>
                  <a:txBody>
                    <a:bodyPr/>
                    <a:lstStyle/>
                    <a:p>
                      <a:pPr algn="ctr" fontAlgn="b"/>
                      <a:r>
                        <a:rPr lang="es-CO" sz="1050" b="0" i="0" u="none" strike="noStrike" dirty="0">
                          <a:solidFill>
                            <a:srgbClr val="EE5859"/>
                          </a:solidFill>
                          <a:effectLst/>
                          <a:latin typeface="Arial Narrow" panose="020B0606020202030204" pitchFamily="34" charset="0"/>
                        </a:rPr>
                        <a:t> $   305.000</a:t>
                      </a:r>
                    </a:p>
                  </a:txBody>
                  <a:tcPr marL="45720" marR="45720" anchor="ctr">
                    <a:lnB w="12700" cap="flat" cmpd="sng" algn="ctr">
                      <a:solidFill>
                        <a:schemeClr val="tx1"/>
                      </a:solidFill>
                      <a:prstDash val="solid"/>
                      <a:round/>
                      <a:headEnd type="none" w="med" len="med"/>
                      <a:tailEnd type="none" w="med" len="med"/>
                    </a:lnB>
                  </a:tcPr>
                </a:tc>
                <a:tc>
                  <a:txBody>
                    <a:bodyPr/>
                    <a:lstStyle/>
                    <a:p>
                      <a:pPr algn="ctr" fontAlgn="b"/>
                      <a:r>
                        <a:rPr lang="es-CO" sz="1050" b="0" i="0" u="none" strike="noStrike" dirty="0">
                          <a:solidFill>
                            <a:schemeClr val="tx1"/>
                          </a:solidFill>
                          <a:effectLst/>
                          <a:latin typeface="Arial Narrow" panose="020B0606020202030204" pitchFamily="34" charset="0"/>
                        </a:rPr>
                        <a:t> $   400.000</a:t>
                      </a:r>
                    </a:p>
                  </a:txBody>
                  <a:tcPr marL="45720" marR="45720"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1050" b="0" i="0" u="none" strike="noStrike" dirty="0">
                          <a:solidFill>
                            <a:schemeClr val="tx1"/>
                          </a:solidFill>
                          <a:effectLst/>
                          <a:latin typeface="Arial Narrow" panose="020B0606020202030204" pitchFamily="34" charset="0"/>
                        </a:rPr>
                        <a:t>$  300,000</a:t>
                      </a:r>
                      <a:endParaRPr lang="es-CO" sz="1050" dirty="0">
                        <a:solidFill>
                          <a:schemeClr val="tx1"/>
                        </a:solidFill>
                        <a:latin typeface="Arial Narrow" panose="020B0606020202030204" pitchFamily="34" charset="0"/>
                      </a:endParaRPr>
                    </a:p>
                  </a:txBody>
                  <a:tcPr marL="45720" marR="45720"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1050" b="0" i="0" u="none" strike="noStrike" dirty="0">
                          <a:solidFill>
                            <a:srgbClr val="00B050"/>
                          </a:solidFill>
                          <a:effectLst/>
                          <a:latin typeface="Arial Narrow" panose="020B0606020202030204" pitchFamily="34" charset="0"/>
                        </a:rPr>
                        <a:t>$   250.000</a:t>
                      </a:r>
                      <a:endParaRPr lang="es-CO" sz="1050" dirty="0">
                        <a:solidFill>
                          <a:srgbClr val="00B050"/>
                        </a:solidFill>
                        <a:latin typeface="Arial Narrow" panose="020B0606020202030204" pitchFamily="34" charset="0"/>
                      </a:endParaRPr>
                    </a:p>
                  </a:txBody>
                  <a:tcPr marL="45720" marR="45720" anchor="ctr">
                    <a:lnB w="12700" cap="flat" cmpd="sng" algn="ctr">
                      <a:solidFill>
                        <a:schemeClr val="tx1"/>
                      </a:solidFill>
                      <a:prstDash val="solid"/>
                      <a:round/>
                      <a:headEnd type="none" w="med" len="med"/>
                      <a:tailEnd type="none" w="med" len="med"/>
                    </a:lnB>
                  </a:tcPr>
                </a:tc>
                <a:tc>
                  <a:txBody>
                    <a:bodyPr/>
                    <a:lstStyle/>
                    <a:p>
                      <a:pPr algn="ctr" fontAlgn="b"/>
                      <a:r>
                        <a:rPr lang="es-CO" sz="1050" b="0" i="0" u="none" strike="noStrike" dirty="0">
                          <a:solidFill>
                            <a:schemeClr val="tx1"/>
                          </a:solidFill>
                          <a:effectLst/>
                          <a:latin typeface="Arial Narrow" panose="020B0606020202030204" pitchFamily="34" charset="0"/>
                        </a:rPr>
                        <a:t> $     300,000</a:t>
                      </a:r>
                    </a:p>
                  </a:txBody>
                  <a:tcPr marL="45720" marR="45720"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1050" b="0" i="0" u="none" strike="noStrike" dirty="0">
                          <a:solidFill>
                            <a:srgbClr val="EE5859"/>
                          </a:solidFill>
                          <a:effectLst/>
                          <a:latin typeface="Arial Narrow" panose="020B0606020202030204" pitchFamily="34" charset="0"/>
                        </a:rPr>
                        <a:t>$   300.000 </a:t>
                      </a:r>
                      <a:endParaRPr lang="es-CO" sz="1050" dirty="0">
                        <a:solidFill>
                          <a:srgbClr val="EE5859"/>
                        </a:solidFill>
                        <a:latin typeface="Arial Narrow" panose="020B0606020202030204" pitchFamily="34" charset="0"/>
                      </a:endParaRPr>
                    </a:p>
                  </a:txBody>
                  <a:tcPr marL="45720" marR="4572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49087905"/>
                  </a:ext>
                </a:extLst>
              </a:tr>
              <a:tr h="522874">
                <a:tc>
                  <a:txBody>
                    <a:bodyPr/>
                    <a:lstStyle/>
                    <a:p>
                      <a:pPr algn="ctr"/>
                      <a:r>
                        <a:rPr lang="es-CO" sz="1050" b="1" dirty="0">
                          <a:latin typeface="Arial Narrow" panose="020B0606020202030204" pitchFamily="34" charset="0"/>
                        </a:rPr>
                        <a:t>Informal </a:t>
                      </a:r>
                      <a:r>
                        <a:rPr lang="es-CO" sz="1050" b="1" dirty="0" err="1">
                          <a:latin typeface="Arial Narrow" panose="020B0606020202030204" pitchFamily="34" charset="0"/>
                        </a:rPr>
                        <a:t>settlelment</a:t>
                      </a:r>
                      <a:endParaRPr lang="es-CO" sz="1050" b="1" dirty="0">
                        <a:latin typeface="Arial Narrow" panose="020B0606020202030204" pitchFamily="34" charset="0"/>
                      </a:endParaRPr>
                    </a:p>
                  </a:txBody>
                  <a:tcPr marL="45720" marR="45720" vert="vert270"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CO" sz="1050" b="1" dirty="0">
                          <a:latin typeface="Arial Narrow" panose="020B0606020202030204" pitchFamily="34" charset="0"/>
                        </a:rPr>
                        <a:t>N/A</a:t>
                      </a:r>
                    </a:p>
                  </a:txBody>
                  <a:tcPr marL="45720" marR="4572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CO" sz="1050" b="0" i="0" u="none" strike="noStrike" dirty="0">
                          <a:solidFill>
                            <a:srgbClr val="EE5859"/>
                          </a:solidFill>
                          <a:effectLst/>
                          <a:latin typeface="Arial Narrow" panose="020B0606020202030204" pitchFamily="34" charset="0"/>
                        </a:rPr>
                        <a:t>$ 150.000</a:t>
                      </a:r>
                    </a:p>
                  </a:txBody>
                  <a:tcPr marL="45720" marR="4572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CO" sz="1050" b="0" i="0" u="none" strike="noStrike" dirty="0">
                          <a:solidFill>
                            <a:schemeClr val="tx1"/>
                          </a:solidFill>
                          <a:effectLst/>
                          <a:latin typeface="Arial Narrow" panose="020B0606020202030204" pitchFamily="34" charset="0"/>
                        </a:rPr>
                        <a:t>N/A</a:t>
                      </a:r>
                    </a:p>
                  </a:txBody>
                  <a:tcPr marL="45720" marR="4572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1050" b="0" i="0" u="none" strike="noStrike" dirty="0">
                          <a:solidFill>
                            <a:schemeClr val="tx1"/>
                          </a:solidFill>
                          <a:effectLst/>
                          <a:latin typeface="Arial Narrow" panose="020B0606020202030204" pitchFamily="34" charset="0"/>
                        </a:rPr>
                        <a:t>$ 125,000</a:t>
                      </a:r>
                      <a:endParaRPr lang="es-CO" sz="1050" dirty="0">
                        <a:solidFill>
                          <a:schemeClr val="tx1"/>
                        </a:solidFill>
                        <a:latin typeface="Arial Narrow" panose="020B0606020202030204" pitchFamily="34" charset="0"/>
                      </a:endParaRPr>
                    </a:p>
                  </a:txBody>
                  <a:tcPr marL="45720" marR="4572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1050" dirty="0">
                          <a:solidFill>
                            <a:srgbClr val="EE5859"/>
                          </a:solidFill>
                          <a:latin typeface="Arial Narrow" panose="020B0606020202030204" pitchFamily="34" charset="0"/>
                        </a:rPr>
                        <a:t>$ 170.000</a:t>
                      </a:r>
                    </a:p>
                  </a:txBody>
                  <a:tcPr marL="45720" marR="4572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CO" sz="1050" b="0" i="0" u="none" strike="noStrike" dirty="0">
                          <a:solidFill>
                            <a:schemeClr val="tx1"/>
                          </a:solidFill>
                          <a:effectLst/>
                          <a:latin typeface="Arial Narrow" panose="020B0606020202030204" pitchFamily="34" charset="0"/>
                        </a:rPr>
                        <a:t>N/A</a:t>
                      </a:r>
                    </a:p>
                  </a:txBody>
                  <a:tcPr marL="45720" marR="4572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CO" sz="1050" b="0" i="0" u="none" strike="noStrike" dirty="0">
                          <a:solidFill>
                            <a:schemeClr val="tx1"/>
                          </a:solidFill>
                          <a:effectLst/>
                          <a:latin typeface="Arial Narrow" panose="020B0606020202030204" pitchFamily="34" charset="0"/>
                        </a:rPr>
                        <a:t>N/A</a:t>
                      </a:r>
                    </a:p>
                  </a:txBody>
                  <a:tcPr marL="45720" marR="45720"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84256613"/>
                  </a:ext>
                </a:extLst>
              </a:tr>
            </a:tbl>
          </a:graphicData>
        </a:graphic>
      </p:graphicFrame>
      <p:sp>
        <p:nvSpPr>
          <p:cNvPr id="6" name="Marcador de texto 15">
            <a:extLst>
              <a:ext uri="{FF2B5EF4-FFF2-40B4-BE49-F238E27FC236}">
                <a16:creationId xmlns:a16="http://schemas.microsoft.com/office/drawing/2014/main" id="{FFBC5709-5832-4384-8E16-E6E428597D82}"/>
              </a:ext>
            </a:extLst>
          </p:cNvPr>
          <p:cNvSpPr txBox="1">
            <a:spLocks/>
          </p:cNvSpPr>
          <p:nvPr/>
        </p:nvSpPr>
        <p:spPr bwMode="auto">
          <a:xfrm flipH="1">
            <a:off x="-35286" y="6688094"/>
            <a:ext cx="11884160" cy="44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685800" indent="-22860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auto" latinLnBrk="0" hangingPunct="1">
              <a:lnSpc>
                <a:spcPts val="1500"/>
              </a:lnSpc>
              <a:spcBef>
                <a:spcPts val="1000"/>
              </a:spcBef>
              <a:spcAft>
                <a:spcPts val="0"/>
              </a:spcAft>
              <a:buClrTx/>
              <a:buSzTx/>
              <a:buFontTx/>
              <a:buNone/>
              <a:tabLst/>
              <a:defRPr/>
            </a:pPr>
            <a:endParaRPr kumimoji="0" lang="es-CO" altLang="en-US" sz="13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a:p>
            <a:pPr marL="0" marR="0" lvl="0" indent="0" algn="l" defTabSz="914400" rtl="0" eaLnBrk="1" fontAlgn="auto" latinLnBrk="0" hangingPunct="1">
              <a:lnSpc>
                <a:spcPct val="100000"/>
              </a:lnSpc>
              <a:spcBef>
                <a:spcPts val="1000"/>
              </a:spcBef>
              <a:spcAft>
                <a:spcPts val="0"/>
              </a:spcAft>
              <a:buClrTx/>
              <a:buSzTx/>
              <a:buFontTx/>
              <a:buNone/>
              <a:tabLst/>
              <a:defRPr/>
            </a:pPr>
            <a:r>
              <a:rPr kumimoji="0" lang="en-US" altLang="en-US" sz="1300" b="0" i="0" u="none" strike="noStrike" kern="1200" cap="none" spc="0" normalizeH="0" baseline="0" noProof="0" dirty="0">
                <a:ln>
                  <a:noFill/>
                </a:ln>
                <a:solidFill>
                  <a:srgbClr val="EE5859"/>
                </a:solidFill>
                <a:effectLst/>
                <a:uLnTx/>
                <a:uFillTx/>
                <a:latin typeface="Arial Narrow" panose="020B0606020202030204" pitchFamily="34" charset="0"/>
                <a:ea typeface="+mn-ea"/>
                <a:cs typeface="+mn-cs"/>
              </a:rPr>
              <a:t>*</a:t>
            </a:r>
            <a:r>
              <a:rPr kumimoji="0" lang="es-CO" altLang="en-US" sz="13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Precios que aumentaron con respecto a la ronda anterior. </a:t>
            </a:r>
            <a:r>
              <a:rPr kumimoji="0" lang="es-CO" altLang="en-US" sz="1300" b="0" i="0" u="none" strike="noStrike" kern="1200" cap="none" spc="0" normalizeH="0" baseline="0" noProof="0" dirty="0">
                <a:ln>
                  <a:noFill/>
                </a:ln>
                <a:solidFill>
                  <a:srgbClr val="92D050"/>
                </a:solidFill>
                <a:effectLst/>
                <a:uLnTx/>
                <a:uFillTx/>
                <a:latin typeface="Arial Narrow" panose="020B0606020202030204" pitchFamily="34" charset="0"/>
                <a:ea typeface="+mn-ea"/>
                <a:cs typeface="+mn-cs"/>
              </a:rPr>
              <a:t>*</a:t>
            </a:r>
            <a:r>
              <a:rPr kumimoji="0" lang="es-CO" altLang="en-US" sz="13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Precios que disminuyeron con respecto a la ronda anterior  *Precios que no cambiaron o no se puede reportar cambio por falta de información en la ronda anterior </a:t>
            </a:r>
            <a:endParaRPr kumimoji="0" lang="en-US" altLang="en-US" sz="13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Tree>
    <p:extLst>
      <p:ext uri="{BB962C8B-B14F-4D97-AF65-F5344CB8AC3E}">
        <p14:creationId xmlns:p14="http://schemas.microsoft.com/office/powerpoint/2010/main" val="198071699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2ABB703-2B0E-4C3B-B4A2-F3973548E56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B9C80B3-D291-4337-9D8D-B83760B9056F}"/>
              </a:ext>
            </a:extLst>
          </p:cNvPr>
          <p:cNvSpPr>
            <a:spLocks noGrp="1"/>
          </p:cNvSpPr>
          <p:nvPr>
            <p:ph type="title"/>
          </p:nvPr>
        </p:nvSpPr>
        <p:spPr>
          <a:xfrm>
            <a:off x="6411685" y="634946"/>
            <a:ext cx="5127171" cy="1450757"/>
          </a:xfrm>
        </p:spPr>
        <p:txBody>
          <a:bodyPr>
            <a:normAutofit/>
          </a:bodyPr>
          <a:lstStyle/>
          <a:p>
            <a:r>
              <a:rPr lang="en-GB" dirty="0"/>
              <a:t>Agenda</a:t>
            </a:r>
            <a:endParaRPr lang="en-US" dirty="0"/>
          </a:p>
        </p:txBody>
      </p:sp>
      <p:pic>
        <p:nvPicPr>
          <p:cNvPr id="5" name="Picture 4" descr="A picture containing person, person, board&#10;&#10;Description automatically generated">
            <a:extLst>
              <a:ext uri="{FF2B5EF4-FFF2-40B4-BE49-F238E27FC236}">
                <a16:creationId xmlns:a16="http://schemas.microsoft.com/office/drawing/2014/main" id="{9A557911-64F8-43D1-9B3A-B5345B9904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192" y="1449499"/>
            <a:ext cx="5451627" cy="3638961"/>
          </a:xfrm>
          <a:prstGeom prst="rect">
            <a:avLst/>
          </a:prstGeom>
        </p:spPr>
      </p:pic>
      <p:cxnSp>
        <p:nvCxnSpPr>
          <p:cNvPr id="12" name="Straight Connector 11">
            <a:extLst>
              <a:ext uri="{FF2B5EF4-FFF2-40B4-BE49-F238E27FC236}">
                <a16:creationId xmlns:a16="http://schemas.microsoft.com/office/drawing/2014/main" id="{9C21570E-E159-49A6-9891-FA397B7A92D3}"/>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11684" y="2086188"/>
            <a:ext cx="474880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E5E3D915-704B-4573-82CB-72AAE1026082}"/>
              </a:ext>
            </a:extLst>
          </p:cNvPr>
          <p:cNvSpPr>
            <a:spLocks noGrp="1"/>
          </p:cNvSpPr>
          <p:nvPr>
            <p:ph idx="1"/>
          </p:nvPr>
        </p:nvSpPr>
        <p:spPr>
          <a:xfrm>
            <a:off x="6411684" y="2198914"/>
            <a:ext cx="5127172" cy="3670180"/>
          </a:xfrm>
        </p:spPr>
        <p:txBody>
          <a:bodyPr>
            <a:normAutofit/>
          </a:bodyPr>
          <a:lstStyle/>
          <a:p>
            <a:pPr marL="457200" indent="-457200">
              <a:buFont typeface="+mj-lt"/>
              <a:buAutoNum type="arabicPeriod"/>
            </a:pPr>
            <a:r>
              <a:rPr lang="en-GB" sz="1400" dirty="0"/>
              <a:t>Updates [10 mins]</a:t>
            </a:r>
          </a:p>
          <a:p>
            <a:pPr lvl="1"/>
            <a:r>
              <a:rPr lang="en-GB" sz="1400" dirty="0"/>
              <a:t>   Survey Results </a:t>
            </a:r>
          </a:p>
          <a:p>
            <a:pPr lvl="1"/>
            <a:r>
              <a:rPr lang="en-GB" sz="1400" dirty="0"/>
              <a:t>   MPCA Outcome Indicators for Shelter and NFIs </a:t>
            </a:r>
          </a:p>
          <a:p>
            <a:pPr marL="251460" indent="-342900">
              <a:buFont typeface="+mj-lt"/>
              <a:buAutoNum type="arabicPeriod"/>
            </a:pPr>
            <a:r>
              <a:rPr lang="en-GB" sz="1400" dirty="0"/>
              <a:t>Shelter-related Market Assessment Experience Sharing [40 mins]</a:t>
            </a:r>
          </a:p>
          <a:p>
            <a:pPr marL="531813" lvl="1" indent="-354013"/>
            <a:r>
              <a:rPr lang="en-GB" sz="1400" dirty="0"/>
              <a:t>REACH shelter market assessment in Colombia border areas</a:t>
            </a:r>
          </a:p>
          <a:p>
            <a:pPr marL="531813" lvl="1" indent="-354013"/>
            <a:r>
              <a:rPr lang="en-GB" sz="1400" dirty="0"/>
              <a:t>Caritas Switzerland ‘Relying on Markets for the Beirut Blast Response’</a:t>
            </a:r>
          </a:p>
          <a:p>
            <a:pPr marL="531813" lvl="1" indent="-354013"/>
            <a:r>
              <a:rPr lang="en-GB" sz="1400" dirty="0"/>
              <a:t>Q&amp;A </a:t>
            </a:r>
          </a:p>
          <a:p>
            <a:pPr marL="531813" lvl="1" indent="-354013"/>
            <a:r>
              <a:rPr lang="en-GB" sz="1400" dirty="0"/>
              <a:t>Resources on market assessments and updates on Markets in Crisis (</a:t>
            </a:r>
            <a:r>
              <a:rPr lang="en-GB" sz="1400" dirty="0" err="1"/>
              <a:t>MiC</a:t>
            </a:r>
            <a:r>
              <a:rPr lang="en-GB" sz="1400" dirty="0"/>
              <a:t>)</a:t>
            </a:r>
          </a:p>
          <a:p>
            <a:pPr marL="457200" indent="-457200">
              <a:buFont typeface="+mj-lt"/>
              <a:buAutoNum type="arabicPeriod"/>
            </a:pPr>
            <a:r>
              <a:rPr lang="en-GB" sz="1400" dirty="0"/>
              <a:t>AOB [5 mins]</a:t>
            </a:r>
          </a:p>
          <a:p>
            <a:pPr marL="531813" lvl="1" indent="-285750"/>
            <a:r>
              <a:rPr lang="en-GB" sz="1400" dirty="0"/>
              <a:t> Next meeting: training and capacity building 	</a:t>
            </a:r>
          </a:p>
        </p:txBody>
      </p:sp>
      <p:sp>
        <p:nvSpPr>
          <p:cNvPr id="14" name="Rectangle 13">
            <a:extLst>
              <a:ext uri="{FF2B5EF4-FFF2-40B4-BE49-F238E27FC236}">
                <a16:creationId xmlns:a16="http://schemas.microsoft.com/office/drawing/2014/main" id="{E95DA498-D9A2-4DA9-B9DA-B3776E08CF7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id="{82A73093-4B9D-420D-B17E-52293703A1D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33943916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827E96E-55B4-4DD0-81D2-D9C81EE4CAD5}"/>
              </a:ext>
            </a:extLst>
          </p:cNvPr>
          <p:cNvSpPr>
            <a:spLocks noGrp="1"/>
          </p:cNvSpPr>
          <p:nvPr>
            <p:ph type="ctrTitle"/>
          </p:nvPr>
        </p:nvSpPr>
        <p:spPr/>
        <p:txBody>
          <a:bodyPr/>
          <a:lstStyle/>
          <a:p>
            <a:r>
              <a:rPr lang="en-GB" sz="3600" dirty="0"/>
              <a:t>Results: </a:t>
            </a:r>
            <a:r>
              <a:rPr lang="en-US" sz="3600" b="0" dirty="0"/>
              <a:t>Market segmentation by type of accommodation </a:t>
            </a:r>
            <a:endParaRPr lang="en-GB" sz="3600" dirty="0"/>
          </a:p>
        </p:txBody>
      </p:sp>
      <p:graphicFrame>
        <p:nvGraphicFramePr>
          <p:cNvPr id="3" name="Tabla 3">
            <a:extLst>
              <a:ext uri="{FF2B5EF4-FFF2-40B4-BE49-F238E27FC236}">
                <a16:creationId xmlns:a16="http://schemas.microsoft.com/office/drawing/2014/main" id="{8798AA5A-5663-4370-A9EA-DCCA2440FD8E}"/>
              </a:ext>
            </a:extLst>
          </p:cNvPr>
          <p:cNvGraphicFramePr>
            <a:graphicFrameLocks noGrp="1"/>
          </p:cNvGraphicFramePr>
          <p:nvPr>
            <p:extLst/>
          </p:nvPr>
        </p:nvGraphicFramePr>
        <p:xfrm>
          <a:off x="411480" y="1303021"/>
          <a:ext cx="11578590" cy="4986074"/>
        </p:xfrm>
        <a:graphic>
          <a:graphicData uri="http://schemas.openxmlformats.org/drawingml/2006/table">
            <a:tbl>
              <a:tblPr firstRow="1" bandRow="1">
                <a:tableStyleId>{F5AB1C69-6EDB-4FF4-983F-18BD219EF322}</a:tableStyleId>
              </a:tblPr>
              <a:tblGrid>
                <a:gridCol w="1929765">
                  <a:extLst>
                    <a:ext uri="{9D8B030D-6E8A-4147-A177-3AD203B41FA5}">
                      <a16:colId xmlns:a16="http://schemas.microsoft.com/office/drawing/2014/main" val="1642696153"/>
                    </a:ext>
                  </a:extLst>
                </a:gridCol>
                <a:gridCol w="1929765">
                  <a:extLst>
                    <a:ext uri="{9D8B030D-6E8A-4147-A177-3AD203B41FA5}">
                      <a16:colId xmlns:a16="http://schemas.microsoft.com/office/drawing/2014/main" val="847039031"/>
                    </a:ext>
                  </a:extLst>
                </a:gridCol>
                <a:gridCol w="1929765">
                  <a:extLst>
                    <a:ext uri="{9D8B030D-6E8A-4147-A177-3AD203B41FA5}">
                      <a16:colId xmlns:a16="http://schemas.microsoft.com/office/drawing/2014/main" val="422518815"/>
                    </a:ext>
                  </a:extLst>
                </a:gridCol>
                <a:gridCol w="1929765">
                  <a:extLst>
                    <a:ext uri="{9D8B030D-6E8A-4147-A177-3AD203B41FA5}">
                      <a16:colId xmlns:a16="http://schemas.microsoft.com/office/drawing/2014/main" val="2390531021"/>
                    </a:ext>
                  </a:extLst>
                </a:gridCol>
                <a:gridCol w="1929765">
                  <a:extLst>
                    <a:ext uri="{9D8B030D-6E8A-4147-A177-3AD203B41FA5}">
                      <a16:colId xmlns:a16="http://schemas.microsoft.com/office/drawing/2014/main" val="552759739"/>
                    </a:ext>
                  </a:extLst>
                </a:gridCol>
                <a:gridCol w="1929765">
                  <a:extLst>
                    <a:ext uri="{9D8B030D-6E8A-4147-A177-3AD203B41FA5}">
                      <a16:colId xmlns:a16="http://schemas.microsoft.com/office/drawing/2014/main" val="2668073990"/>
                    </a:ext>
                  </a:extLst>
                </a:gridCol>
              </a:tblGrid>
              <a:tr h="582929">
                <a:tc>
                  <a:txBody>
                    <a:bodyPr/>
                    <a:lstStyle/>
                    <a:p>
                      <a:pPr algn="ctr"/>
                      <a:r>
                        <a:rPr lang="en-GB" sz="1400" noProof="0" dirty="0">
                          <a:latin typeface="Arial Narrow" panose="020B0606020202030204" pitchFamily="34" charset="0"/>
                        </a:rPr>
                        <a:t>Characteristics</a:t>
                      </a:r>
                    </a:p>
                  </a:txBody>
                  <a:tcPr/>
                </a:tc>
                <a:tc>
                  <a:txBody>
                    <a:bodyPr/>
                    <a:lstStyle/>
                    <a:p>
                      <a:pPr algn="ctr"/>
                      <a:r>
                        <a:rPr lang="en-GB" sz="1400" noProof="0">
                          <a:latin typeface="Arial Narrow" panose="020B0606020202030204" pitchFamily="34" charset="0"/>
                        </a:rPr>
                        <a:t>House or flat </a:t>
                      </a:r>
                    </a:p>
                  </a:txBody>
                  <a:tcPr/>
                </a:tc>
                <a:tc>
                  <a:txBody>
                    <a:bodyPr/>
                    <a:lstStyle/>
                    <a:p>
                      <a:pPr algn="ctr"/>
                      <a:r>
                        <a:rPr lang="en-GB" sz="1400" noProof="0" dirty="0">
                          <a:latin typeface="Arial Narrow" panose="020B0606020202030204" pitchFamily="34" charset="0"/>
                        </a:rPr>
                        <a:t>Room in tenement</a:t>
                      </a:r>
                    </a:p>
                  </a:txBody>
                  <a:tcPr/>
                </a:tc>
                <a:tc>
                  <a:txBody>
                    <a:bodyPr/>
                    <a:lstStyle/>
                    <a:p>
                      <a:pPr algn="ctr"/>
                      <a:r>
                        <a:rPr lang="en-GB" sz="1400" noProof="0" dirty="0">
                          <a:latin typeface="Arial Narrow" panose="020B0606020202030204" pitchFamily="34" charset="0"/>
                        </a:rPr>
                        <a:t>Room in other type of structure</a:t>
                      </a:r>
                    </a:p>
                  </a:txBody>
                  <a:tcPr/>
                </a:tc>
                <a:tc>
                  <a:txBody>
                    <a:bodyPr/>
                    <a:lstStyle/>
                    <a:p>
                      <a:pPr algn="ctr"/>
                      <a:r>
                        <a:rPr lang="en-GB" sz="1400" noProof="0">
                          <a:latin typeface="Arial Narrow" panose="020B0606020202030204" pitchFamily="34" charset="0"/>
                        </a:rPr>
                        <a:t>Pagadiario</a:t>
                      </a:r>
                    </a:p>
                  </a:txBody>
                  <a:tcPr/>
                </a:tc>
                <a:tc>
                  <a:txBody>
                    <a:bodyPr/>
                    <a:lstStyle/>
                    <a:p>
                      <a:pPr algn="ctr"/>
                      <a:r>
                        <a:rPr lang="en-GB" sz="1400" noProof="0" dirty="0">
                          <a:latin typeface="Arial Narrow" panose="020B0606020202030204" pitchFamily="34" charset="0"/>
                        </a:rPr>
                        <a:t>Informal settlement </a:t>
                      </a:r>
                    </a:p>
                  </a:txBody>
                  <a:tcPr/>
                </a:tc>
                <a:extLst>
                  <a:ext uri="{0D108BD9-81ED-4DB2-BD59-A6C34878D82A}">
                    <a16:rowId xmlns:a16="http://schemas.microsoft.com/office/drawing/2014/main" val="1059334349"/>
                  </a:ext>
                </a:extLst>
              </a:tr>
              <a:tr h="468375">
                <a:tc>
                  <a:txBody>
                    <a:bodyPr/>
                    <a:lstStyle/>
                    <a:p>
                      <a:r>
                        <a:rPr lang="en-GB" sz="1400" b="1" noProof="0" dirty="0">
                          <a:latin typeface="Arial Narrow" panose="020B0606020202030204" pitchFamily="34" charset="0"/>
                        </a:rPr>
                        <a:t>Area (m2)</a:t>
                      </a:r>
                    </a:p>
                  </a:txBody>
                  <a:tcPr anchor="ctr"/>
                </a:tc>
                <a:tc>
                  <a:txBody>
                    <a:bodyPr/>
                    <a:lstStyle/>
                    <a:p>
                      <a:pPr algn="ctr"/>
                      <a:r>
                        <a:rPr lang="en-GB" sz="1400" noProof="0" dirty="0">
                          <a:latin typeface="Arial Narrow" panose="020B0606020202030204" pitchFamily="34" charset="0"/>
                        </a:rPr>
                        <a:t>25m2</a:t>
                      </a:r>
                    </a:p>
                  </a:txBody>
                  <a:tcPr anchor="ctr"/>
                </a:tc>
                <a:tc>
                  <a:txBody>
                    <a:bodyPr/>
                    <a:lstStyle/>
                    <a:p>
                      <a:pPr algn="ctr"/>
                      <a:r>
                        <a:rPr lang="en-GB" sz="1400" noProof="0" dirty="0">
                          <a:latin typeface="Arial Narrow" panose="020B0606020202030204" pitchFamily="34" charset="0"/>
                        </a:rPr>
                        <a:t>5m2</a:t>
                      </a:r>
                    </a:p>
                  </a:txBody>
                  <a:tcPr anchor="ctr"/>
                </a:tc>
                <a:tc>
                  <a:txBody>
                    <a:bodyPr/>
                    <a:lstStyle/>
                    <a:p>
                      <a:pPr algn="ctr"/>
                      <a:r>
                        <a:rPr lang="en-GB" sz="1400" noProof="0" dirty="0">
                          <a:latin typeface="Arial Narrow" panose="020B0606020202030204" pitchFamily="34" charset="0"/>
                        </a:rPr>
                        <a:t>16m2</a:t>
                      </a:r>
                    </a:p>
                  </a:txBody>
                  <a:tcPr anchor="ctr"/>
                </a:tc>
                <a:tc>
                  <a:txBody>
                    <a:bodyPr/>
                    <a:lstStyle/>
                    <a:p>
                      <a:pPr algn="ctr"/>
                      <a:r>
                        <a:rPr lang="en-GB" sz="1400" noProof="0" dirty="0">
                          <a:latin typeface="Arial Narrow" panose="020B0606020202030204" pitchFamily="34" charset="0"/>
                        </a:rPr>
                        <a:t>N/A</a:t>
                      </a:r>
                    </a:p>
                  </a:txBody>
                  <a:tcPr anchor="ctr"/>
                </a:tc>
                <a:tc>
                  <a:txBody>
                    <a:bodyPr/>
                    <a:lstStyle/>
                    <a:p>
                      <a:pPr algn="ctr"/>
                      <a:r>
                        <a:rPr lang="en-GB" sz="1400" noProof="0" dirty="0">
                          <a:latin typeface="Arial Narrow" panose="020B0606020202030204" pitchFamily="34" charset="0"/>
                        </a:rPr>
                        <a:t>N/A</a:t>
                      </a:r>
                    </a:p>
                  </a:txBody>
                  <a:tcPr anchor="ctr"/>
                </a:tc>
                <a:extLst>
                  <a:ext uri="{0D108BD9-81ED-4DB2-BD59-A6C34878D82A}">
                    <a16:rowId xmlns:a16="http://schemas.microsoft.com/office/drawing/2014/main" val="3698030475"/>
                  </a:ext>
                </a:extLst>
              </a:tr>
              <a:tr h="457455">
                <a:tc>
                  <a:txBody>
                    <a:bodyPr/>
                    <a:lstStyle/>
                    <a:p>
                      <a:r>
                        <a:rPr lang="en-GB" sz="1400" b="1" noProof="0" dirty="0">
                          <a:latin typeface="Arial Narrow" panose="020B0606020202030204" pitchFamily="34" charset="0"/>
                        </a:rPr>
                        <a:t>Average number of household</a:t>
                      </a:r>
                      <a:r>
                        <a:rPr lang="en-GB" sz="1400" b="1" baseline="0" noProof="0" dirty="0">
                          <a:latin typeface="Arial Narrow" panose="020B0606020202030204" pitchFamily="34" charset="0"/>
                        </a:rPr>
                        <a:t> members </a:t>
                      </a:r>
                      <a:endParaRPr lang="en-GB" sz="1400" b="1" noProof="0" dirty="0">
                        <a:latin typeface="Arial Narrow" panose="020B0606020202030204" pitchFamily="34" charset="0"/>
                      </a:endParaRPr>
                    </a:p>
                  </a:txBody>
                  <a:tcPr anchor="ctr"/>
                </a:tc>
                <a:tc>
                  <a:txBody>
                    <a:bodyPr/>
                    <a:lstStyle/>
                    <a:p>
                      <a:pPr algn="ctr"/>
                      <a:r>
                        <a:rPr lang="en-GB" sz="1400" noProof="0" dirty="0">
                          <a:latin typeface="Arial Narrow" panose="020B0606020202030204" pitchFamily="34" charset="0"/>
                        </a:rPr>
                        <a:t>5</a:t>
                      </a:r>
                    </a:p>
                  </a:txBody>
                  <a:tcPr anchor="ctr"/>
                </a:tc>
                <a:tc>
                  <a:txBody>
                    <a:bodyPr/>
                    <a:lstStyle/>
                    <a:p>
                      <a:pPr algn="ctr"/>
                      <a:r>
                        <a:rPr lang="en-GB" sz="1400" noProof="0" dirty="0">
                          <a:latin typeface="Arial Narrow" panose="020B0606020202030204" pitchFamily="34" charset="0"/>
                        </a:rPr>
                        <a:t>4</a:t>
                      </a:r>
                    </a:p>
                  </a:txBody>
                  <a:tcPr anchor="ctr"/>
                </a:tc>
                <a:tc>
                  <a:txBody>
                    <a:bodyPr/>
                    <a:lstStyle/>
                    <a:p>
                      <a:pPr algn="ctr"/>
                      <a:r>
                        <a:rPr lang="en-GB" sz="1400" noProof="0" dirty="0">
                          <a:latin typeface="Arial Narrow" panose="020B0606020202030204" pitchFamily="34" charset="0"/>
                        </a:rPr>
                        <a:t>4</a:t>
                      </a:r>
                    </a:p>
                  </a:txBody>
                  <a:tcPr anchor="ctr"/>
                </a:tc>
                <a:tc>
                  <a:txBody>
                    <a:bodyPr/>
                    <a:lstStyle/>
                    <a:p>
                      <a:pPr algn="ctr"/>
                      <a:r>
                        <a:rPr lang="en-GB" sz="1400" noProof="0" dirty="0">
                          <a:latin typeface="Arial Narrow" panose="020B0606020202030204" pitchFamily="34" charset="0"/>
                        </a:rPr>
                        <a:t>5</a:t>
                      </a:r>
                    </a:p>
                  </a:txBody>
                  <a:tcPr anchor="ctr"/>
                </a:tc>
                <a:tc>
                  <a:txBody>
                    <a:bodyPr/>
                    <a:lstStyle/>
                    <a:p>
                      <a:pPr algn="ctr"/>
                      <a:r>
                        <a:rPr lang="en-GB" sz="1400" noProof="0" dirty="0">
                          <a:latin typeface="Arial Narrow" panose="020B0606020202030204" pitchFamily="34" charset="0"/>
                        </a:rPr>
                        <a:t>5</a:t>
                      </a:r>
                    </a:p>
                  </a:txBody>
                  <a:tcPr anchor="ctr"/>
                </a:tc>
                <a:extLst>
                  <a:ext uri="{0D108BD9-81ED-4DB2-BD59-A6C34878D82A}">
                    <a16:rowId xmlns:a16="http://schemas.microsoft.com/office/drawing/2014/main" val="2870291706"/>
                  </a:ext>
                </a:extLst>
              </a:tr>
              <a:tr h="468375">
                <a:tc>
                  <a:txBody>
                    <a:bodyPr/>
                    <a:lstStyle/>
                    <a:p>
                      <a:r>
                        <a:rPr lang="en-GB" sz="1400" b="1" noProof="0" dirty="0">
                          <a:latin typeface="Arial Narrow" panose="020B0606020202030204" pitchFamily="34" charset="0"/>
                        </a:rPr>
                        <a:t>Average number of rooms </a:t>
                      </a:r>
                    </a:p>
                  </a:txBody>
                  <a:tcPr anchor="ctr"/>
                </a:tc>
                <a:tc>
                  <a:txBody>
                    <a:bodyPr/>
                    <a:lstStyle/>
                    <a:p>
                      <a:pPr algn="ctr"/>
                      <a:r>
                        <a:rPr lang="en-GB" sz="1400" noProof="0" dirty="0">
                          <a:latin typeface="Arial Narrow" panose="020B0606020202030204" pitchFamily="34" charset="0"/>
                        </a:rPr>
                        <a:t>2</a:t>
                      </a:r>
                    </a:p>
                  </a:txBody>
                  <a:tcPr anchor="ctr"/>
                </a:tc>
                <a:tc>
                  <a:txBody>
                    <a:bodyPr/>
                    <a:lstStyle/>
                    <a:p>
                      <a:pPr algn="ctr"/>
                      <a:r>
                        <a:rPr lang="en-GB" sz="1400" noProof="0" dirty="0">
                          <a:latin typeface="Arial Narrow" panose="020B0606020202030204" pitchFamily="34" charset="0"/>
                        </a:rPr>
                        <a:t>1</a:t>
                      </a:r>
                    </a:p>
                  </a:txBody>
                  <a:tcPr anchor="ctr"/>
                </a:tc>
                <a:tc>
                  <a:txBody>
                    <a:bodyPr/>
                    <a:lstStyle/>
                    <a:p>
                      <a:pPr algn="ctr"/>
                      <a:r>
                        <a:rPr lang="en-GB" sz="1400" noProof="0" dirty="0">
                          <a:latin typeface="Arial Narrow" panose="020B0606020202030204" pitchFamily="34" charset="0"/>
                        </a:rPr>
                        <a:t>1</a:t>
                      </a:r>
                    </a:p>
                  </a:txBody>
                  <a:tcPr anchor="ctr"/>
                </a:tc>
                <a:tc>
                  <a:txBody>
                    <a:bodyPr/>
                    <a:lstStyle/>
                    <a:p>
                      <a:pPr algn="ctr"/>
                      <a:r>
                        <a:rPr lang="en-GB" sz="1400" noProof="0" dirty="0">
                          <a:latin typeface="Arial Narrow" panose="020B0606020202030204" pitchFamily="34" charset="0"/>
                        </a:rPr>
                        <a:t>1</a:t>
                      </a:r>
                    </a:p>
                  </a:txBody>
                  <a:tcPr anchor="ctr"/>
                </a:tc>
                <a:tc>
                  <a:txBody>
                    <a:bodyPr/>
                    <a:lstStyle/>
                    <a:p>
                      <a:pPr algn="ctr"/>
                      <a:r>
                        <a:rPr lang="en-GB" sz="1400" noProof="0" dirty="0">
                          <a:latin typeface="Arial Narrow" panose="020B0606020202030204" pitchFamily="34" charset="0"/>
                        </a:rPr>
                        <a:t>1</a:t>
                      </a:r>
                    </a:p>
                  </a:txBody>
                  <a:tcPr anchor="ctr"/>
                </a:tc>
                <a:extLst>
                  <a:ext uri="{0D108BD9-81ED-4DB2-BD59-A6C34878D82A}">
                    <a16:rowId xmlns:a16="http://schemas.microsoft.com/office/drawing/2014/main" val="3562340047"/>
                  </a:ext>
                </a:extLst>
              </a:tr>
              <a:tr h="468375">
                <a:tc>
                  <a:txBody>
                    <a:bodyPr/>
                    <a:lstStyle/>
                    <a:p>
                      <a:r>
                        <a:rPr lang="en-GB" sz="1400" b="1" noProof="0" dirty="0">
                          <a:latin typeface="Arial Narrow" panose="020B0606020202030204" pitchFamily="34" charset="0"/>
                        </a:rPr>
                        <a:t>Overcrowding mitigation estimate</a:t>
                      </a:r>
                    </a:p>
                  </a:txBody>
                  <a:tcPr anchor="ctr"/>
                </a:tc>
                <a:tc>
                  <a:txBody>
                    <a:bodyPr/>
                    <a:lstStyle/>
                    <a:p>
                      <a:pPr algn="ctr"/>
                      <a:r>
                        <a:rPr lang="en-GB" sz="1400" noProof="0" dirty="0">
                          <a:latin typeface="Arial Narrow" panose="020B0606020202030204" pitchFamily="34" charset="0"/>
                        </a:rPr>
                        <a:t>Mitigable</a:t>
                      </a:r>
                    </a:p>
                  </a:txBody>
                  <a:tcPr anchor="ctr"/>
                </a:tc>
                <a:tc>
                  <a:txBody>
                    <a:bodyPr/>
                    <a:lstStyle/>
                    <a:p>
                      <a:pPr algn="ctr"/>
                      <a:r>
                        <a:rPr lang="en-GB" sz="1400" noProof="0" dirty="0">
                          <a:latin typeface="Arial Narrow" panose="020B0606020202030204" pitchFamily="34" charset="0"/>
                        </a:rPr>
                        <a:t>Mitigable</a:t>
                      </a:r>
                    </a:p>
                  </a:txBody>
                  <a:tcPr anchor="ctr"/>
                </a:tc>
                <a:tc>
                  <a:txBody>
                    <a:bodyPr/>
                    <a:lstStyle/>
                    <a:p>
                      <a:pPr algn="ctr"/>
                      <a:r>
                        <a:rPr lang="en-GB" sz="1400" noProof="0" dirty="0">
                          <a:latin typeface="Arial Narrow" panose="020B0606020202030204" pitchFamily="34" charset="0"/>
                        </a:rPr>
                        <a:t>Mitigable</a:t>
                      </a:r>
                    </a:p>
                  </a:txBody>
                  <a:tcPr anchor="ctr"/>
                </a:tc>
                <a:tc>
                  <a:txBody>
                    <a:bodyPr/>
                    <a:lstStyle/>
                    <a:p>
                      <a:pPr algn="ctr"/>
                      <a:r>
                        <a:rPr lang="en-GB" sz="1400" noProof="0" dirty="0">
                          <a:latin typeface="Arial Narrow" panose="020B0606020202030204" pitchFamily="34" charset="0"/>
                        </a:rPr>
                        <a:t>Non- mitigable </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noProof="0" dirty="0">
                          <a:latin typeface="Arial Narrow" panose="020B0606020202030204" pitchFamily="34" charset="0"/>
                        </a:rPr>
                        <a:t>Non- mitigable </a:t>
                      </a:r>
                    </a:p>
                  </a:txBody>
                  <a:tcPr anchor="ctr"/>
                </a:tc>
                <a:extLst>
                  <a:ext uri="{0D108BD9-81ED-4DB2-BD59-A6C34878D82A}">
                    <a16:rowId xmlns:a16="http://schemas.microsoft.com/office/drawing/2014/main" val="693073012"/>
                  </a:ext>
                </a:extLst>
              </a:tr>
              <a:tr h="468375">
                <a:tc>
                  <a:txBody>
                    <a:bodyPr/>
                    <a:lstStyle/>
                    <a:p>
                      <a:r>
                        <a:rPr lang="en-GB" sz="1400" b="1" noProof="0" dirty="0">
                          <a:latin typeface="Arial Narrow" panose="020B0606020202030204" pitchFamily="34" charset="0"/>
                        </a:rPr>
                        <a:t>% of HH reporting access to water service</a:t>
                      </a:r>
                    </a:p>
                  </a:txBody>
                  <a:tcPr anchor="ctr"/>
                </a:tc>
                <a:tc>
                  <a:txBody>
                    <a:bodyPr/>
                    <a:lstStyle/>
                    <a:p>
                      <a:pPr algn="ctr"/>
                      <a:r>
                        <a:rPr lang="en-GB" sz="1400" noProof="0" dirty="0">
                          <a:latin typeface="Arial Narrow" panose="020B0606020202030204" pitchFamily="34" charset="0"/>
                        </a:rPr>
                        <a:t>95%</a:t>
                      </a:r>
                    </a:p>
                  </a:txBody>
                  <a:tcPr anchor="ctr"/>
                </a:tc>
                <a:tc>
                  <a:txBody>
                    <a:bodyPr/>
                    <a:lstStyle/>
                    <a:p>
                      <a:pPr algn="ctr"/>
                      <a:r>
                        <a:rPr lang="en-GB" sz="1400" noProof="0" dirty="0">
                          <a:latin typeface="Arial Narrow" panose="020B0606020202030204" pitchFamily="34" charset="0"/>
                        </a:rPr>
                        <a:t>92%</a:t>
                      </a:r>
                    </a:p>
                  </a:txBody>
                  <a:tcPr anchor="ctr"/>
                </a:tc>
                <a:tc>
                  <a:txBody>
                    <a:bodyPr/>
                    <a:lstStyle/>
                    <a:p>
                      <a:pPr algn="ctr"/>
                      <a:r>
                        <a:rPr lang="en-GB" sz="1400" noProof="0" dirty="0">
                          <a:latin typeface="Arial Narrow" panose="020B0606020202030204" pitchFamily="34" charset="0"/>
                        </a:rPr>
                        <a:t>90%</a:t>
                      </a:r>
                    </a:p>
                  </a:txBody>
                  <a:tcPr anchor="ctr"/>
                </a:tc>
                <a:tc>
                  <a:txBody>
                    <a:bodyPr/>
                    <a:lstStyle/>
                    <a:p>
                      <a:pPr algn="ctr"/>
                      <a:r>
                        <a:rPr lang="en-GB" sz="1400" noProof="0" dirty="0">
                          <a:latin typeface="Arial Narrow" panose="020B0606020202030204" pitchFamily="34" charset="0"/>
                        </a:rPr>
                        <a:t>100%</a:t>
                      </a:r>
                    </a:p>
                  </a:txBody>
                  <a:tcPr anchor="ctr"/>
                </a:tc>
                <a:tc>
                  <a:txBody>
                    <a:bodyPr/>
                    <a:lstStyle/>
                    <a:p>
                      <a:pPr algn="ctr"/>
                      <a:r>
                        <a:rPr lang="en-GB" sz="1400" noProof="0" dirty="0">
                          <a:latin typeface="Arial Narrow" panose="020B0606020202030204" pitchFamily="34" charset="0"/>
                        </a:rPr>
                        <a:t>54%</a:t>
                      </a:r>
                    </a:p>
                  </a:txBody>
                  <a:tcPr anchor="ctr"/>
                </a:tc>
                <a:extLst>
                  <a:ext uri="{0D108BD9-81ED-4DB2-BD59-A6C34878D82A}">
                    <a16:rowId xmlns:a16="http://schemas.microsoft.com/office/drawing/2014/main" val="1453326409"/>
                  </a:ext>
                </a:extLst>
              </a:tr>
              <a:tr h="468375">
                <a:tc>
                  <a:txBody>
                    <a:bodyPr/>
                    <a:lstStyle/>
                    <a:p>
                      <a:r>
                        <a:rPr lang="en-GB" sz="1400" b="1" noProof="0" dirty="0">
                          <a:latin typeface="Arial Narrow" panose="020B0606020202030204" pitchFamily="34" charset="0"/>
                        </a:rPr>
                        <a:t>% of HH reporting access to gas service</a:t>
                      </a:r>
                    </a:p>
                  </a:txBody>
                  <a:tcPr anchor="ctr"/>
                </a:tc>
                <a:tc>
                  <a:txBody>
                    <a:bodyPr/>
                    <a:lstStyle/>
                    <a:p>
                      <a:pPr algn="ctr"/>
                      <a:r>
                        <a:rPr lang="en-GB" sz="1400" noProof="0" dirty="0">
                          <a:latin typeface="Arial Narrow" panose="020B0606020202030204" pitchFamily="34" charset="0"/>
                        </a:rPr>
                        <a:t>81%</a:t>
                      </a:r>
                    </a:p>
                  </a:txBody>
                  <a:tcPr anchor="ctr"/>
                </a:tc>
                <a:tc>
                  <a:txBody>
                    <a:bodyPr/>
                    <a:lstStyle/>
                    <a:p>
                      <a:pPr algn="ctr"/>
                      <a:r>
                        <a:rPr lang="en-GB" sz="1400" noProof="0" dirty="0">
                          <a:latin typeface="Arial Narrow" panose="020B0606020202030204" pitchFamily="34" charset="0"/>
                        </a:rPr>
                        <a:t>71%</a:t>
                      </a:r>
                    </a:p>
                  </a:txBody>
                  <a:tcPr anchor="ctr"/>
                </a:tc>
                <a:tc>
                  <a:txBody>
                    <a:bodyPr/>
                    <a:lstStyle/>
                    <a:p>
                      <a:pPr algn="ctr"/>
                      <a:r>
                        <a:rPr lang="en-GB" sz="1400" noProof="0" dirty="0">
                          <a:latin typeface="Arial Narrow" panose="020B0606020202030204" pitchFamily="34" charset="0"/>
                        </a:rPr>
                        <a:t>65%</a:t>
                      </a:r>
                    </a:p>
                  </a:txBody>
                  <a:tcPr anchor="ctr"/>
                </a:tc>
                <a:tc>
                  <a:txBody>
                    <a:bodyPr/>
                    <a:lstStyle/>
                    <a:p>
                      <a:pPr algn="ctr"/>
                      <a:r>
                        <a:rPr lang="en-GB" sz="1400" noProof="0" dirty="0">
                          <a:latin typeface="Arial Narrow" panose="020B0606020202030204" pitchFamily="34" charset="0"/>
                        </a:rPr>
                        <a:t>83%</a:t>
                      </a:r>
                    </a:p>
                  </a:txBody>
                  <a:tcPr anchor="ctr"/>
                </a:tc>
                <a:tc>
                  <a:txBody>
                    <a:bodyPr/>
                    <a:lstStyle/>
                    <a:p>
                      <a:pPr algn="ctr"/>
                      <a:r>
                        <a:rPr lang="en-GB" sz="1400" noProof="0" dirty="0">
                          <a:latin typeface="Arial Narrow" panose="020B0606020202030204" pitchFamily="34" charset="0"/>
                        </a:rPr>
                        <a:t>23%</a:t>
                      </a:r>
                    </a:p>
                  </a:txBody>
                  <a:tcPr anchor="ctr"/>
                </a:tc>
                <a:extLst>
                  <a:ext uri="{0D108BD9-81ED-4DB2-BD59-A6C34878D82A}">
                    <a16:rowId xmlns:a16="http://schemas.microsoft.com/office/drawing/2014/main" val="2055879916"/>
                  </a:ext>
                </a:extLst>
              </a:tr>
              <a:tr h="468375">
                <a:tc>
                  <a:txBody>
                    <a:bodyPr/>
                    <a:lstStyle/>
                    <a:p>
                      <a:r>
                        <a:rPr lang="en-GB" sz="1400" b="1" noProof="0" dirty="0">
                          <a:latin typeface="Arial Narrow" panose="020B0606020202030204" pitchFamily="34" charset="0"/>
                        </a:rPr>
                        <a:t>% of HH reporting access to electricity service</a:t>
                      </a:r>
                    </a:p>
                  </a:txBody>
                  <a:tcPr anchor="ctr"/>
                </a:tc>
                <a:tc>
                  <a:txBody>
                    <a:bodyPr/>
                    <a:lstStyle/>
                    <a:p>
                      <a:pPr algn="ctr"/>
                      <a:r>
                        <a:rPr lang="en-GB" sz="1400" noProof="0" dirty="0">
                          <a:latin typeface="Arial Narrow" panose="020B0606020202030204" pitchFamily="34" charset="0"/>
                        </a:rPr>
                        <a:t>98%</a:t>
                      </a:r>
                    </a:p>
                  </a:txBody>
                  <a:tcPr anchor="ctr"/>
                </a:tc>
                <a:tc>
                  <a:txBody>
                    <a:bodyPr/>
                    <a:lstStyle/>
                    <a:p>
                      <a:pPr algn="ctr"/>
                      <a:r>
                        <a:rPr lang="en-GB" sz="1400" noProof="0" dirty="0">
                          <a:latin typeface="Arial Narrow" panose="020B0606020202030204" pitchFamily="34" charset="0"/>
                        </a:rPr>
                        <a:t>93%</a:t>
                      </a:r>
                    </a:p>
                  </a:txBody>
                  <a:tcPr anchor="ctr"/>
                </a:tc>
                <a:tc>
                  <a:txBody>
                    <a:bodyPr/>
                    <a:lstStyle/>
                    <a:p>
                      <a:pPr algn="ctr"/>
                      <a:r>
                        <a:rPr lang="en-GB" sz="1400" noProof="0" dirty="0">
                          <a:latin typeface="Arial Narrow" panose="020B0606020202030204" pitchFamily="34" charset="0"/>
                        </a:rPr>
                        <a:t>97%</a:t>
                      </a:r>
                    </a:p>
                  </a:txBody>
                  <a:tcPr anchor="ctr"/>
                </a:tc>
                <a:tc>
                  <a:txBody>
                    <a:bodyPr/>
                    <a:lstStyle/>
                    <a:p>
                      <a:pPr algn="ctr"/>
                      <a:r>
                        <a:rPr lang="en-GB" sz="1400" noProof="0" dirty="0">
                          <a:latin typeface="Arial Narrow" panose="020B0606020202030204" pitchFamily="34" charset="0"/>
                        </a:rPr>
                        <a:t>100%</a:t>
                      </a:r>
                    </a:p>
                  </a:txBody>
                  <a:tcPr anchor="ctr"/>
                </a:tc>
                <a:tc>
                  <a:txBody>
                    <a:bodyPr/>
                    <a:lstStyle/>
                    <a:p>
                      <a:pPr algn="ctr"/>
                      <a:r>
                        <a:rPr lang="en-GB" sz="1400" noProof="0" dirty="0">
                          <a:latin typeface="Arial Narrow" panose="020B0606020202030204" pitchFamily="34" charset="0"/>
                        </a:rPr>
                        <a:t>89%</a:t>
                      </a:r>
                    </a:p>
                  </a:txBody>
                  <a:tcPr anchor="ctr"/>
                </a:tc>
                <a:extLst>
                  <a:ext uri="{0D108BD9-81ED-4DB2-BD59-A6C34878D82A}">
                    <a16:rowId xmlns:a16="http://schemas.microsoft.com/office/drawing/2014/main" val="3897171828"/>
                  </a:ext>
                </a:extLst>
              </a:tr>
              <a:tr h="612450">
                <a:tc>
                  <a:txBody>
                    <a:bodyPr/>
                    <a:lstStyle/>
                    <a:p>
                      <a:r>
                        <a:rPr lang="en-GB" sz="1400" b="1" noProof="0" dirty="0">
                          <a:latin typeface="Arial Narrow" panose="020B0606020202030204" pitchFamily="34" charset="0"/>
                        </a:rPr>
                        <a:t>Monthly rent price (COP) </a:t>
                      </a:r>
                    </a:p>
                  </a:txBody>
                  <a:tcPr anchor="ctr"/>
                </a:tc>
                <a:tc>
                  <a:txBody>
                    <a:bodyPr/>
                    <a:lstStyle/>
                    <a:p>
                      <a:pPr algn="ctr"/>
                      <a:r>
                        <a:rPr lang="en-GB" sz="1400" noProof="0" dirty="0">
                          <a:latin typeface="Arial Narrow" panose="020B0606020202030204" pitchFamily="34" charset="0"/>
                        </a:rPr>
                        <a:t>$ 310,000</a:t>
                      </a:r>
                    </a:p>
                  </a:txBody>
                  <a:tcPr anchor="ctr"/>
                </a:tc>
                <a:tc>
                  <a:txBody>
                    <a:bodyPr/>
                    <a:lstStyle/>
                    <a:p>
                      <a:pPr algn="ctr"/>
                      <a:r>
                        <a:rPr lang="en-GB" sz="1400" noProof="0" dirty="0">
                          <a:latin typeface="Arial Narrow" panose="020B0606020202030204" pitchFamily="34" charset="0"/>
                        </a:rPr>
                        <a:t>$ 250,000</a:t>
                      </a:r>
                    </a:p>
                  </a:txBody>
                  <a:tcPr anchor="ctr"/>
                </a:tc>
                <a:tc>
                  <a:txBody>
                    <a:bodyPr/>
                    <a:lstStyle/>
                    <a:p>
                      <a:pPr algn="ctr"/>
                      <a:r>
                        <a:rPr lang="en-GB" sz="1400" noProof="0" dirty="0">
                          <a:latin typeface="Arial Narrow" panose="020B0606020202030204" pitchFamily="34" charset="0"/>
                        </a:rPr>
                        <a:t>$ 250,000</a:t>
                      </a:r>
                    </a:p>
                  </a:txBody>
                  <a:tcPr anchor="ctr"/>
                </a:tc>
                <a:tc>
                  <a:txBody>
                    <a:bodyPr/>
                    <a:lstStyle/>
                    <a:p>
                      <a:pPr algn="ctr"/>
                      <a:r>
                        <a:rPr lang="en-GB" sz="1400" noProof="0" dirty="0">
                          <a:latin typeface="Arial Narrow" panose="020B0606020202030204" pitchFamily="34" charset="0"/>
                        </a:rPr>
                        <a:t>$ 375,000</a:t>
                      </a:r>
                    </a:p>
                  </a:txBody>
                  <a:tcPr anchor="ctr"/>
                </a:tc>
                <a:tc>
                  <a:txBody>
                    <a:bodyPr/>
                    <a:lstStyle/>
                    <a:p>
                      <a:pPr algn="ctr"/>
                      <a:r>
                        <a:rPr lang="en-GB" sz="1400" noProof="0" dirty="0">
                          <a:latin typeface="Arial Narrow" panose="020B0606020202030204" pitchFamily="34" charset="0"/>
                        </a:rPr>
                        <a:t>$ 150,000</a:t>
                      </a:r>
                    </a:p>
                  </a:txBody>
                  <a:tcPr anchor="ctr"/>
                </a:tc>
                <a:extLst>
                  <a:ext uri="{0D108BD9-81ED-4DB2-BD59-A6C34878D82A}">
                    <a16:rowId xmlns:a16="http://schemas.microsoft.com/office/drawing/2014/main" val="2739571580"/>
                  </a:ext>
                </a:extLst>
              </a:tr>
            </a:tbl>
          </a:graphicData>
        </a:graphic>
      </p:graphicFrame>
    </p:spTree>
    <p:extLst>
      <p:ext uri="{BB962C8B-B14F-4D97-AF65-F5344CB8AC3E}">
        <p14:creationId xmlns:p14="http://schemas.microsoft.com/office/powerpoint/2010/main" val="147812835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AE38C5F-DEF6-4B30-B9A5-669FC1B56784}"/>
              </a:ext>
            </a:extLst>
          </p:cNvPr>
          <p:cNvSpPr>
            <a:spLocks noGrp="1"/>
          </p:cNvSpPr>
          <p:nvPr>
            <p:ph type="ctrTitle"/>
          </p:nvPr>
        </p:nvSpPr>
        <p:spPr>
          <a:xfrm>
            <a:off x="395627" y="396661"/>
            <a:ext cx="11662811" cy="724646"/>
          </a:xfrm>
        </p:spPr>
        <p:txBody>
          <a:bodyPr/>
          <a:lstStyle/>
          <a:p>
            <a:r>
              <a:rPr lang="en-GB" altLang="en-US" sz="3600" dirty="0"/>
              <a:t>Results: </a:t>
            </a:r>
            <a:r>
              <a:rPr lang="en-GB" altLang="en-US" sz="3600" b="0" dirty="0"/>
              <a:t>Perceptions of safety and eviction risk</a:t>
            </a:r>
            <a:endParaRPr lang="en-GB" sz="3600" b="0" dirty="0"/>
          </a:p>
        </p:txBody>
      </p:sp>
      <p:pic>
        <p:nvPicPr>
          <p:cNvPr id="6" name="Imagen 5" descr="Mapa&#10;&#10;Descripción generada automáticamente">
            <a:extLst>
              <a:ext uri="{FF2B5EF4-FFF2-40B4-BE49-F238E27FC236}">
                <a16:creationId xmlns:a16="http://schemas.microsoft.com/office/drawing/2014/main" id="{3A2CD629-B5F0-491E-97AF-4979565C5DA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4377" y="1250666"/>
            <a:ext cx="4191317" cy="5521894"/>
          </a:xfrm>
          <a:prstGeom prst="rect">
            <a:avLst/>
          </a:prstGeom>
        </p:spPr>
      </p:pic>
      <p:sp>
        <p:nvSpPr>
          <p:cNvPr id="25" name="CuadroTexto 24">
            <a:extLst>
              <a:ext uri="{FF2B5EF4-FFF2-40B4-BE49-F238E27FC236}">
                <a16:creationId xmlns:a16="http://schemas.microsoft.com/office/drawing/2014/main" id="{9E4E45DD-0FCD-486E-B5E1-3745B98F64DD}"/>
              </a:ext>
            </a:extLst>
          </p:cNvPr>
          <p:cNvSpPr txBox="1"/>
          <p:nvPr/>
        </p:nvSpPr>
        <p:spPr>
          <a:xfrm>
            <a:off x="4894597" y="5913597"/>
            <a:ext cx="102396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N=580</a:t>
            </a:r>
          </a:p>
        </p:txBody>
      </p:sp>
      <p:sp>
        <p:nvSpPr>
          <p:cNvPr id="27" name="CuadroTexto 26">
            <a:extLst>
              <a:ext uri="{FF2B5EF4-FFF2-40B4-BE49-F238E27FC236}">
                <a16:creationId xmlns:a16="http://schemas.microsoft.com/office/drawing/2014/main" id="{9F3110D4-9817-4183-94F6-79E00BFE628A}"/>
              </a:ext>
            </a:extLst>
          </p:cNvPr>
          <p:cNvSpPr txBox="1"/>
          <p:nvPr/>
        </p:nvSpPr>
        <p:spPr>
          <a:xfrm>
            <a:off x="11546455" y="5937698"/>
            <a:ext cx="102396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N=94</a:t>
            </a:r>
          </a:p>
        </p:txBody>
      </p:sp>
      <p:cxnSp>
        <p:nvCxnSpPr>
          <p:cNvPr id="28" name="Conector recto 27">
            <a:extLst>
              <a:ext uri="{FF2B5EF4-FFF2-40B4-BE49-F238E27FC236}">
                <a16:creationId xmlns:a16="http://schemas.microsoft.com/office/drawing/2014/main" id="{18247ABF-1D82-4D8B-ACF6-01003D87D6DF}"/>
              </a:ext>
            </a:extLst>
          </p:cNvPr>
          <p:cNvCxnSpPr>
            <a:cxnSpLocks/>
          </p:cNvCxnSpPr>
          <p:nvPr/>
        </p:nvCxnSpPr>
        <p:spPr>
          <a:xfrm>
            <a:off x="4593939" y="2166579"/>
            <a:ext cx="0" cy="3490255"/>
          </a:xfrm>
          <a:prstGeom prst="line">
            <a:avLst/>
          </a:prstGeom>
        </p:spPr>
        <p:style>
          <a:lnRef idx="1">
            <a:schemeClr val="dk1"/>
          </a:lnRef>
          <a:fillRef idx="0">
            <a:schemeClr val="dk1"/>
          </a:fillRef>
          <a:effectRef idx="0">
            <a:schemeClr val="dk1"/>
          </a:effectRef>
          <a:fontRef idx="minor">
            <a:schemeClr val="tx1"/>
          </a:fontRef>
        </p:style>
      </p:cxnSp>
      <p:cxnSp>
        <p:nvCxnSpPr>
          <p:cNvPr id="29" name="Conector recto 28">
            <a:extLst>
              <a:ext uri="{FF2B5EF4-FFF2-40B4-BE49-F238E27FC236}">
                <a16:creationId xmlns:a16="http://schemas.microsoft.com/office/drawing/2014/main" id="{757AE07A-7A0D-48CB-961C-F7CC863F77BC}"/>
              </a:ext>
            </a:extLst>
          </p:cNvPr>
          <p:cNvCxnSpPr>
            <a:cxnSpLocks/>
          </p:cNvCxnSpPr>
          <p:nvPr/>
        </p:nvCxnSpPr>
        <p:spPr>
          <a:xfrm>
            <a:off x="8046239" y="2166579"/>
            <a:ext cx="0" cy="3490255"/>
          </a:xfrm>
          <a:prstGeom prst="line">
            <a:avLst/>
          </a:prstGeom>
        </p:spPr>
        <p:style>
          <a:lnRef idx="1">
            <a:schemeClr val="dk1"/>
          </a:lnRef>
          <a:fillRef idx="0">
            <a:schemeClr val="dk1"/>
          </a:fillRef>
          <a:effectRef idx="0">
            <a:schemeClr val="dk1"/>
          </a:effectRef>
          <a:fontRef idx="minor">
            <a:schemeClr val="tx1"/>
          </a:fontRef>
        </p:style>
      </p:cxnSp>
      <p:graphicFrame>
        <p:nvGraphicFramePr>
          <p:cNvPr id="32" name="Gráfico 31">
            <a:extLst>
              <a:ext uri="{FF2B5EF4-FFF2-40B4-BE49-F238E27FC236}">
                <a16:creationId xmlns:a16="http://schemas.microsoft.com/office/drawing/2014/main" id="{06509BDB-F599-42BA-B10E-F68A543B580E}"/>
              </a:ext>
            </a:extLst>
          </p:cNvPr>
          <p:cNvGraphicFramePr>
            <a:graphicFrameLocks/>
          </p:cNvGraphicFramePr>
          <p:nvPr>
            <p:extLst/>
          </p:nvPr>
        </p:nvGraphicFramePr>
        <p:xfrm>
          <a:off x="8097742" y="1318260"/>
          <a:ext cx="3781838" cy="481584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Gráfico 9">
            <a:extLst>
              <a:ext uri="{FF2B5EF4-FFF2-40B4-BE49-F238E27FC236}">
                <a16:creationId xmlns:a16="http://schemas.microsoft.com/office/drawing/2014/main" id="{F29C7985-7009-4A92-91CA-49F216273289}"/>
              </a:ext>
            </a:extLst>
          </p:cNvPr>
          <p:cNvGraphicFramePr>
            <a:graphicFrameLocks/>
          </p:cNvGraphicFramePr>
          <p:nvPr>
            <p:extLst/>
          </p:nvPr>
        </p:nvGraphicFramePr>
        <p:xfrm>
          <a:off x="4574217" y="1318260"/>
          <a:ext cx="3645655" cy="4815841"/>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06088288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itle 1"/>
          <p:cNvSpPr>
            <a:spLocks noGrp="1"/>
          </p:cNvSpPr>
          <p:nvPr>
            <p:ph type="ctrTitle"/>
          </p:nvPr>
        </p:nvSpPr>
        <p:spPr bwMode="auto">
          <a:xfrm>
            <a:off x="3246909" y="2914184"/>
            <a:ext cx="1939471" cy="120840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algn="ctr" eaLnBrk="1" hangingPunct="1"/>
            <a:r>
              <a:rPr lang="es-CO" altLang="en-US" sz="3600" dirty="0" err="1">
                <a:latin typeface="Arial Narrow" panose="020B0606020202030204" pitchFamily="34" charset="0"/>
              </a:rPr>
              <a:t>Thanks</a:t>
            </a:r>
            <a:r>
              <a:rPr lang="es-CO" altLang="en-US" sz="3600" dirty="0">
                <a:latin typeface="Arial Narrow" panose="020B0606020202030204" pitchFamily="34" charset="0"/>
              </a:rPr>
              <a:t> </a:t>
            </a:r>
            <a:r>
              <a:rPr lang="es-CO" altLang="en-US" sz="3600" dirty="0" err="1">
                <a:latin typeface="Arial Narrow" panose="020B0606020202030204" pitchFamily="34" charset="0"/>
              </a:rPr>
              <a:t>for</a:t>
            </a:r>
            <a:r>
              <a:rPr lang="es-CO" altLang="en-US" sz="3600" dirty="0">
                <a:latin typeface="Arial Narrow" panose="020B0606020202030204" pitchFamily="34" charset="0"/>
              </a:rPr>
              <a:t> </a:t>
            </a:r>
            <a:r>
              <a:rPr lang="es-CO" altLang="en-US" sz="3600" dirty="0" err="1">
                <a:latin typeface="Arial Narrow" panose="020B0606020202030204" pitchFamily="34" charset="0"/>
              </a:rPr>
              <a:t>your</a:t>
            </a:r>
            <a:r>
              <a:rPr lang="es-CO" altLang="en-US" sz="3600" dirty="0">
                <a:latin typeface="Arial Narrow" panose="020B0606020202030204" pitchFamily="34" charset="0"/>
              </a:rPr>
              <a:t> </a:t>
            </a:r>
            <a:r>
              <a:rPr lang="es-CO" altLang="en-US" sz="3600" dirty="0" err="1">
                <a:latin typeface="Arial Narrow" panose="020B0606020202030204" pitchFamily="34" charset="0"/>
              </a:rPr>
              <a:t>attention</a:t>
            </a:r>
            <a:endParaRPr lang="es-CO" altLang="en-US" sz="3600" dirty="0">
              <a:latin typeface="Arial Narrow" panose="020B0606020202030204" pitchFamily="34" charset="0"/>
            </a:endParaRPr>
          </a:p>
        </p:txBody>
      </p:sp>
      <p:sp>
        <p:nvSpPr>
          <p:cNvPr id="102403" name="Subtítulo 10"/>
          <p:cNvSpPr>
            <a:spLocks noGrp="1"/>
          </p:cNvSpPr>
          <p:nvPr>
            <p:ph type="subTitle" idx="1"/>
          </p:nvPr>
        </p:nvSpPr>
        <p:spPr bwMode="auto">
          <a:xfrm>
            <a:off x="5768502" y="428017"/>
            <a:ext cx="5564221" cy="560313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eaLnBrk="1" hangingPunct="1">
              <a:spcBef>
                <a:spcPct val="0"/>
              </a:spcBef>
            </a:pPr>
            <a:r>
              <a:rPr lang="es-CO" altLang="en-US" sz="1800" dirty="0"/>
              <a:t>Naina </a:t>
            </a:r>
            <a:r>
              <a:rPr lang="es-CO" altLang="en-US" sz="1800" dirty="0" err="1"/>
              <a:t>Calland-Scoble</a:t>
            </a:r>
            <a:endParaRPr lang="es-CO" altLang="en-US" sz="1800" dirty="0"/>
          </a:p>
          <a:p>
            <a:pPr eaLnBrk="1" hangingPunct="1">
              <a:spcBef>
                <a:spcPct val="0"/>
              </a:spcBef>
            </a:pPr>
            <a:r>
              <a:rPr lang="en-US" altLang="en-US" sz="1800" dirty="0"/>
              <a:t>Country Coordinator (Colombia and Venezuela)</a:t>
            </a:r>
          </a:p>
          <a:p>
            <a:pPr eaLnBrk="1" hangingPunct="1">
              <a:spcBef>
                <a:spcPct val="0"/>
              </a:spcBef>
            </a:pPr>
            <a:r>
              <a:rPr lang="es-CO" altLang="en-US" sz="1800" dirty="0">
                <a:hlinkClick r:id="rId2"/>
              </a:rPr>
              <a:t>naina.calland-scoble@impact-initiatives.org</a:t>
            </a:r>
            <a:r>
              <a:rPr lang="es-CO" altLang="en-US" sz="1800" dirty="0"/>
              <a:t> </a:t>
            </a:r>
          </a:p>
          <a:p>
            <a:pPr eaLnBrk="1" hangingPunct="1">
              <a:spcBef>
                <a:spcPct val="0"/>
              </a:spcBef>
            </a:pPr>
            <a:endParaRPr lang="es-CO" altLang="en-US" sz="1800" dirty="0"/>
          </a:p>
          <a:p>
            <a:pPr>
              <a:spcBef>
                <a:spcPct val="0"/>
              </a:spcBef>
            </a:pPr>
            <a:r>
              <a:rPr lang="es-CO" altLang="en-US" sz="1800" dirty="0"/>
              <a:t>Lina Camperos </a:t>
            </a:r>
          </a:p>
          <a:p>
            <a:pPr>
              <a:spcBef>
                <a:spcPct val="0"/>
              </a:spcBef>
            </a:pPr>
            <a:r>
              <a:rPr lang="es-CO" altLang="en-US" sz="1800" dirty="0"/>
              <a:t>Senior Assessment </a:t>
            </a:r>
            <a:r>
              <a:rPr lang="es-CO" altLang="en-US" sz="1800" dirty="0" err="1"/>
              <a:t>Officer</a:t>
            </a:r>
            <a:r>
              <a:rPr lang="es-CO" altLang="en-US" sz="1800" dirty="0"/>
              <a:t> (Cash and </a:t>
            </a:r>
            <a:r>
              <a:rPr lang="es-CO" altLang="en-US" sz="1800" dirty="0" err="1"/>
              <a:t>Markets</a:t>
            </a:r>
            <a:r>
              <a:rPr lang="es-CO" altLang="en-US" sz="1800" dirty="0"/>
              <a:t>)</a:t>
            </a:r>
          </a:p>
          <a:p>
            <a:pPr>
              <a:spcBef>
                <a:spcPct val="0"/>
              </a:spcBef>
            </a:pPr>
            <a:r>
              <a:rPr lang="es-CO" altLang="en-US" sz="1800" dirty="0">
                <a:hlinkClick r:id="rId3"/>
              </a:rPr>
              <a:t>lina.camperos@reach-initiative.org</a:t>
            </a:r>
            <a:endParaRPr lang="es-CO" altLang="en-US" sz="1800" dirty="0"/>
          </a:p>
          <a:p>
            <a:pPr eaLnBrk="1" hangingPunct="1"/>
            <a:endParaRPr lang="es-CO" altLang="en-US" sz="1800" dirty="0"/>
          </a:p>
        </p:txBody>
      </p:sp>
    </p:spTree>
    <p:extLst>
      <p:ext uri="{BB962C8B-B14F-4D97-AF65-F5344CB8AC3E}">
        <p14:creationId xmlns:p14="http://schemas.microsoft.com/office/powerpoint/2010/main" val="396550148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group of people walking down a street&#10;&#10;Description automatically generated">
            <a:extLst>
              <a:ext uri="{FF2B5EF4-FFF2-40B4-BE49-F238E27FC236}">
                <a16:creationId xmlns:a16="http://schemas.microsoft.com/office/drawing/2014/main" id="{4B75979C-3283-4783-B272-0E252CB97C3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968375"/>
            <a:ext cx="9144000" cy="6858000"/>
          </a:xfrm>
          <a:prstGeom prst="rect">
            <a:avLst/>
          </a:prstGeom>
        </p:spPr>
      </p:pic>
      <p:sp>
        <p:nvSpPr>
          <p:cNvPr id="3" name="Titel 2"/>
          <p:cNvSpPr>
            <a:spLocks noGrp="1"/>
          </p:cNvSpPr>
          <p:nvPr>
            <p:ph type="ctrTitle"/>
          </p:nvPr>
        </p:nvSpPr>
        <p:spPr>
          <a:xfrm>
            <a:off x="1524000" y="3876675"/>
            <a:ext cx="9144000" cy="1081295"/>
          </a:xfrm>
        </p:spPr>
        <p:txBody>
          <a:bodyPr/>
          <a:lstStyle/>
          <a:p>
            <a:pPr>
              <a:lnSpc>
                <a:spcPct val="100000"/>
              </a:lnSpc>
            </a:pPr>
            <a:r>
              <a:rPr lang="en-GB" sz="2800" dirty="0"/>
              <a:t>Relying on Markets for the Beirut Blast Shelter Response</a:t>
            </a:r>
          </a:p>
        </p:txBody>
      </p:sp>
      <p:sp>
        <p:nvSpPr>
          <p:cNvPr id="5" name="Untertitel 4"/>
          <p:cNvSpPr>
            <a:spLocks noGrp="1"/>
          </p:cNvSpPr>
          <p:nvPr>
            <p:ph type="subTitle" idx="1"/>
          </p:nvPr>
        </p:nvSpPr>
        <p:spPr>
          <a:xfrm>
            <a:off x="1524000" y="4853196"/>
            <a:ext cx="9144000" cy="798423"/>
          </a:xfrm>
        </p:spPr>
        <p:txBody>
          <a:bodyPr/>
          <a:lstStyle/>
          <a:p>
            <a:r>
              <a:rPr lang="en-GB" sz="1400" b="0" dirty="0"/>
              <a:t>Emergency Market Mapping and Analysis (EMMA) of Selected Construction Material Markets in Lebanon</a:t>
            </a:r>
            <a:endParaRPr lang="de-CH" sz="1400" dirty="0"/>
          </a:p>
        </p:txBody>
      </p:sp>
    </p:spTree>
    <p:extLst>
      <p:ext uri="{BB962C8B-B14F-4D97-AF65-F5344CB8AC3E}">
        <p14:creationId xmlns:p14="http://schemas.microsoft.com/office/powerpoint/2010/main" val="179514054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A24FEB8-96BE-4949-8125-4F233A95D301}"/>
              </a:ext>
            </a:extLst>
          </p:cNvPr>
          <p:cNvSpPr>
            <a:spLocks noGrp="1"/>
          </p:cNvSpPr>
          <p:nvPr>
            <p:ph idx="1"/>
          </p:nvPr>
        </p:nvSpPr>
        <p:spPr>
          <a:xfrm>
            <a:off x="2193265" y="1620218"/>
            <a:ext cx="7805471" cy="3744416"/>
          </a:xfrm>
        </p:spPr>
        <p:txBody>
          <a:bodyPr vert="horz" lIns="0" tIns="45720" rIns="91440" bIns="45720" numCol="1" rtlCol="0" anchor="t">
            <a:noAutofit/>
          </a:bodyPr>
          <a:lstStyle/>
          <a:p>
            <a:pPr lvl="0"/>
            <a:r>
              <a:rPr lang="en-GB" sz="2400">
                <a:latin typeface="Arial"/>
                <a:cs typeface="Arial"/>
              </a:rPr>
              <a:t>Objective</a:t>
            </a:r>
          </a:p>
          <a:p>
            <a:pPr lvl="0"/>
            <a:r>
              <a:rPr lang="en-GB" sz="2400">
                <a:latin typeface="Arial"/>
                <a:cs typeface="Arial"/>
              </a:rPr>
              <a:t>Methodology</a:t>
            </a:r>
          </a:p>
          <a:p>
            <a:pPr lvl="0"/>
            <a:r>
              <a:rPr lang="en-GB" sz="2400">
                <a:latin typeface="Arial"/>
                <a:cs typeface="Arial"/>
              </a:rPr>
              <a:t>Scope</a:t>
            </a:r>
          </a:p>
          <a:p>
            <a:pPr lvl="0"/>
            <a:r>
              <a:rPr lang="en-GB" sz="2400">
                <a:latin typeface="Arial"/>
                <a:cs typeface="Arial"/>
              </a:rPr>
              <a:t>Market System Analysis</a:t>
            </a:r>
          </a:p>
          <a:p>
            <a:pPr marL="541020" lvl="1"/>
            <a:r>
              <a:rPr lang="en-GB" sz="1800">
                <a:latin typeface="Arial"/>
                <a:cs typeface="Arial"/>
              </a:rPr>
              <a:t>Cement and hollow blocks </a:t>
            </a:r>
          </a:p>
          <a:p>
            <a:pPr marL="541020" lvl="1"/>
            <a:r>
              <a:rPr lang="en-GB" sz="1800">
                <a:latin typeface="Arial"/>
                <a:cs typeface="Arial"/>
              </a:rPr>
              <a:t>Glass </a:t>
            </a:r>
            <a:endParaRPr lang="en-GB" sz="1800"/>
          </a:p>
          <a:p>
            <a:pPr marL="541020" lvl="1"/>
            <a:r>
              <a:rPr lang="en-GB" sz="1800">
                <a:latin typeface="Arial"/>
                <a:cs typeface="Arial"/>
              </a:rPr>
              <a:t>Medium Density Fibreboard (MDF)</a:t>
            </a:r>
          </a:p>
          <a:p>
            <a:pPr marL="541020" lvl="1"/>
            <a:r>
              <a:rPr lang="en-GB" sz="1800">
                <a:latin typeface="Arial"/>
                <a:cs typeface="Arial"/>
              </a:rPr>
              <a:t>Aluminium Frames</a:t>
            </a:r>
            <a:endParaRPr lang="en-GB" sz="1800">
              <a:highlight>
                <a:srgbClr val="FFFF00"/>
              </a:highlight>
              <a:latin typeface="Arial"/>
              <a:cs typeface="Arial"/>
            </a:endParaRPr>
          </a:p>
          <a:p>
            <a:r>
              <a:rPr lang="en-GB" sz="2400">
                <a:latin typeface="Arial"/>
                <a:cs typeface="Arial"/>
              </a:rPr>
              <a:t>Response Recommendations </a:t>
            </a:r>
            <a:endParaRPr lang="en-GB" sz="2400"/>
          </a:p>
          <a:p>
            <a:pPr lvl="0"/>
            <a:r>
              <a:rPr lang="en-GB" sz="2400">
                <a:latin typeface="Arial"/>
                <a:cs typeface="Arial"/>
              </a:rPr>
              <a:t>Q&amp;A</a:t>
            </a:r>
          </a:p>
        </p:txBody>
      </p:sp>
      <p:sp>
        <p:nvSpPr>
          <p:cNvPr id="3" name="Footer Placeholder 2">
            <a:extLst>
              <a:ext uri="{FF2B5EF4-FFF2-40B4-BE49-F238E27FC236}">
                <a16:creationId xmlns:a16="http://schemas.microsoft.com/office/drawing/2014/main" id="{BFAB6A87-6A83-443B-96C5-8F7E8E9CE71B}"/>
              </a:ext>
            </a:extLst>
          </p:cNvPr>
          <p:cNvSpPr>
            <a:spLocks noGrp="1"/>
          </p:cNvSpPr>
          <p:nvPr>
            <p:ph type="ftr" sz="quarter" idx="11"/>
          </p:nvPr>
        </p:nvSpPr>
        <p:spPr>
          <a:xfrm>
            <a:off x="2127265" y="6257472"/>
            <a:ext cx="1316125" cy="418191"/>
          </a:xfrm>
        </p:spPr>
        <p:txBody>
          <a:bodyPr/>
          <a:lstStyle/>
          <a:p>
            <a:r>
              <a:rPr lang="en-GB" dirty="0">
                <a:solidFill>
                  <a:prstClr val="black"/>
                </a:solidFill>
              </a:rPr>
              <a:t>|EMMA Construction Material Markets</a:t>
            </a:r>
            <a:endParaRPr lang="en-US" b="1" dirty="0">
              <a:solidFill>
                <a:prstClr val="black"/>
              </a:solidFill>
            </a:endParaRPr>
          </a:p>
        </p:txBody>
      </p:sp>
      <p:sp>
        <p:nvSpPr>
          <p:cNvPr id="4" name="Slide Number Placeholder 3">
            <a:extLst>
              <a:ext uri="{FF2B5EF4-FFF2-40B4-BE49-F238E27FC236}">
                <a16:creationId xmlns:a16="http://schemas.microsoft.com/office/drawing/2014/main" id="{CC2F544B-3260-4096-8724-2D69C1DF13EC}"/>
              </a:ext>
            </a:extLst>
          </p:cNvPr>
          <p:cNvSpPr>
            <a:spLocks noGrp="1"/>
          </p:cNvSpPr>
          <p:nvPr>
            <p:ph type="sldNum" sz="quarter" idx="12"/>
          </p:nvPr>
        </p:nvSpPr>
        <p:spPr>
          <a:xfrm>
            <a:off x="1688596" y="6237313"/>
            <a:ext cx="438668" cy="413505"/>
          </a:xfrm>
        </p:spPr>
        <p:txBody>
          <a:bodyPr/>
          <a:lstStyle/>
          <a:p>
            <a:pPr algn="r" defTabSz="914400"/>
            <a:fld id="{8A560023-6324-4AF8-B193-F32CBF1480E5}" type="slidenum">
              <a:rPr lang="de-CH"/>
              <a:pPr algn="r" defTabSz="914400"/>
              <a:t>24</a:t>
            </a:fld>
            <a:endParaRPr lang="de-CH"/>
          </a:p>
        </p:txBody>
      </p:sp>
      <p:sp>
        <p:nvSpPr>
          <p:cNvPr id="5" name="Title 4">
            <a:extLst>
              <a:ext uri="{FF2B5EF4-FFF2-40B4-BE49-F238E27FC236}">
                <a16:creationId xmlns:a16="http://schemas.microsoft.com/office/drawing/2014/main" id="{7DACE9C1-97FD-4336-8F63-164FBD2D0395}"/>
              </a:ext>
            </a:extLst>
          </p:cNvPr>
          <p:cNvSpPr>
            <a:spLocks noGrp="1"/>
          </p:cNvSpPr>
          <p:nvPr>
            <p:ph type="title"/>
          </p:nvPr>
        </p:nvSpPr>
        <p:spPr>
          <a:xfrm>
            <a:off x="2127264" y="620688"/>
            <a:ext cx="8219256" cy="999530"/>
          </a:xfrm>
        </p:spPr>
        <p:txBody>
          <a:bodyPr/>
          <a:lstStyle/>
          <a:p>
            <a:r>
              <a:rPr lang="en-US" dirty="0"/>
              <a:t>Content of the Presentation</a:t>
            </a:r>
          </a:p>
        </p:txBody>
      </p:sp>
    </p:spTree>
    <p:extLst>
      <p:ext uri="{BB962C8B-B14F-4D97-AF65-F5344CB8AC3E}">
        <p14:creationId xmlns:p14="http://schemas.microsoft.com/office/powerpoint/2010/main" val="166849998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73F4C55-1BAB-4AAE-924D-CB6F3EDD8C76}"/>
              </a:ext>
            </a:extLst>
          </p:cNvPr>
          <p:cNvSpPr>
            <a:spLocks noGrp="1"/>
          </p:cNvSpPr>
          <p:nvPr>
            <p:ph idx="1"/>
          </p:nvPr>
        </p:nvSpPr>
        <p:spPr>
          <a:xfrm>
            <a:off x="2129128" y="2022063"/>
            <a:ext cx="8304128" cy="3168352"/>
          </a:xfrm>
        </p:spPr>
        <p:txBody>
          <a:bodyPr/>
          <a:lstStyle/>
          <a:p>
            <a:r>
              <a:rPr lang="en-GB" b="0" dirty="0">
                <a:sym typeface="Wingdings" panose="05000000000000000000" pitchFamily="2" charset="2"/>
              </a:rPr>
              <a:t>Assess market capacity for construction materials</a:t>
            </a:r>
            <a:endParaRPr lang="en-GB" b="0" dirty="0"/>
          </a:p>
          <a:p>
            <a:endParaRPr lang="en-GB" b="0" dirty="0"/>
          </a:p>
          <a:p>
            <a:r>
              <a:rPr lang="en-GB" b="0" dirty="0"/>
              <a:t>Strengthen the capacity of participating organisations to </a:t>
            </a:r>
            <a:r>
              <a:rPr lang="en-GB" b="0" dirty="0">
                <a:sym typeface="Wingdings" panose="05000000000000000000" pitchFamily="2" charset="2"/>
              </a:rPr>
              <a:t>conduct market assessments</a:t>
            </a:r>
            <a:endParaRPr lang="en-GB" b="0" dirty="0"/>
          </a:p>
          <a:p>
            <a:endParaRPr lang="en-GB" sz="2000" dirty="0"/>
          </a:p>
        </p:txBody>
      </p:sp>
      <p:sp>
        <p:nvSpPr>
          <p:cNvPr id="3" name="Footer Placeholder 2">
            <a:extLst>
              <a:ext uri="{FF2B5EF4-FFF2-40B4-BE49-F238E27FC236}">
                <a16:creationId xmlns:a16="http://schemas.microsoft.com/office/drawing/2014/main" id="{6EF8B9AF-996F-4293-BFFF-E1FB445DECDA}"/>
              </a:ext>
            </a:extLst>
          </p:cNvPr>
          <p:cNvSpPr>
            <a:spLocks noGrp="1"/>
          </p:cNvSpPr>
          <p:nvPr>
            <p:ph type="ftr" sz="quarter" idx="11"/>
          </p:nvPr>
        </p:nvSpPr>
        <p:spPr/>
        <p:txBody>
          <a:bodyPr/>
          <a:lstStyle/>
          <a:p>
            <a:r>
              <a:rPr lang="en-GB">
                <a:solidFill>
                  <a:prstClr val="black"/>
                </a:solidFill>
              </a:rPr>
              <a:t>|EMMA Construction Material Markets</a:t>
            </a:r>
            <a:endParaRPr lang="en-US" b="1">
              <a:solidFill>
                <a:prstClr val="black"/>
              </a:solidFill>
            </a:endParaRPr>
          </a:p>
        </p:txBody>
      </p:sp>
      <p:sp>
        <p:nvSpPr>
          <p:cNvPr id="4" name="Slide Number Placeholder 3">
            <a:extLst>
              <a:ext uri="{FF2B5EF4-FFF2-40B4-BE49-F238E27FC236}">
                <a16:creationId xmlns:a16="http://schemas.microsoft.com/office/drawing/2014/main" id="{27749389-5157-4347-8A59-C74E488E147C}"/>
              </a:ext>
            </a:extLst>
          </p:cNvPr>
          <p:cNvSpPr>
            <a:spLocks noGrp="1"/>
          </p:cNvSpPr>
          <p:nvPr>
            <p:ph type="sldNum" sz="quarter" idx="12"/>
          </p:nvPr>
        </p:nvSpPr>
        <p:spPr/>
        <p:txBody>
          <a:bodyPr/>
          <a:lstStyle/>
          <a:p>
            <a:pPr algn="r" defTabSz="914400"/>
            <a:fld id="{8A560023-6324-4AF8-B193-F32CBF1480E5}" type="slidenum">
              <a:rPr lang="de-CH"/>
              <a:pPr algn="r" defTabSz="914400"/>
              <a:t>25</a:t>
            </a:fld>
            <a:endParaRPr lang="de-CH"/>
          </a:p>
        </p:txBody>
      </p:sp>
      <p:sp>
        <p:nvSpPr>
          <p:cNvPr id="5" name="Title 4">
            <a:extLst>
              <a:ext uri="{FF2B5EF4-FFF2-40B4-BE49-F238E27FC236}">
                <a16:creationId xmlns:a16="http://schemas.microsoft.com/office/drawing/2014/main" id="{FEE51271-E1BE-42EE-BBE5-2BEDFB6CE23A}"/>
              </a:ext>
            </a:extLst>
          </p:cNvPr>
          <p:cNvSpPr>
            <a:spLocks noGrp="1"/>
          </p:cNvSpPr>
          <p:nvPr>
            <p:ph type="title"/>
          </p:nvPr>
        </p:nvSpPr>
        <p:spPr>
          <a:xfrm>
            <a:off x="2129128" y="807536"/>
            <a:ext cx="8081672" cy="1000125"/>
          </a:xfrm>
        </p:spPr>
        <p:txBody>
          <a:bodyPr/>
          <a:lstStyle/>
          <a:p>
            <a:r>
              <a:rPr lang="en-GB" dirty="0"/>
              <a:t>Objectives of the EMMA</a:t>
            </a:r>
            <a:endParaRPr lang="en-US" dirty="0"/>
          </a:p>
        </p:txBody>
      </p:sp>
    </p:spTree>
    <p:extLst>
      <p:ext uri="{BB962C8B-B14F-4D97-AF65-F5344CB8AC3E}">
        <p14:creationId xmlns:p14="http://schemas.microsoft.com/office/powerpoint/2010/main" val="54320925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2EA23D1-4F8A-410E-9FE1-51D8F3E945E5}"/>
              </a:ext>
            </a:extLst>
          </p:cNvPr>
          <p:cNvSpPr>
            <a:spLocks noGrp="1"/>
          </p:cNvSpPr>
          <p:nvPr>
            <p:ph idx="1"/>
          </p:nvPr>
        </p:nvSpPr>
        <p:spPr>
          <a:xfrm>
            <a:off x="2129128" y="1609092"/>
            <a:ext cx="8310272" cy="762001"/>
          </a:xfrm>
        </p:spPr>
        <p:txBody>
          <a:bodyPr/>
          <a:lstStyle/>
          <a:p>
            <a:r>
              <a:rPr lang="en-GB" sz="2000" b="0" dirty="0"/>
              <a:t>10 participants from 5 different organizations attended a 2-day EMMA training</a:t>
            </a:r>
          </a:p>
          <a:p>
            <a:endParaRPr lang="en-GB" sz="2000" b="0" u="sng" dirty="0"/>
          </a:p>
        </p:txBody>
      </p:sp>
      <p:sp>
        <p:nvSpPr>
          <p:cNvPr id="6" name="Title 4">
            <a:extLst>
              <a:ext uri="{FF2B5EF4-FFF2-40B4-BE49-F238E27FC236}">
                <a16:creationId xmlns:a16="http://schemas.microsoft.com/office/drawing/2014/main" id="{EB8E2C7E-AFFA-4FE9-8CCA-2A35600514BC}"/>
              </a:ext>
            </a:extLst>
          </p:cNvPr>
          <p:cNvSpPr>
            <a:spLocks noGrp="1"/>
          </p:cNvSpPr>
          <p:nvPr>
            <p:ph type="title"/>
          </p:nvPr>
        </p:nvSpPr>
        <p:spPr>
          <a:xfrm>
            <a:off x="2129128" y="692151"/>
            <a:ext cx="8081672" cy="1000125"/>
          </a:xfrm>
        </p:spPr>
        <p:txBody>
          <a:bodyPr/>
          <a:lstStyle/>
          <a:p>
            <a:r>
              <a:rPr lang="en-GB" dirty="0"/>
              <a:t>Methodology: Field Research</a:t>
            </a:r>
            <a:endParaRPr lang="en-US" dirty="0"/>
          </a:p>
        </p:txBody>
      </p:sp>
      <p:pic>
        <p:nvPicPr>
          <p:cNvPr id="11" name="Bild 9" descr="Caritas_R219_G0_B27_PPT_300dpi_Profil_SRGB.png">
            <a:extLst>
              <a:ext uri="{FF2B5EF4-FFF2-40B4-BE49-F238E27FC236}">
                <a16:creationId xmlns:a16="http://schemas.microsoft.com/office/drawing/2014/main" id="{58041D4C-F993-4BAE-8D2E-1BFCE6AAD64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74001" y="270001"/>
            <a:ext cx="2115383" cy="283473"/>
          </a:xfrm>
          <a:prstGeom prst="rect">
            <a:avLst/>
          </a:prstGeom>
        </p:spPr>
      </p:pic>
      <p:pic>
        <p:nvPicPr>
          <p:cNvPr id="3" name="Picture 2">
            <a:extLst>
              <a:ext uri="{FF2B5EF4-FFF2-40B4-BE49-F238E27FC236}">
                <a16:creationId xmlns:a16="http://schemas.microsoft.com/office/drawing/2014/main" id="{6E342364-4419-41F9-B7BD-3BACAB27E860}"/>
              </a:ext>
            </a:extLst>
          </p:cNvPr>
          <p:cNvPicPr>
            <a:picLocks noChangeAspect="1"/>
          </p:cNvPicPr>
          <p:nvPr/>
        </p:nvPicPr>
        <p:blipFill>
          <a:blip r:embed="rId5"/>
          <a:stretch>
            <a:fillRect/>
          </a:stretch>
        </p:blipFill>
        <p:spPr>
          <a:xfrm>
            <a:off x="2324100" y="2651191"/>
            <a:ext cx="6238875" cy="3671437"/>
          </a:xfrm>
          <a:prstGeom prst="rect">
            <a:avLst/>
          </a:prstGeom>
        </p:spPr>
      </p:pic>
    </p:spTree>
    <p:extLst>
      <p:ext uri="{BB962C8B-B14F-4D97-AF65-F5344CB8AC3E}">
        <p14:creationId xmlns:p14="http://schemas.microsoft.com/office/powerpoint/2010/main" val="188228089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2EA23D1-4F8A-410E-9FE1-51D8F3E945E5}"/>
              </a:ext>
            </a:extLst>
          </p:cNvPr>
          <p:cNvSpPr>
            <a:spLocks noGrp="1"/>
          </p:cNvSpPr>
          <p:nvPr>
            <p:ph idx="1"/>
          </p:nvPr>
        </p:nvSpPr>
        <p:spPr>
          <a:xfrm>
            <a:off x="2129128" y="1609092"/>
            <a:ext cx="8310272" cy="762001"/>
          </a:xfrm>
        </p:spPr>
        <p:txBody>
          <a:bodyPr/>
          <a:lstStyle/>
          <a:p>
            <a:r>
              <a:rPr lang="en-GB" sz="2000" b="0" dirty="0"/>
              <a:t>Key Analytical Questions:</a:t>
            </a:r>
          </a:p>
          <a:p>
            <a:pPr marL="0" indent="0">
              <a:buNone/>
            </a:pPr>
            <a:endParaRPr lang="en-GB" sz="2000" b="0" dirty="0"/>
          </a:p>
          <a:p>
            <a:pPr marL="457200" indent="-457200">
              <a:buFont typeface="+mj-lt"/>
              <a:buAutoNum type="arabicPeriod"/>
            </a:pPr>
            <a:r>
              <a:rPr lang="en-US" sz="2000" b="0" i="1" dirty="0"/>
              <a:t>Does the market system have the capacity to meet the needs and services people require in sufficient quantities and at reasonable prices? </a:t>
            </a:r>
          </a:p>
          <a:p>
            <a:pPr marL="457200" indent="-457200">
              <a:buFont typeface="+mj-lt"/>
              <a:buAutoNum type="arabicPeriod"/>
            </a:pPr>
            <a:r>
              <a:rPr lang="en-US" sz="2000" b="0" i="1" dirty="0"/>
              <a:t>Which types of market-based responses are the most cost-efficient/effective and feasible?</a:t>
            </a:r>
          </a:p>
          <a:p>
            <a:pPr marL="0" indent="0">
              <a:buNone/>
            </a:pPr>
            <a:endParaRPr lang="en-US" sz="2000" b="0" dirty="0"/>
          </a:p>
          <a:p>
            <a:r>
              <a:rPr lang="en-US" sz="2000" b="0" dirty="0"/>
              <a:t>Joint development of survey questionnaires (KOBO)</a:t>
            </a:r>
          </a:p>
          <a:p>
            <a:pPr marL="0" indent="0">
              <a:buNone/>
            </a:pPr>
            <a:endParaRPr lang="en-GB" sz="2000" b="0" dirty="0"/>
          </a:p>
        </p:txBody>
      </p:sp>
      <p:sp>
        <p:nvSpPr>
          <p:cNvPr id="6" name="Title 4">
            <a:extLst>
              <a:ext uri="{FF2B5EF4-FFF2-40B4-BE49-F238E27FC236}">
                <a16:creationId xmlns:a16="http://schemas.microsoft.com/office/drawing/2014/main" id="{EB8E2C7E-AFFA-4FE9-8CCA-2A35600514BC}"/>
              </a:ext>
            </a:extLst>
          </p:cNvPr>
          <p:cNvSpPr>
            <a:spLocks noGrp="1"/>
          </p:cNvSpPr>
          <p:nvPr>
            <p:ph type="title"/>
          </p:nvPr>
        </p:nvSpPr>
        <p:spPr>
          <a:xfrm>
            <a:off x="2129128" y="692151"/>
            <a:ext cx="8081672" cy="1000125"/>
          </a:xfrm>
        </p:spPr>
        <p:txBody>
          <a:bodyPr/>
          <a:lstStyle/>
          <a:p>
            <a:r>
              <a:rPr lang="en-GB" dirty="0"/>
              <a:t>Methodology: Field Research</a:t>
            </a:r>
            <a:endParaRPr lang="en-US" dirty="0"/>
          </a:p>
        </p:txBody>
      </p:sp>
    </p:spTree>
    <p:extLst>
      <p:ext uri="{BB962C8B-B14F-4D97-AF65-F5344CB8AC3E}">
        <p14:creationId xmlns:p14="http://schemas.microsoft.com/office/powerpoint/2010/main" val="343588796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2EA23D1-4F8A-410E-9FE1-51D8F3E945E5}"/>
              </a:ext>
            </a:extLst>
          </p:cNvPr>
          <p:cNvSpPr>
            <a:spLocks noGrp="1"/>
          </p:cNvSpPr>
          <p:nvPr>
            <p:ph idx="1"/>
          </p:nvPr>
        </p:nvSpPr>
        <p:spPr>
          <a:xfrm>
            <a:off x="2129128" y="1609092"/>
            <a:ext cx="8310272" cy="762001"/>
          </a:xfrm>
        </p:spPr>
        <p:txBody>
          <a:bodyPr/>
          <a:lstStyle/>
          <a:p>
            <a:pPr marL="0" indent="0">
              <a:buNone/>
            </a:pPr>
            <a:endParaRPr lang="en-GB" sz="2000" b="0" dirty="0"/>
          </a:p>
          <a:p>
            <a:r>
              <a:rPr lang="en-GB" sz="2000" b="0" dirty="0"/>
              <a:t>4 field research teams: </a:t>
            </a:r>
          </a:p>
          <a:p>
            <a:pPr marL="0" indent="0">
              <a:buNone/>
            </a:pPr>
            <a:endParaRPr lang="en-GB" sz="2000" b="0" dirty="0"/>
          </a:p>
        </p:txBody>
      </p:sp>
      <p:sp>
        <p:nvSpPr>
          <p:cNvPr id="6" name="Title 4">
            <a:extLst>
              <a:ext uri="{FF2B5EF4-FFF2-40B4-BE49-F238E27FC236}">
                <a16:creationId xmlns:a16="http://schemas.microsoft.com/office/drawing/2014/main" id="{EB8E2C7E-AFFA-4FE9-8CCA-2A35600514BC}"/>
              </a:ext>
            </a:extLst>
          </p:cNvPr>
          <p:cNvSpPr>
            <a:spLocks noGrp="1"/>
          </p:cNvSpPr>
          <p:nvPr>
            <p:ph type="title"/>
          </p:nvPr>
        </p:nvSpPr>
        <p:spPr>
          <a:xfrm>
            <a:off x="2129128" y="692151"/>
            <a:ext cx="8081672" cy="1000125"/>
          </a:xfrm>
        </p:spPr>
        <p:txBody>
          <a:bodyPr/>
          <a:lstStyle/>
          <a:p>
            <a:r>
              <a:rPr lang="en-GB" dirty="0"/>
              <a:t>Methodology: Field Research</a:t>
            </a:r>
            <a:endParaRPr lang="en-US" dirty="0"/>
          </a:p>
        </p:txBody>
      </p:sp>
      <p:sp>
        <p:nvSpPr>
          <p:cNvPr id="9" name="Content Placeholder 1">
            <a:extLst>
              <a:ext uri="{FF2B5EF4-FFF2-40B4-BE49-F238E27FC236}">
                <a16:creationId xmlns:a16="http://schemas.microsoft.com/office/drawing/2014/main" id="{A081CB94-78F8-40E5-AE32-E5263DC42C93}"/>
              </a:ext>
            </a:extLst>
          </p:cNvPr>
          <p:cNvSpPr txBox="1">
            <a:spLocks/>
          </p:cNvSpPr>
          <p:nvPr/>
        </p:nvSpPr>
        <p:spPr>
          <a:xfrm>
            <a:off x="2129128" y="4483468"/>
            <a:ext cx="8081672" cy="254447"/>
          </a:xfrm>
          <a:prstGeom prst="rect">
            <a:avLst/>
          </a:prstGeom>
        </p:spPr>
        <p:txBody>
          <a:bodyPr vert="horz" lIns="0" tIns="45720" rIns="91440" bIns="45720" rtlCol="0">
            <a:noAutofit/>
          </a:bodyPr>
          <a:lstStyle>
            <a:lvl1pPr marL="177800" indent="-177800" algn="l" defTabSz="914400" rtl="0" eaLnBrk="1" latinLnBrk="0" hangingPunct="1">
              <a:lnSpc>
                <a:spcPts val="3120"/>
              </a:lnSpc>
              <a:spcBef>
                <a:spcPts val="0"/>
              </a:spcBef>
              <a:buClr>
                <a:srgbClr val="DB001B"/>
              </a:buClr>
              <a:buFont typeface="Arial" pitchFamily="34" charset="0"/>
              <a:buChar char="•"/>
              <a:defRPr sz="2600" b="1" kern="1200">
                <a:solidFill>
                  <a:schemeClr val="tx1"/>
                </a:solidFill>
                <a:latin typeface="Arial" pitchFamily="34" charset="0"/>
                <a:ea typeface="+mn-ea"/>
                <a:cs typeface="Arial" pitchFamily="34" charset="0"/>
              </a:defRPr>
            </a:lvl1pPr>
            <a:lvl2pPr marL="541338" indent="-269875" algn="l" defTabSz="914400" rtl="0" eaLnBrk="1" latinLnBrk="0" hangingPunct="1">
              <a:lnSpc>
                <a:spcPts val="2400"/>
              </a:lnSpc>
              <a:spcBef>
                <a:spcPts val="0"/>
              </a:spcBef>
              <a:buClr>
                <a:srgbClr val="DB001B"/>
              </a:buClr>
              <a:buFont typeface="Arial" pitchFamily="34" charset="0"/>
              <a:buChar char="–"/>
              <a:defRPr sz="20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GB" sz="2000" b="0" dirty="0">
              <a:solidFill>
                <a:prstClr val="black"/>
              </a:solidFill>
            </a:endParaRPr>
          </a:p>
          <a:p>
            <a:r>
              <a:rPr lang="en-GB" sz="2000" b="0" dirty="0">
                <a:solidFill>
                  <a:prstClr val="black"/>
                </a:solidFill>
              </a:rPr>
              <a:t>8 days of field research (September 2</a:t>
            </a:r>
            <a:r>
              <a:rPr lang="en-GB" sz="2000" b="0" baseline="30000" dirty="0">
                <a:solidFill>
                  <a:prstClr val="black"/>
                </a:solidFill>
              </a:rPr>
              <a:t>nd</a:t>
            </a:r>
            <a:r>
              <a:rPr lang="en-GB" sz="2000" b="0" dirty="0">
                <a:solidFill>
                  <a:prstClr val="black"/>
                </a:solidFill>
              </a:rPr>
              <a:t> – 11</a:t>
            </a:r>
            <a:r>
              <a:rPr lang="en-GB" sz="2000" b="0" baseline="30000" dirty="0">
                <a:solidFill>
                  <a:prstClr val="black"/>
                </a:solidFill>
              </a:rPr>
              <a:t>th</a:t>
            </a:r>
            <a:r>
              <a:rPr lang="en-GB" sz="2000" b="0" dirty="0">
                <a:solidFill>
                  <a:prstClr val="black"/>
                </a:solidFill>
              </a:rPr>
              <a:t>) </a:t>
            </a:r>
          </a:p>
          <a:p>
            <a:pPr lvl="1"/>
            <a:r>
              <a:rPr lang="en-GB" sz="1800" dirty="0">
                <a:solidFill>
                  <a:prstClr val="black"/>
                </a:solidFill>
              </a:rPr>
              <a:t>10 KII</a:t>
            </a:r>
          </a:p>
          <a:p>
            <a:pPr lvl="1"/>
            <a:r>
              <a:rPr lang="en-GB" sz="1800" dirty="0">
                <a:solidFill>
                  <a:prstClr val="black"/>
                </a:solidFill>
              </a:rPr>
              <a:t>77 market actor interviews (45 face to face, 32 phone interviews).</a:t>
            </a:r>
          </a:p>
        </p:txBody>
      </p:sp>
      <p:graphicFrame>
        <p:nvGraphicFramePr>
          <p:cNvPr id="5" name="Table 9">
            <a:extLst>
              <a:ext uri="{FF2B5EF4-FFF2-40B4-BE49-F238E27FC236}">
                <a16:creationId xmlns:a16="http://schemas.microsoft.com/office/drawing/2014/main" id="{68B7A3AB-3C9F-4477-8237-A05BFBA68708}"/>
              </a:ext>
            </a:extLst>
          </p:cNvPr>
          <p:cNvGraphicFramePr>
            <a:graphicFrameLocks noGrp="1"/>
          </p:cNvGraphicFramePr>
          <p:nvPr>
            <p:extLst/>
          </p:nvPr>
        </p:nvGraphicFramePr>
        <p:xfrm>
          <a:off x="2129128" y="2956924"/>
          <a:ext cx="8234072" cy="1695452"/>
        </p:xfrm>
        <a:graphic>
          <a:graphicData uri="http://schemas.openxmlformats.org/drawingml/2006/table">
            <a:tbl>
              <a:tblPr firstRow="1" bandRow="1">
                <a:tableStyleId>{8A107856-5554-42FB-B03E-39F5DBC370BA}</a:tableStyleId>
              </a:tblPr>
              <a:tblGrid>
                <a:gridCol w="2058518">
                  <a:extLst>
                    <a:ext uri="{9D8B030D-6E8A-4147-A177-3AD203B41FA5}">
                      <a16:colId xmlns:a16="http://schemas.microsoft.com/office/drawing/2014/main" val="159250084"/>
                    </a:ext>
                  </a:extLst>
                </a:gridCol>
                <a:gridCol w="1994079">
                  <a:extLst>
                    <a:ext uri="{9D8B030D-6E8A-4147-A177-3AD203B41FA5}">
                      <a16:colId xmlns:a16="http://schemas.microsoft.com/office/drawing/2014/main" val="2943373775"/>
                    </a:ext>
                  </a:extLst>
                </a:gridCol>
                <a:gridCol w="2122957">
                  <a:extLst>
                    <a:ext uri="{9D8B030D-6E8A-4147-A177-3AD203B41FA5}">
                      <a16:colId xmlns:a16="http://schemas.microsoft.com/office/drawing/2014/main" val="2662220180"/>
                    </a:ext>
                  </a:extLst>
                </a:gridCol>
                <a:gridCol w="2058518">
                  <a:extLst>
                    <a:ext uri="{9D8B030D-6E8A-4147-A177-3AD203B41FA5}">
                      <a16:colId xmlns:a16="http://schemas.microsoft.com/office/drawing/2014/main" val="3971834124"/>
                    </a:ext>
                  </a:extLst>
                </a:gridCol>
              </a:tblGrid>
              <a:tr h="847726">
                <a:tc>
                  <a:txBody>
                    <a:bodyPr/>
                    <a:lstStyle/>
                    <a:p>
                      <a:r>
                        <a:rPr lang="en-GB" sz="2000" dirty="0">
                          <a:solidFill>
                            <a:srgbClr val="DB001B"/>
                          </a:solidFill>
                        </a:rPr>
                        <a:t>Cement and hollow blocks </a:t>
                      </a:r>
                    </a:p>
                  </a:txBody>
                  <a:tcPr>
                    <a:solidFill>
                      <a:schemeClr val="bg1"/>
                    </a:solidFill>
                  </a:tcPr>
                </a:tc>
                <a:tc>
                  <a:txBody>
                    <a:bodyPr/>
                    <a:lstStyle/>
                    <a:p>
                      <a:r>
                        <a:rPr lang="en-GB" sz="2000" dirty="0">
                          <a:solidFill>
                            <a:srgbClr val="DB001B"/>
                          </a:solidFill>
                        </a:rPr>
                        <a:t>Glass</a:t>
                      </a:r>
                    </a:p>
                  </a:txBody>
                  <a:tcP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DB001B"/>
                          </a:solidFill>
                        </a:rPr>
                        <a:t>Medium Density Fibreboard (MDF)</a:t>
                      </a:r>
                    </a:p>
                  </a:txBody>
                  <a:tcP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DB001B"/>
                          </a:solidFill>
                        </a:rPr>
                        <a:t>Aluminium Frames</a:t>
                      </a:r>
                    </a:p>
                  </a:txBody>
                  <a:tcPr>
                    <a:solidFill>
                      <a:schemeClr val="bg1"/>
                    </a:solidFill>
                  </a:tcPr>
                </a:tc>
                <a:extLst>
                  <a:ext uri="{0D108BD9-81ED-4DB2-BD59-A6C34878D82A}">
                    <a16:rowId xmlns:a16="http://schemas.microsoft.com/office/drawing/2014/main" val="91621712"/>
                  </a:ext>
                </a:extLst>
              </a:tr>
              <a:tr h="847726">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endParaRPr lang="en-GB" dirty="0"/>
                    </a:p>
                  </a:txBody>
                  <a:tcPr>
                    <a:solidFill>
                      <a:schemeClr val="bg1"/>
                    </a:solidFill>
                  </a:tcPr>
                </a:tc>
                <a:extLst>
                  <a:ext uri="{0D108BD9-81ED-4DB2-BD59-A6C34878D82A}">
                    <a16:rowId xmlns:a16="http://schemas.microsoft.com/office/drawing/2014/main" val="2374230054"/>
                  </a:ext>
                </a:extLst>
              </a:tr>
            </a:tbl>
          </a:graphicData>
        </a:graphic>
      </p:graphicFrame>
      <p:pic>
        <p:nvPicPr>
          <p:cNvPr id="14" name="Picture 13">
            <a:extLst>
              <a:ext uri="{FF2B5EF4-FFF2-40B4-BE49-F238E27FC236}">
                <a16:creationId xmlns:a16="http://schemas.microsoft.com/office/drawing/2014/main" id="{E7B483FA-86F6-44FE-9A30-9D0BC30F04FB}"/>
              </a:ext>
            </a:extLst>
          </p:cNvPr>
          <p:cNvPicPr>
            <a:picLocks noChangeAspect="1"/>
          </p:cNvPicPr>
          <p:nvPr/>
        </p:nvPicPr>
        <p:blipFill>
          <a:blip r:embed="rId3"/>
          <a:stretch>
            <a:fillRect/>
          </a:stretch>
        </p:blipFill>
        <p:spPr>
          <a:xfrm>
            <a:off x="2210811" y="4067398"/>
            <a:ext cx="1878572" cy="254447"/>
          </a:xfrm>
          <a:prstGeom prst="rect">
            <a:avLst/>
          </a:prstGeom>
        </p:spPr>
      </p:pic>
      <p:pic>
        <p:nvPicPr>
          <p:cNvPr id="16" name="Picture 15" descr="Logo, company name&#10;&#10;Description automatically generated">
            <a:extLst>
              <a:ext uri="{FF2B5EF4-FFF2-40B4-BE49-F238E27FC236}">
                <a16:creationId xmlns:a16="http://schemas.microsoft.com/office/drawing/2014/main" id="{0349122C-F6B5-4F2F-8F46-B7A26111502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793" t="25750" r="6500" b="17713"/>
          <a:stretch/>
        </p:blipFill>
        <p:spPr>
          <a:xfrm>
            <a:off x="4237332" y="4015818"/>
            <a:ext cx="1780400" cy="612053"/>
          </a:xfrm>
          <a:prstGeom prst="rect">
            <a:avLst/>
          </a:prstGeom>
        </p:spPr>
      </p:pic>
      <p:pic>
        <p:nvPicPr>
          <p:cNvPr id="17" name="Picture 16" descr="Concern Worldwide | Land Portal | Securing Land Rights Through ...">
            <a:extLst>
              <a:ext uri="{FF2B5EF4-FFF2-40B4-BE49-F238E27FC236}">
                <a16:creationId xmlns:a16="http://schemas.microsoft.com/office/drawing/2014/main" id="{269B6F1A-51EF-428E-A44C-755EDE03423B}"/>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6666382" y="3971811"/>
            <a:ext cx="1066800" cy="458040"/>
          </a:xfrm>
          <a:prstGeom prst="rect">
            <a:avLst/>
          </a:prstGeom>
        </p:spPr>
      </p:pic>
      <p:pic>
        <p:nvPicPr>
          <p:cNvPr id="18" name="Picture 17">
            <a:extLst>
              <a:ext uri="{FF2B5EF4-FFF2-40B4-BE49-F238E27FC236}">
                <a16:creationId xmlns:a16="http://schemas.microsoft.com/office/drawing/2014/main" id="{5947AC23-171E-4A25-A2BA-122F57BE17C4}"/>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8485795" y="3971811"/>
            <a:ext cx="1606816" cy="458040"/>
          </a:xfrm>
          <a:prstGeom prst="rect">
            <a:avLst/>
          </a:prstGeom>
        </p:spPr>
      </p:pic>
      <p:sp>
        <p:nvSpPr>
          <p:cNvPr id="3" name="TextBox 2">
            <a:extLst>
              <a:ext uri="{FF2B5EF4-FFF2-40B4-BE49-F238E27FC236}">
                <a16:creationId xmlns:a16="http://schemas.microsoft.com/office/drawing/2014/main" id="{3281F447-5081-4F10-A195-1DF731644B5D}"/>
              </a:ext>
            </a:extLst>
          </p:cNvPr>
          <p:cNvSpPr txBox="1"/>
          <p:nvPr/>
        </p:nvSpPr>
        <p:spPr>
          <a:xfrm>
            <a:off x="4831179" y="3804650"/>
            <a:ext cx="580159" cy="369332"/>
          </a:xfrm>
          <a:prstGeom prst="rect">
            <a:avLst/>
          </a:prstGeom>
          <a:noFill/>
        </p:spPr>
        <p:txBody>
          <a:bodyPr wrap="none" rtlCol="0">
            <a:spAutoFit/>
          </a:bodyPr>
          <a:lstStyle/>
          <a:p>
            <a:pPr defTabSz="914400"/>
            <a:r>
              <a:rPr lang="en-US" dirty="0">
                <a:solidFill>
                  <a:srgbClr val="F79646">
                    <a:lumMod val="75000"/>
                  </a:srgbClr>
                </a:solidFill>
                <a:latin typeface="Calibri"/>
              </a:rPr>
              <a:t>NRC</a:t>
            </a:r>
            <a:endParaRPr lang="en-GB" dirty="0">
              <a:solidFill>
                <a:srgbClr val="F79646">
                  <a:lumMod val="75000"/>
                </a:srgbClr>
              </a:solidFill>
              <a:latin typeface="Calibri"/>
            </a:endParaRPr>
          </a:p>
        </p:txBody>
      </p:sp>
    </p:spTree>
    <p:extLst>
      <p:ext uri="{BB962C8B-B14F-4D97-AF65-F5344CB8AC3E}">
        <p14:creationId xmlns:p14="http://schemas.microsoft.com/office/powerpoint/2010/main" val="407968854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2EA23D1-4F8A-410E-9FE1-51D8F3E945E5}"/>
              </a:ext>
            </a:extLst>
          </p:cNvPr>
          <p:cNvSpPr>
            <a:spLocks noGrp="1"/>
          </p:cNvSpPr>
          <p:nvPr>
            <p:ph idx="1"/>
          </p:nvPr>
        </p:nvSpPr>
        <p:spPr>
          <a:xfrm>
            <a:off x="2129128" y="1400175"/>
            <a:ext cx="8081672" cy="4912532"/>
          </a:xfrm>
        </p:spPr>
        <p:txBody>
          <a:bodyPr/>
          <a:lstStyle/>
          <a:p>
            <a:r>
              <a:rPr lang="en-GB" b="0" dirty="0"/>
              <a:t>Desk research</a:t>
            </a:r>
          </a:p>
          <a:p>
            <a:r>
              <a:rPr lang="en-GB" b="0" dirty="0"/>
              <a:t>Key informant interviews</a:t>
            </a:r>
          </a:p>
          <a:p>
            <a:r>
              <a:rPr lang="en-GB" b="0" dirty="0"/>
              <a:t>Survey of market actors (</a:t>
            </a:r>
            <a:r>
              <a:rPr lang="en-GB" b="0" i="1" dirty="0" err="1"/>
              <a:t>KoboToolbox</a:t>
            </a:r>
            <a:r>
              <a:rPr lang="en-GB" b="0" dirty="0"/>
              <a:t>)</a:t>
            </a:r>
          </a:p>
          <a:p>
            <a:r>
              <a:rPr lang="en-GB" b="0" dirty="0"/>
              <a:t>Market analysis (</a:t>
            </a:r>
            <a:r>
              <a:rPr lang="en-GB" b="0" i="1" dirty="0"/>
              <a:t>Tableau</a:t>
            </a:r>
            <a:r>
              <a:rPr lang="en-GB" b="0" dirty="0"/>
              <a:t>)</a:t>
            </a:r>
          </a:p>
          <a:p>
            <a:r>
              <a:rPr lang="en-GB" b="0" dirty="0">
                <a:sym typeface="Wingdings" panose="05000000000000000000" pitchFamily="2" charset="2"/>
              </a:rPr>
              <a:t>Market System Map (baseline and crisis)</a:t>
            </a:r>
          </a:p>
          <a:p>
            <a:endParaRPr lang="en-GB" b="0" dirty="0">
              <a:sym typeface="Wingdings" panose="05000000000000000000" pitchFamily="2" charset="2"/>
            </a:endParaRPr>
          </a:p>
          <a:p>
            <a:endParaRPr lang="en-GB" b="0" dirty="0">
              <a:sym typeface="Wingdings" panose="05000000000000000000" pitchFamily="2" charset="2"/>
            </a:endParaRPr>
          </a:p>
          <a:p>
            <a:endParaRPr lang="en-GB" b="0" dirty="0">
              <a:sym typeface="Wingdings" panose="05000000000000000000" pitchFamily="2" charset="2"/>
            </a:endParaRPr>
          </a:p>
          <a:p>
            <a:endParaRPr lang="en-GB" b="0" dirty="0">
              <a:sym typeface="Wingdings" panose="05000000000000000000" pitchFamily="2" charset="2"/>
            </a:endParaRPr>
          </a:p>
          <a:p>
            <a:endParaRPr lang="en-GB" b="0" dirty="0">
              <a:sym typeface="Wingdings" panose="05000000000000000000" pitchFamily="2" charset="2"/>
            </a:endParaRPr>
          </a:p>
          <a:p>
            <a:endParaRPr lang="en-GB" b="0" dirty="0">
              <a:sym typeface="Wingdings" panose="05000000000000000000" pitchFamily="2" charset="2"/>
            </a:endParaRPr>
          </a:p>
          <a:p>
            <a:endParaRPr lang="en-GB" b="0" dirty="0"/>
          </a:p>
          <a:p>
            <a:r>
              <a:rPr lang="en-GB" b="0" dirty="0"/>
              <a:t>Response analysis</a:t>
            </a:r>
            <a:endParaRPr lang="en-GB" sz="2000" b="0" dirty="0"/>
          </a:p>
          <a:p>
            <a:endParaRPr lang="en-GB" sz="2000" b="0" dirty="0"/>
          </a:p>
          <a:p>
            <a:pPr marL="0" indent="0">
              <a:buNone/>
            </a:pPr>
            <a:endParaRPr lang="en-GB" sz="2000" b="0" dirty="0"/>
          </a:p>
          <a:p>
            <a:endParaRPr lang="en-GB" sz="2400" b="0" dirty="0"/>
          </a:p>
          <a:p>
            <a:endParaRPr lang="en-GB" sz="2400" b="0" dirty="0"/>
          </a:p>
          <a:p>
            <a:endParaRPr lang="en-GB" sz="2400" b="0" dirty="0"/>
          </a:p>
          <a:p>
            <a:endParaRPr lang="en-GB" sz="2000" b="0" dirty="0"/>
          </a:p>
          <a:p>
            <a:endParaRPr lang="en-GB" dirty="0"/>
          </a:p>
        </p:txBody>
      </p:sp>
      <p:sp>
        <p:nvSpPr>
          <p:cNvPr id="6" name="Title 4">
            <a:extLst>
              <a:ext uri="{FF2B5EF4-FFF2-40B4-BE49-F238E27FC236}">
                <a16:creationId xmlns:a16="http://schemas.microsoft.com/office/drawing/2014/main" id="{EB8E2C7E-AFFA-4FE9-8CCA-2A35600514BC}"/>
              </a:ext>
            </a:extLst>
          </p:cNvPr>
          <p:cNvSpPr>
            <a:spLocks noGrp="1"/>
          </p:cNvSpPr>
          <p:nvPr>
            <p:ph type="title"/>
          </p:nvPr>
        </p:nvSpPr>
        <p:spPr>
          <a:xfrm>
            <a:off x="2129128" y="596901"/>
            <a:ext cx="8367422" cy="1000125"/>
          </a:xfrm>
        </p:spPr>
        <p:txBody>
          <a:bodyPr/>
          <a:lstStyle/>
          <a:p>
            <a:r>
              <a:rPr lang="en-GB" dirty="0"/>
              <a:t>Methodology: Market Assessment</a:t>
            </a:r>
            <a:endParaRPr lang="en-US" dirty="0"/>
          </a:p>
        </p:txBody>
      </p:sp>
      <p:pic>
        <p:nvPicPr>
          <p:cNvPr id="7" name="image1.jpg">
            <a:extLst>
              <a:ext uri="{FF2B5EF4-FFF2-40B4-BE49-F238E27FC236}">
                <a16:creationId xmlns:a16="http://schemas.microsoft.com/office/drawing/2014/main" id="{4E9705EC-E834-4C98-A44F-2943681B85AD}"/>
              </a:ext>
            </a:extLst>
          </p:cNvPr>
          <p:cNvPicPr/>
          <p:nvPr/>
        </p:nvPicPr>
        <p:blipFill>
          <a:blip r:embed="rId3"/>
          <a:srcRect/>
          <a:stretch>
            <a:fillRect/>
          </a:stretch>
        </p:blipFill>
        <p:spPr>
          <a:xfrm>
            <a:off x="3985637" y="3686176"/>
            <a:ext cx="4368655" cy="2371725"/>
          </a:xfrm>
          <a:prstGeom prst="rect">
            <a:avLst/>
          </a:prstGeom>
          <a:ln/>
        </p:spPr>
      </p:pic>
    </p:spTree>
    <p:extLst>
      <p:ext uri="{BB962C8B-B14F-4D97-AF65-F5344CB8AC3E}">
        <p14:creationId xmlns:p14="http://schemas.microsoft.com/office/powerpoint/2010/main" val="335365268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E4D21-770C-4959-84CB-2DD81B58AA48}"/>
              </a:ext>
            </a:extLst>
          </p:cNvPr>
          <p:cNvSpPr>
            <a:spLocks noGrp="1"/>
          </p:cNvSpPr>
          <p:nvPr>
            <p:ph type="title"/>
          </p:nvPr>
        </p:nvSpPr>
        <p:spPr/>
        <p:txBody>
          <a:bodyPr>
            <a:normAutofit/>
          </a:bodyPr>
          <a:lstStyle/>
          <a:p>
            <a:r>
              <a:rPr lang="en-GB" sz="4400" dirty="0"/>
              <a:t>1. Updates</a:t>
            </a:r>
            <a:endParaRPr lang="en-US" sz="4400" dirty="0"/>
          </a:p>
        </p:txBody>
      </p:sp>
    </p:spTree>
    <p:extLst>
      <p:ext uri="{BB962C8B-B14F-4D97-AF65-F5344CB8AC3E}">
        <p14:creationId xmlns:p14="http://schemas.microsoft.com/office/powerpoint/2010/main" val="216059639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A2953E5-40AD-4A73-89F2-C7A4EF3FEAAC}"/>
              </a:ext>
            </a:extLst>
          </p:cNvPr>
          <p:cNvSpPr>
            <a:spLocks noGrp="1"/>
          </p:cNvSpPr>
          <p:nvPr>
            <p:ph idx="1"/>
          </p:nvPr>
        </p:nvSpPr>
        <p:spPr>
          <a:xfrm>
            <a:off x="1981200" y="1524523"/>
            <a:ext cx="4838700" cy="4298428"/>
          </a:xfrm>
        </p:spPr>
        <p:txBody>
          <a:bodyPr vert="horz" lIns="0" tIns="45720" rIns="91440" bIns="45720" rtlCol="0" anchor="t">
            <a:noAutofit/>
          </a:bodyPr>
          <a:lstStyle/>
          <a:p>
            <a:r>
              <a:rPr lang="en-GB" sz="2400" dirty="0"/>
              <a:t>Critical Markets</a:t>
            </a:r>
          </a:p>
          <a:p>
            <a:pPr marL="541020" lvl="1"/>
            <a:r>
              <a:rPr lang="en-GB">
                <a:latin typeface="Arial"/>
                <a:cs typeface="Arial"/>
              </a:rPr>
              <a:t>Cement and hollow blocks</a:t>
            </a:r>
          </a:p>
          <a:p>
            <a:pPr marL="541020" lvl="1"/>
            <a:r>
              <a:rPr lang="en-GB">
                <a:latin typeface="Arial"/>
                <a:cs typeface="Arial"/>
              </a:rPr>
              <a:t>Glass </a:t>
            </a:r>
            <a:endParaRPr lang="en-GB"/>
          </a:p>
          <a:p>
            <a:pPr marL="541020" lvl="1"/>
            <a:r>
              <a:rPr lang="en-GB">
                <a:latin typeface="Arial"/>
                <a:cs typeface="Arial"/>
              </a:rPr>
              <a:t>Medium Density Fibreboard (MDF)</a:t>
            </a:r>
          </a:p>
          <a:p>
            <a:pPr marL="541020" lvl="1"/>
            <a:r>
              <a:rPr lang="en-GB">
                <a:latin typeface="Arial"/>
                <a:cs typeface="Arial"/>
              </a:rPr>
              <a:t>Aluminium Frames</a:t>
            </a:r>
          </a:p>
          <a:p>
            <a:pPr marL="541020" lvl="1"/>
            <a:endParaRPr lang="en-GB" sz="1800"/>
          </a:p>
          <a:p>
            <a:r>
              <a:rPr lang="en-GB" sz="2400" dirty="0"/>
              <a:t>Geographic Scope</a:t>
            </a:r>
          </a:p>
          <a:p>
            <a:pPr marL="541020" lvl="1"/>
            <a:r>
              <a:rPr lang="en-GB" b="0">
                <a:latin typeface="Arial"/>
                <a:cs typeface="Arial"/>
              </a:rPr>
              <a:t>Mainly market actors in a 5 km radius of the blast</a:t>
            </a:r>
            <a:r>
              <a:rPr lang="en-GB">
                <a:latin typeface="Arial"/>
                <a:cs typeface="Arial"/>
              </a:rPr>
              <a:t> </a:t>
            </a:r>
            <a:endParaRPr lang="en-GB" b="0"/>
          </a:p>
          <a:p>
            <a:pPr marL="541020" lvl="1"/>
            <a:r>
              <a:rPr lang="en-GB" b="0">
                <a:latin typeface="Arial"/>
                <a:cs typeface="Arial"/>
              </a:rPr>
              <a:t>Tripoli for MDF and </a:t>
            </a:r>
            <a:r>
              <a:rPr lang="en-GB" b="0" err="1">
                <a:latin typeface="Arial"/>
                <a:cs typeface="Arial"/>
              </a:rPr>
              <a:t>Chekka</a:t>
            </a:r>
            <a:r>
              <a:rPr lang="en-GB" b="0">
                <a:latin typeface="Arial"/>
                <a:cs typeface="Arial"/>
              </a:rPr>
              <a:t> for Cement and hollow blocks</a:t>
            </a:r>
          </a:p>
        </p:txBody>
      </p:sp>
      <p:sp>
        <p:nvSpPr>
          <p:cNvPr id="5" name="Title 4">
            <a:extLst>
              <a:ext uri="{FF2B5EF4-FFF2-40B4-BE49-F238E27FC236}">
                <a16:creationId xmlns:a16="http://schemas.microsoft.com/office/drawing/2014/main" id="{71746B3A-750D-4CD8-B6C8-A44E8C5D387D}"/>
              </a:ext>
            </a:extLst>
          </p:cNvPr>
          <p:cNvSpPr>
            <a:spLocks noGrp="1"/>
          </p:cNvSpPr>
          <p:nvPr>
            <p:ph type="title"/>
          </p:nvPr>
        </p:nvSpPr>
        <p:spPr>
          <a:xfrm>
            <a:off x="1991544" y="692151"/>
            <a:ext cx="8219256" cy="677911"/>
          </a:xfrm>
        </p:spPr>
        <p:txBody>
          <a:bodyPr/>
          <a:lstStyle/>
          <a:p>
            <a:r>
              <a:rPr lang="en-GB" dirty="0"/>
              <a:t>Scope</a:t>
            </a:r>
          </a:p>
        </p:txBody>
      </p:sp>
      <p:pic>
        <p:nvPicPr>
          <p:cNvPr id="7" name="Picture 6">
            <a:extLst>
              <a:ext uri="{FF2B5EF4-FFF2-40B4-BE49-F238E27FC236}">
                <a16:creationId xmlns:a16="http://schemas.microsoft.com/office/drawing/2014/main" id="{3325E2D0-F57B-4F17-B473-123A5D93370B}"/>
              </a:ext>
              <a:ext uri="{C183D7F6-B498-43B3-948B-1728B52AA6E4}">
                <adec:decorative xmlns=""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26925" r="24577"/>
          <a:stretch/>
        </p:blipFill>
        <p:spPr>
          <a:xfrm>
            <a:off x="6915151" y="1524524"/>
            <a:ext cx="3678579" cy="5333477"/>
          </a:xfrm>
          <a:prstGeom prst="rect">
            <a:avLst/>
          </a:prstGeom>
        </p:spPr>
      </p:pic>
    </p:spTree>
    <p:extLst>
      <p:ext uri="{BB962C8B-B14F-4D97-AF65-F5344CB8AC3E}">
        <p14:creationId xmlns:p14="http://schemas.microsoft.com/office/powerpoint/2010/main" val="369605275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121EECF-5198-4AB4-9640-751A845C76D4}"/>
              </a:ext>
            </a:extLst>
          </p:cNvPr>
          <p:cNvSpPr>
            <a:spLocks noGrp="1"/>
          </p:cNvSpPr>
          <p:nvPr>
            <p:ph type="subTitle" idx="1"/>
          </p:nvPr>
        </p:nvSpPr>
        <p:spPr>
          <a:xfrm>
            <a:off x="1524000" y="6133382"/>
            <a:ext cx="9144000" cy="724619"/>
          </a:xfrm>
        </p:spPr>
        <p:txBody>
          <a:bodyPr/>
          <a:lstStyle/>
          <a:p>
            <a:r>
              <a:rPr lang="en-GB" dirty="0"/>
              <a:t>Glass Market</a:t>
            </a:r>
          </a:p>
        </p:txBody>
      </p:sp>
      <p:pic>
        <p:nvPicPr>
          <p:cNvPr id="2050" name="Picture 2" descr="Shattered glass scatters Beirut's vibrant creative districts, but they will  rise again - The National">
            <a:extLst>
              <a:ext uri="{FF2B5EF4-FFF2-40B4-BE49-F238E27FC236}">
                <a16:creationId xmlns:a16="http://schemas.microsoft.com/office/drawing/2014/main" id="{B7AEB25A-D09D-4010-AF74-76C67673FF6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514"/>
          <a:stretch/>
        </p:blipFill>
        <p:spPr bwMode="auto">
          <a:xfrm>
            <a:off x="1524000" y="857250"/>
            <a:ext cx="9144000" cy="52761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405225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Diagram&#10;&#10;Description automatically generated">
            <a:extLst>
              <a:ext uri="{FF2B5EF4-FFF2-40B4-BE49-F238E27FC236}">
                <a16:creationId xmlns:a16="http://schemas.microsoft.com/office/drawing/2014/main" id="{82894A8D-B8EE-46D0-ADA8-F1B69A475D74}"/>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6849" t="6172" r="2706" b="6790"/>
          <a:stretch/>
        </p:blipFill>
        <p:spPr>
          <a:xfrm>
            <a:off x="2105844" y="1319133"/>
            <a:ext cx="8219256" cy="5321893"/>
          </a:xfrm>
        </p:spPr>
      </p:pic>
      <p:sp>
        <p:nvSpPr>
          <p:cNvPr id="5" name="Title 4">
            <a:extLst>
              <a:ext uri="{FF2B5EF4-FFF2-40B4-BE49-F238E27FC236}">
                <a16:creationId xmlns:a16="http://schemas.microsoft.com/office/drawing/2014/main" id="{3849C1FD-7B1E-4BE3-AE45-B0586C42F8BF}"/>
              </a:ext>
            </a:extLst>
          </p:cNvPr>
          <p:cNvSpPr>
            <a:spLocks noGrp="1"/>
          </p:cNvSpPr>
          <p:nvPr>
            <p:ph type="title"/>
          </p:nvPr>
        </p:nvSpPr>
        <p:spPr>
          <a:xfrm>
            <a:off x="1991544" y="692151"/>
            <a:ext cx="8219256" cy="731757"/>
          </a:xfrm>
        </p:spPr>
        <p:txBody>
          <a:bodyPr/>
          <a:lstStyle/>
          <a:p>
            <a:r>
              <a:rPr lang="en-GB" sz="3600" dirty="0"/>
              <a:t>Glass Market: Baseline</a:t>
            </a:r>
          </a:p>
        </p:txBody>
      </p:sp>
    </p:spTree>
    <p:extLst>
      <p:ext uri="{BB962C8B-B14F-4D97-AF65-F5344CB8AC3E}">
        <p14:creationId xmlns:p14="http://schemas.microsoft.com/office/powerpoint/2010/main" val="406592483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Diagram&#10;&#10;Description automatically generated">
            <a:extLst>
              <a:ext uri="{FF2B5EF4-FFF2-40B4-BE49-F238E27FC236}">
                <a16:creationId xmlns:a16="http://schemas.microsoft.com/office/drawing/2014/main" id="{9198DB36-C635-4A01-9A66-9E6487D225F0}"/>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5831" t="3452" r="6644" b="7076"/>
          <a:stretch/>
        </p:blipFill>
        <p:spPr>
          <a:xfrm>
            <a:off x="2400300" y="1452562"/>
            <a:ext cx="7924800" cy="5209219"/>
          </a:xfrm>
        </p:spPr>
      </p:pic>
      <p:sp>
        <p:nvSpPr>
          <p:cNvPr id="5" name="Title 4">
            <a:extLst>
              <a:ext uri="{FF2B5EF4-FFF2-40B4-BE49-F238E27FC236}">
                <a16:creationId xmlns:a16="http://schemas.microsoft.com/office/drawing/2014/main" id="{97A27032-70FF-4683-A7D7-C579D8BD57A4}"/>
              </a:ext>
            </a:extLst>
          </p:cNvPr>
          <p:cNvSpPr>
            <a:spLocks noGrp="1"/>
          </p:cNvSpPr>
          <p:nvPr>
            <p:ph type="title"/>
          </p:nvPr>
        </p:nvSpPr>
        <p:spPr/>
        <p:txBody>
          <a:bodyPr/>
          <a:lstStyle/>
          <a:p>
            <a:r>
              <a:rPr lang="en-GB" sz="3600" dirty="0"/>
              <a:t>Glass Market: Emergency</a:t>
            </a:r>
          </a:p>
        </p:txBody>
      </p:sp>
    </p:spTree>
    <p:extLst>
      <p:ext uri="{BB962C8B-B14F-4D97-AF65-F5344CB8AC3E}">
        <p14:creationId xmlns:p14="http://schemas.microsoft.com/office/powerpoint/2010/main" val="165106997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309F5FF-9109-4D70-80A9-CF7BCC62CE5F}"/>
              </a:ext>
            </a:extLst>
          </p:cNvPr>
          <p:cNvSpPr>
            <a:spLocks noGrp="1"/>
          </p:cNvSpPr>
          <p:nvPr>
            <p:ph idx="1"/>
          </p:nvPr>
        </p:nvSpPr>
        <p:spPr/>
        <p:txBody>
          <a:bodyPr vert="horz" lIns="0" tIns="45720" rIns="91440" bIns="45720" rtlCol="0" anchor="t">
            <a:noAutofit/>
          </a:bodyPr>
          <a:lstStyle/>
          <a:p>
            <a:r>
              <a:rPr lang="en-GB" sz="2400" b="0">
                <a:latin typeface="Arial"/>
                <a:cs typeface="Arial"/>
              </a:rPr>
              <a:t>Lebanon is importing glass and according to our research, the </a:t>
            </a:r>
            <a:r>
              <a:rPr lang="en-GB" sz="2400" b="0">
                <a:solidFill>
                  <a:srgbClr val="C00000"/>
                </a:solidFill>
                <a:latin typeface="Arial"/>
                <a:cs typeface="Arial"/>
              </a:rPr>
              <a:t>market chain has not been affected</a:t>
            </a:r>
            <a:r>
              <a:rPr lang="en-GB" sz="2400">
                <a:latin typeface="Arial"/>
                <a:cs typeface="Arial"/>
              </a:rPr>
              <a:t> </a:t>
            </a:r>
            <a:r>
              <a:rPr lang="en-GB" sz="2400" b="0">
                <a:latin typeface="Arial"/>
                <a:cs typeface="Arial"/>
              </a:rPr>
              <a:t>by the blast. </a:t>
            </a:r>
            <a:endParaRPr lang="en-GB" sz="2400" b="0"/>
          </a:p>
          <a:p>
            <a:pPr marL="0" indent="0">
              <a:buNone/>
            </a:pPr>
            <a:endParaRPr lang="en-GB" sz="2400" b="0"/>
          </a:p>
          <a:p>
            <a:r>
              <a:rPr lang="en-GB" sz="2400" b="0">
                <a:latin typeface="Arial"/>
                <a:cs typeface="Arial"/>
              </a:rPr>
              <a:t>While the </a:t>
            </a:r>
            <a:r>
              <a:rPr lang="en-GB" sz="2400" b="0">
                <a:solidFill>
                  <a:srgbClr val="C00000"/>
                </a:solidFill>
                <a:latin typeface="Arial"/>
                <a:cs typeface="Arial"/>
              </a:rPr>
              <a:t>demand for flat glass increased significantly</a:t>
            </a:r>
            <a:r>
              <a:rPr lang="en-GB" sz="2400" b="0">
                <a:latin typeface="Arial"/>
                <a:cs typeface="Arial"/>
              </a:rPr>
              <a:t>, the assessment revealed that </a:t>
            </a:r>
            <a:r>
              <a:rPr lang="en-GB" sz="2400" b="0">
                <a:solidFill>
                  <a:srgbClr val="C00000"/>
                </a:solidFill>
                <a:latin typeface="Arial"/>
                <a:cs typeface="Arial"/>
              </a:rPr>
              <a:t>sufficient glass is available or can be imported at reasonable costs </a:t>
            </a:r>
            <a:r>
              <a:rPr lang="en-GB" sz="2400" b="0">
                <a:latin typeface="Arial"/>
                <a:cs typeface="Arial"/>
              </a:rPr>
              <a:t>to meet the needs of the affected population.</a:t>
            </a:r>
            <a:endParaRPr lang="en-GB" sz="2400">
              <a:latin typeface="Arial"/>
              <a:cs typeface="Arial"/>
            </a:endParaRPr>
          </a:p>
        </p:txBody>
      </p:sp>
      <p:sp>
        <p:nvSpPr>
          <p:cNvPr id="3" name="Footer Placeholder 2">
            <a:extLst>
              <a:ext uri="{FF2B5EF4-FFF2-40B4-BE49-F238E27FC236}">
                <a16:creationId xmlns:a16="http://schemas.microsoft.com/office/drawing/2014/main" id="{ABF51169-6FF1-4ED2-A7E4-07E8F99D5160}"/>
              </a:ext>
            </a:extLst>
          </p:cNvPr>
          <p:cNvSpPr>
            <a:spLocks noGrp="1"/>
          </p:cNvSpPr>
          <p:nvPr>
            <p:ph type="ftr" sz="quarter" idx="11"/>
          </p:nvPr>
        </p:nvSpPr>
        <p:spPr/>
        <p:txBody>
          <a:bodyPr/>
          <a:lstStyle/>
          <a:p>
            <a:r>
              <a:rPr lang="en-GB" dirty="0">
                <a:solidFill>
                  <a:prstClr val="black"/>
                </a:solidFill>
              </a:rPr>
              <a:t>|EMMA Construction Material Markets</a:t>
            </a:r>
            <a:endParaRPr lang="en-US" b="1" dirty="0">
              <a:solidFill>
                <a:prstClr val="black"/>
              </a:solidFill>
            </a:endParaRPr>
          </a:p>
        </p:txBody>
      </p:sp>
      <p:sp>
        <p:nvSpPr>
          <p:cNvPr id="4" name="Slide Number Placeholder 3">
            <a:extLst>
              <a:ext uri="{FF2B5EF4-FFF2-40B4-BE49-F238E27FC236}">
                <a16:creationId xmlns:a16="http://schemas.microsoft.com/office/drawing/2014/main" id="{F7071DB5-82CC-4E32-9B54-75677F8D9C2F}"/>
              </a:ext>
            </a:extLst>
          </p:cNvPr>
          <p:cNvSpPr>
            <a:spLocks noGrp="1"/>
          </p:cNvSpPr>
          <p:nvPr>
            <p:ph type="sldNum" sz="quarter" idx="12"/>
          </p:nvPr>
        </p:nvSpPr>
        <p:spPr/>
        <p:txBody>
          <a:bodyPr/>
          <a:lstStyle/>
          <a:p>
            <a:pPr algn="r" defTabSz="914400"/>
            <a:fld id="{8A560023-6324-4AF8-B193-F32CBF1480E5}" type="slidenum">
              <a:rPr lang="de-CH"/>
              <a:pPr algn="r" defTabSz="914400"/>
              <a:t>34</a:t>
            </a:fld>
            <a:endParaRPr lang="de-CH"/>
          </a:p>
        </p:txBody>
      </p:sp>
      <p:sp>
        <p:nvSpPr>
          <p:cNvPr id="5" name="Title 4">
            <a:extLst>
              <a:ext uri="{FF2B5EF4-FFF2-40B4-BE49-F238E27FC236}">
                <a16:creationId xmlns:a16="http://schemas.microsoft.com/office/drawing/2014/main" id="{3180E5AE-C4DA-44DC-830E-36CCED355063}"/>
              </a:ext>
            </a:extLst>
          </p:cNvPr>
          <p:cNvSpPr>
            <a:spLocks noGrp="1"/>
          </p:cNvSpPr>
          <p:nvPr>
            <p:ph type="title"/>
          </p:nvPr>
        </p:nvSpPr>
        <p:spPr/>
        <p:txBody>
          <a:bodyPr/>
          <a:lstStyle/>
          <a:p>
            <a:r>
              <a:rPr lang="en-GB" sz="3600" dirty="0"/>
              <a:t>Glass Market: Summary</a:t>
            </a:r>
          </a:p>
        </p:txBody>
      </p:sp>
    </p:spTree>
    <p:extLst>
      <p:ext uri="{BB962C8B-B14F-4D97-AF65-F5344CB8AC3E}">
        <p14:creationId xmlns:p14="http://schemas.microsoft.com/office/powerpoint/2010/main" val="321703383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77C0873-3370-4B8D-83DB-844F1EFE3A37}"/>
              </a:ext>
            </a:extLst>
          </p:cNvPr>
          <p:cNvSpPr>
            <a:spLocks noGrp="1"/>
          </p:cNvSpPr>
          <p:nvPr>
            <p:ph idx="1"/>
          </p:nvPr>
        </p:nvSpPr>
        <p:spPr>
          <a:xfrm>
            <a:off x="2129128" y="1691681"/>
            <a:ext cx="8229600" cy="3978125"/>
          </a:xfrm>
        </p:spPr>
        <p:txBody>
          <a:bodyPr vert="horz" lIns="0" tIns="45720" rIns="91440" bIns="45720" rtlCol="0" anchor="t">
            <a:noAutofit/>
          </a:bodyPr>
          <a:lstStyle/>
          <a:p>
            <a:pPr>
              <a:lnSpc>
                <a:spcPct val="100000"/>
              </a:lnSpc>
            </a:pPr>
            <a:r>
              <a:rPr lang="en-GB" sz="1800" b="0" dirty="0">
                <a:latin typeface="Arial"/>
                <a:cs typeface="Arial"/>
              </a:rPr>
              <a:t>Construction material </a:t>
            </a:r>
            <a:r>
              <a:rPr lang="en-GB" sz="1800" b="0" dirty="0">
                <a:solidFill>
                  <a:srgbClr val="C00000"/>
                </a:solidFill>
                <a:latin typeface="Arial"/>
                <a:cs typeface="Arial"/>
              </a:rPr>
              <a:t>demand increased.</a:t>
            </a:r>
            <a:endParaRPr lang="en-GB" sz="1800" b="0" dirty="0">
              <a:solidFill>
                <a:srgbClr val="C00000"/>
              </a:solidFill>
            </a:endParaRPr>
          </a:p>
          <a:p>
            <a:pPr>
              <a:lnSpc>
                <a:spcPct val="100000"/>
              </a:lnSpc>
            </a:pPr>
            <a:endParaRPr lang="en-GB" sz="1800" b="0" dirty="0"/>
          </a:p>
          <a:p>
            <a:pPr>
              <a:lnSpc>
                <a:spcPct val="100000"/>
              </a:lnSpc>
            </a:pPr>
            <a:r>
              <a:rPr lang="en-GB" sz="1800" b="0" dirty="0">
                <a:solidFill>
                  <a:srgbClr val="C00000"/>
                </a:solidFill>
                <a:latin typeface="Arial"/>
                <a:cs typeface="Arial"/>
              </a:rPr>
              <a:t>Payments</a:t>
            </a:r>
            <a:r>
              <a:rPr lang="en-GB" sz="1800" b="0" dirty="0">
                <a:latin typeface="Arial"/>
                <a:cs typeface="Arial"/>
              </a:rPr>
              <a:t> across the supply chain </a:t>
            </a:r>
            <a:r>
              <a:rPr lang="en-GB" sz="1800" b="0" dirty="0">
                <a:solidFill>
                  <a:srgbClr val="C00000"/>
                </a:solidFill>
                <a:latin typeface="Arial"/>
                <a:cs typeface="Arial"/>
              </a:rPr>
              <a:t>in USD or based on the USD/LBP black market rate. </a:t>
            </a:r>
            <a:r>
              <a:rPr lang="en-GB" sz="1800" b="0" dirty="0">
                <a:latin typeface="Arial"/>
                <a:cs typeface="Arial"/>
              </a:rPr>
              <a:t>Actors prefer payments in USD on delivery.</a:t>
            </a:r>
          </a:p>
          <a:p>
            <a:pPr>
              <a:lnSpc>
                <a:spcPct val="100000"/>
              </a:lnSpc>
            </a:pPr>
            <a:endParaRPr lang="en-GB" sz="1800" b="0" dirty="0"/>
          </a:p>
          <a:p>
            <a:pPr>
              <a:lnSpc>
                <a:spcPct val="100000"/>
              </a:lnSpc>
            </a:pPr>
            <a:r>
              <a:rPr lang="en-GB" sz="1800" b="0" dirty="0">
                <a:solidFill>
                  <a:srgbClr val="C00000"/>
                </a:solidFill>
                <a:latin typeface="Arial"/>
                <a:cs typeface="Arial"/>
              </a:rPr>
              <a:t>No access to finance and credit in USD </a:t>
            </a:r>
            <a:r>
              <a:rPr lang="en-GB" sz="1800" b="0" dirty="0">
                <a:latin typeface="Arial"/>
                <a:cs typeface="Arial"/>
              </a:rPr>
              <a:t>for most traders.</a:t>
            </a:r>
            <a:endParaRPr lang="en-GB" sz="1800" b="0" dirty="0"/>
          </a:p>
          <a:p>
            <a:pPr>
              <a:lnSpc>
                <a:spcPct val="100000"/>
              </a:lnSpc>
            </a:pPr>
            <a:endParaRPr lang="en-GB" sz="1800" b="0" dirty="0"/>
          </a:p>
          <a:p>
            <a:pPr>
              <a:lnSpc>
                <a:spcPct val="100000"/>
              </a:lnSpc>
            </a:pPr>
            <a:r>
              <a:rPr lang="en-GB" sz="1800" b="0" dirty="0"/>
              <a:t>Credit exchange between traders was available before October 2019 and is currently only used </a:t>
            </a:r>
            <a:r>
              <a:rPr lang="en-GB" sz="1800" b="0" dirty="0">
                <a:solidFill>
                  <a:srgbClr val="C00000"/>
                </a:solidFill>
              </a:rPr>
              <a:t>between well-trusted partners and with a reduced due payment timeframe.</a:t>
            </a:r>
          </a:p>
          <a:p>
            <a:pPr>
              <a:lnSpc>
                <a:spcPct val="100000"/>
              </a:lnSpc>
            </a:pPr>
            <a:endParaRPr lang="en-GB" sz="1800" b="0" dirty="0"/>
          </a:p>
          <a:p>
            <a:pPr>
              <a:lnSpc>
                <a:spcPct val="100000"/>
              </a:lnSpc>
            </a:pPr>
            <a:r>
              <a:rPr lang="en-GB" sz="1800" b="0" dirty="0"/>
              <a:t>Beirut Port Blast has </a:t>
            </a:r>
            <a:r>
              <a:rPr lang="en-GB" sz="1800" b="0" dirty="0">
                <a:solidFill>
                  <a:srgbClr val="C00000"/>
                </a:solidFill>
              </a:rPr>
              <a:t>not critically affected selected markets</a:t>
            </a:r>
            <a:r>
              <a:rPr lang="en-GB" sz="1800" b="0" dirty="0">
                <a:solidFill>
                  <a:srgbClr val="EA0000"/>
                </a:solidFill>
              </a:rPr>
              <a:t> </a:t>
            </a:r>
            <a:r>
              <a:rPr lang="en-GB" sz="1800" b="0" dirty="0"/>
              <a:t>as construction material terminal at the port was not critically affected.</a:t>
            </a:r>
          </a:p>
          <a:p>
            <a:pPr>
              <a:lnSpc>
                <a:spcPct val="100000"/>
              </a:lnSpc>
            </a:pPr>
            <a:endParaRPr lang="en-GB" sz="1800" b="0" dirty="0"/>
          </a:p>
          <a:p>
            <a:pPr>
              <a:lnSpc>
                <a:spcPct val="100000"/>
              </a:lnSpc>
            </a:pPr>
            <a:r>
              <a:rPr lang="en-GB" sz="1800" b="0" dirty="0">
                <a:solidFill>
                  <a:srgbClr val="C00000"/>
                </a:solidFill>
              </a:rPr>
              <a:t>Market chains appear functional</a:t>
            </a:r>
            <a:r>
              <a:rPr lang="en-GB" sz="1800" b="0" dirty="0"/>
              <a:t> and able to meet the higher current demand plus expected demand within the next 6 months.</a:t>
            </a:r>
          </a:p>
          <a:p>
            <a:pPr>
              <a:lnSpc>
                <a:spcPct val="100000"/>
              </a:lnSpc>
            </a:pPr>
            <a:endParaRPr lang="en-GB" sz="1800" b="0" dirty="0"/>
          </a:p>
        </p:txBody>
      </p:sp>
      <p:sp>
        <p:nvSpPr>
          <p:cNvPr id="3" name="Footer Placeholder 2">
            <a:extLst>
              <a:ext uri="{FF2B5EF4-FFF2-40B4-BE49-F238E27FC236}">
                <a16:creationId xmlns:a16="http://schemas.microsoft.com/office/drawing/2014/main" id="{42CC1BB0-D053-4BA6-B0DC-1DDE9E851534}"/>
              </a:ext>
            </a:extLst>
          </p:cNvPr>
          <p:cNvSpPr>
            <a:spLocks noGrp="1"/>
          </p:cNvSpPr>
          <p:nvPr>
            <p:ph type="ftr" sz="quarter" idx="11"/>
          </p:nvPr>
        </p:nvSpPr>
        <p:spPr/>
        <p:txBody>
          <a:bodyPr/>
          <a:lstStyle/>
          <a:p>
            <a:r>
              <a:rPr lang="en-GB" dirty="0">
                <a:solidFill>
                  <a:prstClr val="black"/>
                </a:solidFill>
              </a:rPr>
              <a:t>|EMMA Construction Material Markets</a:t>
            </a:r>
            <a:endParaRPr lang="en-US" b="1" dirty="0">
              <a:solidFill>
                <a:prstClr val="black"/>
              </a:solidFill>
            </a:endParaRPr>
          </a:p>
        </p:txBody>
      </p:sp>
      <p:sp>
        <p:nvSpPr>
          <p:cNvPr id="4" name="Slide Number Placeholder 3">
            <a:extLst>
              <a:ext uri="{FF2B5EF4-FFF2-40B4-BE49-F238E27FC236}">
                <a16:creationId xmlns:a16="http://schemas.microsoft.com/office/drawing/2014/main" id="{307E2E0D-4E07-4694-85CF-5C3E113E4A96}"/>
              </a:ext>
            </a:extLst>
          </p:cNvPr>
          <p:cNvSpPr>
            <a:spLocks noGrp="1"/>
          </p:cNvSpPr>
          <p:nvPr>
            <p:ph type="sldNum" sz="quarter" idx="12"/>
          </p:nvPr>
        </p:nvSpPr>
        <p:spPr/>
        <p:txBody>
          <a:bodyPr/>
          <a:lstStyle/>
          <a:p>
            <a:pPr algn="r" defTabSz="914400"/>
            <a:fld id="{8A560023-6324-4AF8-B193-F32CBF1480E5}" type="slidenum">
              <a:rPr lang="de-CH"/>
              <a:pPr algn="r" defTabSz="914400"/>
              <a:t>35</a:t>
            </a:fld>
            <a:endParaRPr lang="de-CH"/>
          </a:p>
        </p:txBody>
      </p:sp>
      <p:sp>
        <p:nvSpPr>
          <p:cNvPr id="5" name="Title 4">
            <a:extLst>
              <a:ext uri="{FF2B5EF4-FFF2-40B4-BE49-F238E27FC236}">
                <a16:creationId xmlns:a16="http://schemas.microsoft.com/office/drawing/2014/main" id="{A5FAD887-8AE7-43FF-ADDC-9D302C20BE3E}"/>
              </a:ext>
            </a:extLst>
          </p:cNvPr>
          <p:cNvSpPr>
            <a:spLocks noGrp="1"/>
          </p:cNvSpPr>
          <p:nvPr>
            <p:ph type="title"/>
          </p:nvPr>
        </p:nvSpPr>
        <p:spPr/>
        <p:txBody>
          <a:bodyPr/>
          <a:lstStyle/>
          <a:p>
            <a:r>
              <a:rPr lang="en-GB" sz="3600" dirty="0"/>
              <a:t>Common Findings (all 4 markets)</a:t>
            </a:r>
          </a:p>
        </p:txBody>
      </p:sp>
    </p:spTree>
    <p:extLst>
      <p:ext uri="{BB962C8B-B14F-4D97-AF65-F5344CB8AC3E}">
        <p14:creationId xmlns:p14="http://schemas.microsoft.com/office/powerpoint/2010/main" val="298288940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6">
            <a:extLst>
              <a:ext uri="{FF2B5EF4-FFF2-40B4-BE49-F238E27FC236}">
                <a16:creationId xmlns:a16="http://schemas.microsoft.com/office/drawing/2014/main" id="{71185C08-BCB8-4889-AA27-F6150F61A39B}"/>
              </a:ext>
            </a:extLst>
          </p:cNvPr>
          <p:cNvGraphicFramePr>
            <a:graphicFrameLocks noGrp="1"/>
          </p:cNvGraphicFramePr>
          <p:nvPr>
            <p:ph idx="1"/>
            <p:extLst/>
          </p:nvPr>
        </p:nvGraphicFramePr>
        <p:xfrm>
          <a:off x="1704976" y="1835150"/>
          <a:ext cx="8829675" cy="4851400"/>
        </p:xfrm>
        <a:graphic>
          <a:graphicData uri="http://schemas.openxmlformats.org/drawingml/2006/table">
            <a:tbl>
              <a:tblPr firstRow="1" bandRow="1">
                <a:tableStyleId>{5C22544A-7EE6-4342-B048-85BDC9FD1C3A}</a:tableStyleId>
              </a:tblPr>
              <a:tblGrid>
                <a:gridCol w="4138909">
                  <a:extLst>
                    <a:ext uri="{9D8B030D-6E8A-4147-A177-3AD203B41FA5}">
                      <a16:colId xmlns:a16="http://schemas.microsoft.com/office/drawing/2014/main" val="342500424"/>
                    </a:ext>
                  </a:extLst>
                </a:gridCol>
                <a:gridCol w="4690766">
                  <a:extLst>
                    <a:ext uri="{9D8B030D-6E8A-4147-A177-3AD203B41FA5}">
                      <a16:colId xmlns:a16="http://schemas.microsoft.com/office/drawing/2014/main" val="1992525139"/>
                    </a:ext>
                  </a:extLst>
                </a:gridCol>
              </a:tblGrid>
              <a:tr h="393066">
                <a:tc>
                  <a:txBody>
                    <a:bodyPr/>
                    <a:lstStyle/>
                    <a:p>
                      <a:r>
                        <a:rPr lang="en-GB" dirty="0"/>
                        <a:t>USD</a:t>
                      </a:r>
                    </a:p>
                  </a:txBody>
                  <a:tcPr/>
                </a:tc>
                <a:tc>
                  <a:txBody>
                    <a:bodyPr/>
                    <a:lstStyle/>
                    <a:p>
                      <a:pPr marL="0" indent="0">
                        <a:buFont typeface="Arial" panose="020B0604020202020204" pitchFamily="34" charset="0"/>
                        <a:buNone/>
                      </a:pPr>
                      <a:r>
                        <a:rPr lang="en-GB" dirty="0"/>
                        <a:t>LBP</a:t>
                      </a:r>
                    </a:p>
                  </a:txBody>
                  <a:tcPr/>
                </a:tc>
                <a:extLst>
                  <a:ext uri="{0D108BD9-81ED-4DB2-BD59-A6C34878D82A}">
                    <a16:rowId xmlns:a16="http://schemas.microsoft.com/office/drawing/2014/main" val="3648059314"/>
                  </a:ext>
                </a:extLst>
              </a:tr>
              <a:tr h="4458334">
                <a:tc>
                  <a:txBody>
                    <a:bodyPr/>
                    <a:lstStyle/>
                    <a:p>
                      <a:pPr marL="285750" indent="-285750">
                        <a:buFont typeface="Arial" panose="020B0604020202020204" pitchFamily="34" charset="0"/>
                        <a:buChar char="•"/>
                      </a:pPr>
                      <a:r>
                        <a:rPr lang="en-GB" sz="1800" b="0" i="0" u="none" strike="noStrike" kern="1200" baseline="0" dirty="0">
                          <a:solidFill>
                            <a:schemeClr val="dk1"/>
                          </a:solidFill>
                          <a:latin typeface="+mn-lt"/>
                          <a:ea typeface="+mn-ea"/>
                          <a:cs typeface="+mn-cs"/>
                        </a:rPr>
                        <a:t>Stable value / purchasing power</a:t>
                      </a:r>
                    </a:p>
                    <a:p>
                      <a:pPr marL="285750" indent="-285750">
                        <a:buFont typeface="Arial" panose="020B0604020202020204" pitchFamily="34" charset="0"/>
                        <a:buChar char="•"/>
                      </a:pPr>
                      <a:r>
                        <a:rPr lang="en-GB" sz="1800" b="0" i="0" u="none" strike="noStrike" kern="1200" baseline="0" dirty="0">
                          <a:solidFill>
                            <a:schemeClr val="dk1"/>
                          </a:solidFill>
                          <a:latin typeface="+mn-lt"/>
                          <a:ea typeface="+mn-ea"/>
                          <a:cs typeface="+mn-cs"/>
                        </a:rPr>
                        <a:t>Increase USD circulation that may potentially ease pressure on exchange rate</a:t>
                      </a:r>
                    </a:p>
                    <a:p>
                      <a:pPr marL="285750" indent="-285750">
                        <a:buFont typeface="Arial" panose="020B0604020202020204" pitchFamily="34" charset="0"/>
                        <a:buChar char="•"/>
                      </a:pPr>
                      <a:r>
                        <a:rPr lang="en-GB" sz="1800" b="0" i="0" u="none" strike="noStrike" kern="1200" baseline="0" dirty="0">
                          <a:solidFill>
                            <a:schemeClr val="dk1"/>
                          </a:solidFill>
                          <a:latin typeface="+mn-lt"/>
                          <a:ea typeface="+mn-ea"/>
                          <a:cs typeface="+mn-cs"/>
                        </a:rPr>
                        <a:t>Currency is aligned with UN and LRC shelter response (validated by HC)</a:t>
                      </a:r>
                    </a:p>
                    <a:p>
                      <a:pPr marL="285750" indent="-285750">
                        <a:buFont typeface="Arial" panose="020B0604020202020204" pitchFamily="34" charset="0"/>
                        <a:buChar char="•"/>
                      </a:pPr>
                      <a:r>
                        <a:rPr lang="en-GB" sz="1800" b="0" i="0" u="none" strike="noStrike" kern="1200" baseline="0" dirty="0">
                          <a:solidFill>
                            <a:schemeClr val="dk1"/>
                          </a:solidFill>
                          <a:latin typeface="+mn-lt"/>
                          <a:ea typeface="+mn-ea"/>
                          <a:cs typeface="+mn-cs"/>
                        </a:rPr>
                        <a:t>No exchange rate losses at encashment</a:t>
                      </a:r>
                    </a:p>
                    <a:p>
                      <a:pPr marL="285750" indent="-285750">
                        <a:buFont typeface="Arial" panose="020B0604020202020204" pitchFamily="34" charset="0"/>
                        <a:buChar char="•"/>
                      </a:pPr>
                      <a:r>
                        <a:rPr lang="en-GB" sz="1800" b="0" i="0" u="none" strike="noStrike" kern="1200" baseline="0" dirty="0">
                          <a:solidFill>
                            <a:schemeClr val="dk1"/>
                          </a:solidFill>
                          <a:latin typeface="+mn-lt"/>
                          <a:ea typeface="+mn-ea"/>
                          <a:cs typeface="+mn-cs"/>
                        </a:rPr>
                        <a:t>USD preferred by beneficiaries</a:t>
                      </a:r>
                    </a:p>
                    <a:p>
                      <a:pPr marL="285750" indent="-285750">
                        <a:buFont typeface="Arial" panose="020B0604020202020204" pitchFamily="34" charset="0"/>
                        <a:buChar char="•"/>
                      </a:pPr>
                      <a:r>
                        <a:rPr lang="en-GB" sz="1800" b="0" i="0" u="none" strike="noStrike" kern="1200" baseline="0" dirty="0">
                          <a:solidFill>
                            <a:schemeClr val="dk1"/>
                          </a:solidFill>
                          <a:latin typeface="+mn-lt"/>
                          <a:ea typeface="+mn-ea"/>
                          <a:cs typeface="+mn-cs"/>
                        </a:rPr>
                        <a:t>High purchasing power since shelter materials are mainly traded in USD</a:t>
                      </a:r>
                    </a:p>
                    <a:p>
                      <a:pPr marL="285750" indent="-285750">
                        <a:buFont typeface="Arial" panose="020B0604020202020204" pitchFamily="34" charset="0"/>
                        <a:buChar char="•"/>
                      </a:pPr>
                      <a:r>
                        <a:rPr lang="en-GB" sz="1800" b="0" i="0" u="none" strike="noStrike" kern="1200" baseline="0" dirty="0">
                          <a:solidFill>
                            <a:schemeClr val="dk1"/>
                          </a:solidFill>
                          <a:latin typeface="+mn-lt"/>
                          <a:ea typeface="+mn-ea"/>
                          <a:cs typeface="+mn-cs"/>
                        </a:rPr>
                        <a:t>In line with Beirut Port Blast shelter working group recommendations</a:t>
                      </a:r>
                      <a:endParaRPr lang="en-GB" dirty="0"/>
                    </a:p>
                  </a:txBody>
                  <a:tcPr/>
                </a:tc>
                <a:tc>
                  <a:txBody>
                    <a:bodyPr/>
                    <a:lstStyle/>
                    <a:p>
                      <a:pPr marL="285750" indent="-285750">
                        <a:buFont typeface="Arial" panose="020B0604020202020204" pitchFamily="34" charset="0"/>
                        <a:buChar char="•"/>
                      </a:pPr>
                      <a:r>
                        <a:rPr lang="en-GB" sz="1800" b="0" i="0" u="none" strike="noStrike" kern="1200" baseline="0" dirty="0">
                          <a:solidFill>
                            <a:schemeClr val="dk1"/>
                          </a:solidFill>
                          <a:latin typeface="+mn-lt"/>
                          <a:ea typeface="+mn-ea"/>
                          <a:cs typeface="+mn-cs"/>
                        </a:rPr>
                        <a:t>Used currency for every-day expenses (food, rent, health, water, hygiene items, etc.)</a:t>
                      </a:r>
                    </a:p>
                    <a:p>
                      <a:pPr marL="285750" indent="-285750">
                        <a:buFont typeface="Arial" panose="020B0604020202020204" pitchFamily="34" charset="0"/>
                        <a:buChar char="•"/>
                      </a:pPr>
                      <a:r>
                        <a:rPr lang="en-GB" sz="1800" b="0" i="0" u="none" strike="noStrike" kern="1200" baseline="0" dirty="0">
                          <a:solidFill>
                            <a:schemeClr val="dk1"/>
                          </a:solidFill>
                          <a:latin typeface="+mn-lt"/>
                          <a:ea typeface="+mn-ea"/>
                          <a:cs typeface="+mn-cs"/>
                        </a:rPr>
                        <a:t>Aligned with </a:t>
                      </a:r>
                      <a:r>
                        <a:rPr lang="en-GB" sz="1800" b="0" i="0" u="none" strike="noStrike" kern="1200" baseline="0" dirty="0" err="1">
                          <a:solidFill>
                            <a:schemeClr val="dk1"/>
                          </a:solidFill>
                          <a:latin typeface="+mn-lt"/>
                          <a:ea typeface="+mn-ea"/>
                          <a:cs typeface="+mn-cs"/>
                        </a:rPr>
                        <a:t>MoSA</a:t>
                      </a:r>
                      <a:r>
                        <a:rPr lang="en-GB" sz="1800" b="0" i="0" u="none" strike="noStrike" kern="1200" baseline="0" dirty="0">
                          <a:solidFill>
                            <a:schemeClr val="dk1"/>
                          </a:solidFill>
                          <a:latin typeface="+mn-lt"/>
                          <a:ea typeface="+mn-ea"/>
                          <a:cs typeface="+mn-cs"/>
                        </a:rPr>
                        <a:t> and LAF regulations</a:t>
                      </a:r>
                    </a:p>
                    <a:p>
                      <a:pPr marL="285750" indent="-285750">
                        <a:buFont typeface="Arial" panose="020B0604020202020204" pitchFamily="34" charset="0"/>
                        <a:buChar char="•"/>
                      </a:pPr>
                      <a:r>
                        <a:rPr lang="en-GB" sz="1800" b="0" i="0" u="none" strike="noStrike" kern="1200" baseline="0" dirty="0">
                          <a:solidFill>
                            <a:schemeClr val="dk1"/>
                          </a:solidFill>
                          <a:latin typeface="+mn-lt"/>
                          <a:ea typeface="+mn-ea"/>
                          <a:cs typeface="+mn-cs"/>
                        </a:rPr>
                        <a:t>Aligned with sector cash assistance programming under the LCRP</a:t>
                      </a:r>
                    </a:p>
                    <a:p>
                      <a:pPr marL="285750" indent="-285750">
                        <a:buFont typeface="Arial" panose="020B0604020202020204" pitchFamily="34" charset="0"/>
                        <a:buChar char="•"/>
                      </a:pPr>
                      <a:r>
                        <a:rPr lang="en-GB" sz="1800" b="0" i="0" u="none" strike="noStrike" kern="1200" baseline="0" dirty="0">
                          <a:solidFill>
                            <a:schemeClr val="dk1"/>
                          </a:solidFill>
                          <a:latin typeface="+mn-lt"/>
                          <a:ea typeface="+mn-ea"/>
                          <a:cs typeface="+mn-cs"/>
                        </a:rPr>
                        <a:t>Conflict-sensitive (when compared to using USD)</a:t>
                      </a:r>
                    </a:p>
                    <a:p>
                      <a:pPr marL="285750" indent="-285750">
                        <a:buFont typeface="Arial" panose="020B0604020202020204" pitchFamily="34" charset="0"/>
                        <a:buChar char="•"/>
                      </a:pPr>
                      <a:r>
                        <a:rPr lang="en-GB" sz="1800" b="0" i="0" u="none" strike="noStrike" kern="1200" baseline="0" dirty="0">
                          <a:solidFill>
                            <a:schemeClr val="dk1"/>
                          </a:solidFill>
                          <a:latin typeface="+mn-lt"/>
                          <a:ea typeface="+mn-ea"/>
                          <a:cs typeface="+mn-cs"/>
                        </a:rPr>
                        <a:t>Support local currency (avoid use of black market)</a:t>
                      </a:r>
                    </a:p>
                    <a:p>
                      <a:pPr marL="285750" indent="-285750">
                        <a:buFont typeface="Arial" panose="020B0604020202020204" pitchFamily="34" charset="0"/>
                        <a:buChar char="•"/>
                      </a:pPr>
                      <a:r>
                        <a:rPr lang="en-GB" sz="1800" b="0" i="0" u="none" strike="noStrike" kern="1200" baseline="0" dirty="0">
                          <a:solidFill>
                            <a:schemeClr val="dk1"/>
                          </a:solidFill>
                          <a:latin typeface="+mn-lt"/>
                          <a:ea typeface="+mn-ea"/>
                          <a:cs typeface="+mn-cs"/>
                        </a:rPr>
                        <a:t>Adheres to protection-related concerns (risk at the black market and social tensions)</a:t>
                      </a:r>
                      <a:endParaRPr lang="en-GB" dirty="0"/>
                    </a:p>
                  </a:txBody>
                  <a:tcPr/>
                </a:tc>
                <a:extLst>
                  <a:ext uri="{0D108BD9-81ED-4DB2-BD59-A6C34878D82A}">
                    <a16:rowId xmlns:a16="http://schemas.microsoft.com/office/drawing/2014/main" val="2242125361"/>
                  </a:ext>
                </a:extLst>
              </a:tr>
            </a:tbl>
          </a:graphicData>
        </a:graphic>
      </p:graphicFrame>
      <p:sp>
        <p:nvSpPr>
          <p:cNvPr id="5" name="Title 4">
            <a:extLst>
              <a:ext uri="{FF2B5EF4-FFF2-40B4-BE49-F238E27FC236}">
                <a16:creationId xmlns:a16="http://schemas.microsoft.com/office/drawing/2014/main" id="{69474BF8-8110-4D80-804D-E1E667B82824}"/>
              </a:ext>
            </a:extLst>
          </p:cNvPr>
          <p:cNvSpPr>
            <a:spLocks noGrp="1"/>
          </p:cNvSpPr>
          <p:nvPr>
            <p:ph type="title"/>
          </p:nvPr>
        </p:nvSpPr>
        <p:spPr/>
        <p:txBody>
          <a:bodyPr/>
          <a:lstStyle/>
          <a:p>
            <a:r>
              <a:rPr lang="en-GB" dirty="0"/>
              <a:t>Response Options: Currency</a:t>
            </a:r>
          </a:p>
        </p:txBody>
      </p:sp>
    </p:spTree>
    <p:extLst>
      <p:ext uri="{BB962C8B-B14F-4D97-AF65-F5344CB8AC3E}">
        <p14:creationId xmlns:p14="http://schemas.microsoft.com/office/powerpoint/2010/main" val="358935694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6">
            <a:extLst>
              <a:ext uri="{FF2B5EF4-FFF2-40B4-BE49-F238E27FC236}">
                <a16:creationId xmlns:a16="http://schemas.microsoft.com/office/drawing/2014/main" id="{71185C08-BCB8-4889-AA27-F6150F61A39B}"/>
              </a:ext>
            </a:extLst>
          </p:cNvPr>
          <p:cNvGraphicFramePr>
            <a:graphicFrameLocks noGrp="1"/>
          </p:cNvGraphicFramePr>
          <p:nvPr>
            <p:ph idx="1"/>
            <p:extLst/>
          </p:nvPr>
        </p:nvGraphicFramePr>
        <p:xfrm>
          <a:off x="1637053" y="1463040"/>
          <a:ext cx="8917895" cy="5394960"/>
        </p:xfrm>
        <a:graphic>
          <a:graphicData uri="http://schemas.openxmlformats.org/drawingml/2006/table">
            <a:tbl>
              <a:tblPr firstRow="1" bandRow="1">
                <a:tableStyleId>{5C22544A-7EE6-4342-B048-85BDC9FD1C3A}</a:tableStyleId>
              </a:tblPr>
              <a:tblGrid>
                <a:gridCol w="5486400">
                  <a:extLst>
                    <a:ext uri="{9D8B030D-6E8A-4147-A177-3AD203B41FA5}">
                      <a16:colId xmlns:a16="http://schemas.microsoft.com/office/drawing/2014/main" val="342500424"/>
                    </a:ext>
                  </a:extLst>
                </a:gridCol>
                <a:gridCol w="3431495">
                  <a:extLst>
                    <a:ext uri="{9D8B030D-6E8A-4147-A177-3AD203B41FA5}">
                      <a16:colId xmlns:a16="http://schemas.microsoft.com/office/drawing/2014/main" val="1992525139"/>
                    </a:ext>
                  </a:extLst>
                </a:gridCol>
              </a:tblGrid>
              <a:tr h="355928">
                <a:tc>
                  <a:txBody>
                    <a:bodyPr/>
                    <a:lstStyle/>
                    <a:p>
                      <a:r>
                        <a:rPr lang="en-GB" dirty="0"/>
                        <a:t>Advantage</a:t>
                      </a:r>
                    </a:p>
                  </a:txBody>
                  <a:tcPr/>
                </a:tc>
                <a:tc>
                  <a:txBody>
                    <a:bodyPr/>
                    <a:lstStyle/>
                    <a:p>
                      <a:pPr marL="0" indent="0">
                        <a:buFont typeface="Arial" panose="020B0604020202020204" pitchFamily="34" charset="0"/>
                        <a:buNone/>
                      </a:pPr>
                      <a:r>
                        <a:rPr lang="en-GB" dirty="0"/>
                        <a:t>Disadvantage</a:t>
                      </a:r>
                    </a:p>
                  </a:txBody>
                  <a:tcPr/>
                </a:tc>
                <a:extLst>
                  <a:ext uri="{0D108BD9-81ED-4DB2-BD59-A6C34878D82A}">
                    <a16:rowId xmlns:a16="http://schemas.microsoft.com/office/drawing/2014/main" val="3648059314"/>
                  </a:ext>
                </a:extLst>
              </a:tr>
              <a:tr h="4894016">
                <a:tc>
                  <a:txBody>
                    <a:bodyPr/>
                    <a:lstStyle/>
                    <a:p>
                      <a:pPr marL="285750" indent="-285750">
                        <a:buFont typeface="Arial" panose="020B0604020202020204" pitchFamily="34" charset="0"/>
                        <a:buChar char="•"/>
                      </a:pPr>
                      <a:r>
                        <a:rPr lang="en-GB" sz="1800" b="0" i="0" u="none" strike="noStrike" kern="1200" baseline="0" dirty="0">
                          <a:solidFill>
                            <a:schemeClr val="dk1"/>
                          </a:solidFill>
                          <a:latin typeface="+mn-lt"/>
                          <a:ea typeface="+mn-ea"/>
                          <a:cs typeface="+mn-cs"/>
                        </a:rPr>
                        <a:t>Humanitarian organisations might already have standing service contracts and experience with FSPs (esp. LOUISE platform)</a:t>
                      </a:r>
                    </a:p>
                    <a:p>
                      <a:pPr marL="285750" indent="-285750">
                        <a:buFont typeface="Arial" panose="020B0604020202020204" pitchFamily="34" charset="0"/>
                        <a:buChar char="•"/>
                      </a:pPr>
                      <a:r>
                        <a:rPr lang="en-GB" sz="1800" b="0" i="0" u="none" strike="noStrike" kern="1200" baseline="0" dirty="0">
                          <a:solidFill>
                            <a:schemeClr val="dk1"/>
                          </a:solidFill>
                          <a:latin typeface="+mn-lt"/>
                          <a:ea typeface="+mn-ea"/>
                          <a:cs typeface="+mn-cs"/>
                        </a:rPr>
                        <a:t>Beneficiaries might already have ATM cards from other cash assistance programmes and distributed cards could be included in long-term cash assistance programmes</a:t>
                      </a:r>
                    </a:p>
                    <a:p>
                      <a:pPr marL="285750" indent="-285750">
                        <a:buFont typeface="Arial" panose="020B0604020202020204" pitchFamily="34" charset="0"/>
                        <a:buChar char="•"/>
                      </a:pPr>
                      <a:r>
                        <a:rPr lang="en-GB" sz="1800" b="0" i="0" u="none" strike="noStrike" kern="1200" baseline="0" dirty="0">
                          <a:solidFill>
                            <a:schemeClr val="dk1"/>
                          </a:solidFill>
                          <a:latin typeface="+mn-lt"/>
                          <a:ea typeface="+mn-ea"/>
                          <a:cs typeface="+mn-cs"/>
                        </a:rPr>
                        <a:t>Wide coverage across country</a:t>
                      </a:r>
                    </a:p>
                    <a:p>
                      <a:pPr marL="285750" indent="-285750">
                        <a:buFont typeface="Arial" panose="020B0604020202020204" pitchFamily="34" charset="0"/>
                        <a:buChar char="•"/>
                      </a:pPr>
                      <a:r>
                        <a:rPr lang="en-GB" sz="1800" b="0" i="0" u="none" strike="noStrike" kern="1200" baseline="0" dirty="0">
                          <a:solidFill>
                            <a:schemeClr val="dk1"/>
                          </a:solidFill>
                          <a:latin typeface="+mn-lt"/>
                          <a:ea typeface="+mn-ea"/>
                          <a:cs typeface="+mn-cs"/>
                        </a:rPr>
                        <a:t>After distribution of card, no physical contact required for uploads</a:t>
                      </a:r>
                    </a:p>
                    <a:p>
                      <a:pPr marL="285750" indent="-285750">
                        <a:buFont typeface="Arial" panose="020B0604020202020204" pitchFamily="34" charset="0"/>
                        <a:buChar char="•"/>
                      </a:pPr>
                      <a:r>
                        <a:rPr lang="en-GB" sz="1800" b="0" i="0" u="none" strike="noStrike" kern="1200" baseline="0" dirty="0">
                          <a:solidFill>
                            <a:schemeClr val="dk1"/>
                          </a:solidFill>
                          <a:latin typeface="+mn-lt"/>
                          <a:ea typeface="+mn-ea"/>
                          <a:cs typeface="+mn-cs"/>
                        </a:rPr>
                        <a:t>Reduces costs for beneficiaries and humanitarian organisations</a:t>
                      </a:r>
                    </a:p>
                    <a:p>
                      <a:pPr marL="285750" indent="-285750">
                        <a:buFont typeface="Arial" panose="020B0604020202020204" pitchFamily="34" charset="0"/>
                        <a:buChar char="•"/>
                      </a:pPr>
                      <a:r>
                        <a:rPr lang="en-GB" sz="1800" b="0" i="0" u="none" strike="noStrike" kern="1200" baseline="0" dirty="0">
                          <a:solidFill>
                            <a:schemeClr val="dk1"/>
                          </a:solidFill>
                          <a:latin typeface="+mn-lt"/>
                          <a:ea typeface="+mn-ea"/>
                          <a:cs typeface="+mn-cs"/>
                        </a:rPr>
                        <a:t>Reduces risk of COVID-19 transmission</a:t>
                      </a:r>
                    </a:p>
                    <a:p>
                      <a:pPr marL="285750" indent="-285750">
                        <a:buFont typeface="Arial" panose="020B0604020202020204" pitchFamily="34" charset="0"/>
                        <a:buChar char="•"/>
                      </a:pPr>
                      <a:r>
                        <a:rPr lang="en-GB" sz="1800" b="0" i="0" u="none" strike="noStrike" kern="1200" baseline="0" dirty="0">
                          <a:solidFill>
                            <a:schemeClr val="dk1"/>
                          </a:solidFill>
                          <a:latin typeface="+mn-lt"/>
                          <a:ea typeface="+mn-ea"/>
                          <a:cs typeface="+mn-cs"/>
                        </a:rPr>
                        <a:t>No ID not required for encashment</a:t>
                      </a:r>
                    </a:p>
                    <a:p>
                      <a:pPr marL="285750" indent="-285750">
                        <a:buFont typeface="Arial" panose="020B0604020202020204" pitchFamily="34" charset="0"/>
                        <a:buChar char="•"/>
                      </a:pPr>
                      <a:r>
                        <a:rPr lang="en-GB" sz="1800" b="0" i="0" u="none" strike="noStrike" kern="1200" baseline="0" dirty="0">
                          <a:solidFill>
                            <a:schemeClr val="dk1"/>
                          </a:solidFill>
                          <a:latin typeface="+mn-lt"/>
                          <a:ea typeface="+mn-ea"/>
                          <a:cs typeface="+mn-cs"/>
                        </a:rPr>
                        <a:t>Encashment not linked to working hours and contact with FSP staff</a:t>
                      </a:r>
                    </a:p>
                    <a:p>
                      <a:pPr marL="285750" indent="-285750">
                        <a:buFont typeface="Arial" panose="020B0604020202020204" pitchFamily="34" charset="0"/>
                        <a:buChar char="•"/>
                      </a:pPr>
                      <a:r>
                        <a:rPr lang="en-GB" sz="1800" b="0" i="0" u="none" strike="noStrike" kern="1200" baseline="0" dirty="0">
                          <a:solidFill>
                            <a:schemeClr val="dk1"/>
                          </a:solidFill>
                          <a:latin typeface="+mn-lt"/>
                          <a:ea typeface="+mn-ea"/>
                          <a:cs typeface="+mn-cs"/>
                        </a:rPr>
                        <a:t>Remote loading of assistance reduces risk of COVID-19 transmission</a:t>
                      </a:r>
                      <a:endParaRPr lang="en-GB" dirty="0"/>
                    </a:p>
                  </a:txBody>
                  <a:tcPr/>
                </a:tc>
                <a:tc>
                  <a:txBody>
                    <a:bodyPr/>
                    <a:lstStyle/>
                    <a:p>
                      <a:pPr marL="285750" indent="-285750">
                        <a:buFont typeface="Arial" panose="020B0604020202020204" pitchFamily="34" charset="0"/>
                        <a:buChar char="•"/>
                      </a:pPr>
                      <a:r>
                        <a:rPr lang="en-GB" sz="1800" b="0" i="0" u="none" strike="noStrike" kern="1200" baseline="0" dirty="0">
                          <a:solidFill>
                            <a:schemeClr val="dk1"/>
                          </a:solidFill>
                          <a:latin typeface="+mn-lt"/>
                          <a:ea typeface="+mn-ea"/>
                          <a:cs typeface="+mn-cs"/>
                        </a:rPr>
                        <a:t>Limits on daily withdrawals</a:t>
                      </a:r>
                    </a:p>
                    <a:p>
                      <a:pPr marL="285750" indent="-285750">
                        <a:buFont typeface="Arial" panose="020B0604020202020204" pitchFamily="34" charset="0"/>
                        <a:buChar char="•"/>
                      </a:pPr>
                      <a:r>
                        <a:rPr lang="en-GB" sz="1800" b="0" i="0" u="none" strike="noStrike" kern="1200" baseline="0" dirty="0">
                          <a:solidFill>
                            <a:schemeClr val="dk1"/>
                          </a:solidFill>
                          <a:latin typeface="+mn-lt"/>
                          <a:ea typeface="+mn-ea"/>
                          <a:cs typeface="+mn-cs"/>
                        </a:rPr>
                        <a:t>Liquidity issues of ATMs</a:t>
                      </a:r>
                    </a:p>
                    <a:p>
                      <a:pPr marL="285750" indent="-285750">
                        <a:buFont typeface="Arial" panose="020B0604020202020204" pitchFamily="34" charset="0"/>
                        <a:buChar char="•"/>
                      </a:pPr>
                      <a:r>
                        <a:rPr lang="en-GB" sz="1800" b="0" i="0" u="none" strike="noStrike" kern="1200" baseline="0" dirty="0">
                          <a:solidFill>
                            <a:schemeClr val="dk1"/>
                          </a:solidFill>
                          <a:latin typeface="+mn-lt"/>
                          <a:ea typeface="+mn-ea"/>
                          <a:cs typeface="+mn-cs"/>
                        </a:rPr>
                        <a:t>People without ID might face access challenges due to KYC regulations (e.g. host community who lost ID, refugees, migrants)</a:t>
                      </a:r>
                    </a:p>
                    <a:p>
                      <a:pPr marL="285750" indent="-285750">
                        <a:buFont typeface="Arial" panose="020B0604020202020204" pitchFamily="34" charset="0"/>
                        <a:buChar char="•"/>
                      </a:pPr>
                      <a:r>
                        <a:rPr lang="en-GB" sz="1800" b="0" i="0" u="none" strike="noStrike" kern="1200" baseline="0" dirty="0">
                          <a:solidFill>
                            <a:schemeClr val="dk1"/>
                          </a:solidFill>
                          <a:latin typeface="+mn-lt"/>
                          <a:ea typeface="+mn-ea"/>
                          <a:cs typeface="+mn-cs"/>
                        </a:rPr>
                        <a:t>ATM disfunction/destruction (protests damaged banks and ATMs)</a:t>
                      </a:r>
                    </a:p>
                    <a:p>
                      <a:pPr marL="285750" indent="-285750">
                        <a:buFont typeface="Arial" panose="020B0604020202020204" pitchFamily="34" charset="0"/>
                        <a:buChar char="•"/>
                      </a:pPr>
                      <a:r>
                        <a:rPr lang="en-GB" sz="1800" b="0" i="0" u="none" strike="noStrike" kern="1200" baseline="0" dirty="0">
                          <a:solidFill>
                            <a:schemeClr val="dk1"/>
                          </a:solidFill>
                          <a:latin typeface="+mn-lt"/>
                          <a:ea typeface="+mn-ea"/>
                          <a:cs typeface="+mn-cs"/>
                        </a:rPr>
                        <a:t>Security risks at the ATM</a:t>
                      </a:r>
                    </a:p>
                    <a:p>
                      <a:pPr marL="285750" indent="-285750">
                        <a:buFont typeface="Arial" panose="020B0604020202020204" pitchFamily="34" charset="0"/>
                        <a:buChar char="•"/>
                      </a:pPr>
                      <a:r>
                        <a:rPr lang="en-GB" sz="1800" b="0" i="0" u="none" strike="noStrike" kern="1200" baseline="0" dirty="0">
                          <a:solidFill>
                            <a:schemeClr val="dk1"/>
                          </a:solidFill>
                          <a:latin typeface="+mn-lt"/>
                          <a:ea typeface="+mn-ea"/>
                          <a:cs typeface="+mn-cs"/>
                        </a:rPr>
                        <a:t>Physical distribution of card creates costs for humanitarian agencies and beneficiaries</a:t>
                      </a:r>
                    </a:p>
                    <a:p>
                      <a:pPr marL="285750" indent="-285750">
                        <a:buFont typeface="Arial" panose="020B0604020202020204" pitchFamily="34" charset="0"/>
                        <a:buChar char="•"/>
                      </a:pPr>
                      <a:r>
                        <a:rPr lang="en-GB" sz="1800" b="0" i="0" u="none" strike="noStrike" kern="1200" baseline="0" dirty="0">
                          <a:solidFill>
                            <a:schemeClr val="dk1"/>
                          </a:solidFill>
                          <a:latin typeface="+mn-lt"/>
                          <a:ea typeface="+mn-ea"/>
                          <a:cs typeface="+mn-cs"/>
                        </a:rPr>
                        <a:t>Risk of COVID-19 transmission during</a:t>
                      </a:r>
                    </a:p>
                    <a:p>
                      <a:pPr marL="285750" indent="-285750">
                        <a:buFont typeface="Arial" panose="020B0604020202020204" pitchFamily="34" charset="0"/>
                        <a:buChar char="•"/>
                      </a:pPr>
                      <a:r>
                        <a:rPr lang="en-GB" sz="1800" b="0" i="0" u="none" strike="noStrike" kern="1200" baseline="0" dirty="0">
                          <a:solidFill>
                            <a:schemeClr val="dk1"/>
                          </a:solidFill>
                          <a:latin typeface="+mn-lt"/>
                          <a:ea typeface="+mn-ea"/>
                          <a:cs typeface="+mn-cs"/>
                        </a:rPr>
                        <a:t>Distribution</a:t>
                      </a:r>
                      <a:endParaRPr lang="en-GB" dirty="0"/>
                    </a:p>
                  </a:txBody>
                  <a:tcPr/>
                </a:tc>
                <a:extLst>
                  <a:ext uri="{0D108BD9-81ED-4DB2-BD59-A6C34878D82A}">
                    <a16:rowId xmlns:a16="http://schemas.microsoft.com/office/drawing/2014/main" val="2242125361"/>
                  </a:ext>
                </a:extLst>
              </a:tr>
            </a:tbl>
          </a:graphicData>
        </a:graphic>
      </p:graphicFrame>
      <p:sp>
        <p:nvSpPr>
          <p:cNvPr id="5" name="Title 4">
            <a:extLst>
              <a:ext uri="{FF2B5EF4-FFF2-40B4-BE49-F238E27FC236}">
                <a16:creationId xmlns:a16="http://schemas.microsoft.com/office/drawing/2014/main" id="{69474BF8-8110-4D80-804D-E1E667B82824}"/>
              </a:ext>
            </a:extLst>
          </p:cNvPr>
          <p:cNvSpPr>
            <a:spLocks noGrp="1"/>
          </p:cNvSpPr>
          <p:nvPr>
            <p:ph type="title"/>
          </p:nvPr>
        </p:nvSpPr>
        <p:spPr/>
        <p:txBody>
          <a:bodyPr/>
          <a:lstStyle/>
          <a:p>
            <a:r>
              <a:rPr lang="en-GB" dirty="0"/>
              <a:t>Modality: Cash Assistance </a:t>
            </a:r>
          </a:p>
        </p:txBody>
      </p:sp>
    </p:spTree>
    <p:extLst>
      <p:ext uri="{BB962C8B-B14F-4D97-AF65-F5344CB8AC3E}">
        <p14:creationId xmlns:p14="http://schemas.microsoft.com/office/powerpoint/2010/main" val="203635648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32C9F8A-923D-4348-BE06-CF973BEA31FC}"/>
              </a:ext>
            </a:extLst>
          </p:cNvPr>
          <p:cNvSpPr>
            <a:spLocks noGrp="1"/>
          </p:cNvSpPr>
          <p:nvPr>
            <p:ph idx="1"/>
          </p:nvPr>
        </p:nvSpPr>
        <p:spPr>
          <a:xfrm>
            <a:off x="1981200" y="1691681"/>
            <a:ext cx="8591550" cy="4131270"/>
          </a:xfrm>
        </p:spPr>
        <p:txBody>
          <a:bodyPr vert="horz" lIns="0" tIns="45720" rIns="91440" bIns="45720" rtlCol="0" anchor="t">
            <a:noAutofit/>
          </a:bodyPr>
          <a:lstStyle/>
          <a:p>
            <a:r>
              <a:rPr lang="en-GB" b="0">
                <a:solidFill>
                  <a:srgbClr val="C00000"/>
                </a:solidFill>
                <a:latin typeface="Arial"/>
                <a:cs typeface="Arial"/>
              </a:rPr>
              <a:t>Suspension of duty fees </a:t>
            </a:r>
            <a:r>
              <a:rPr lang="en-GB" b="0">
                <a:latin typeface="Arial"/>
                <a:cs typeface="Arial"/>
              </a:rPr>
              <a:t>on basic construction materials.</a:t>
            </a:r>
            <a:endParaRPr lang="en-GB" b="0" dirty="0"/>
          </a:p>
          <a:p>
            <a:r>
              <a:rPr lang="en-GB" b="0">
                <a:solidFill>
                  <a:srgbClr val="C00000"/>
                </a:solidFill>
                <a:latin typeface="Arial"/>
                <a:cs typeface="Arial"/>
              </a:rPr>
              <a:t>Preferential exchange rate for LBP </a:t>
            </a:r>
            <a:r>
              <a:rPr lang="en-GB" b="0">
                <a:latin typeface="Arial"/>
                <a:cs typeface="Arial"/>
              </a:rPr>
              <a:t>payments.</a:t>
            </a:r>
            <a:endParaRPr lang="en-GB" b="0" dirty="0"/>
          </a:p>
          <a:p>
            <a:r>
              <a:rPr lang="en-GB" b="0">
                <a:latin typeface="Arial"/>
                <a:cs typeface="Arial"/>
              </a:rPr>
              <a:t>Provision of </a:t>
            </a:r>
            <a:r>
              <a:rPr lang="en-GB" b="0">
                <a:solidFill>
                  <a:srgbClr val="C00000"/>
                </a:solidFill>
                <a:latin typeface="Arial"/>
                <a:cs typeface="Arial"/>
              </a:rPr>
              <a:t>credit to construction </a:t>
            </a:r>
            <a:r>
              <a:rPr lang="en-GB" b="0">
                <a:latin typeface="Arial"/>
                <a:cs typeface="Arial"/>
              </a:rPr>
              <a:t>actors engaged in the reconstruction.</a:t>
            </a:r>
          </a:p>
          <a:p>
            <a:r>
              <a:rPr lang="en-GB" b="0">
                <a:latin typeface="Arial"/>
                <a:cs typeface="Arial"/>
              </a:rPr>
              <a:t>Facilitate direct </a:t>
            </a:r>
            <a:r>
              <a:rPr lang="en-GB" b="0">
                <a:solidFill>
                  <a:srgbClr val="C00000"/>
                </a:solidFill>
                <a:latin typeface="Arial"/>
                <a:cs typeface="Arial"/>
              </a:rPr>
              <a:t>access to producers (cement).</a:t>
            </a:r>
            <a:endParaRPr lang="en-GB" b="0" dirty="0">
              <a:solidFill>
                <a:srgbClr val="C00000"/>
              </a:solidFill>
            </a:endParaRPr>
          </a:p>
          <a:p>
            <a:r>
              <a:rPr lang="en-GB" b="0">
                <a:latin typeface="Arial"/>
                <a:cs typeface="Arial"/>
              </a:rPr>
              <a:t>Ensure that </a:t>
            </a:r>
            <a:r>
              <a:rPr lang="en-GB" b="0">
                <a:solidFill>
                  <a:srgbClr val="C00000"/>
                </a:solidFill>
                <a:latin typeface="Arial"/>
                <a:cs typeface="Arial"/>
              </a:rPr>
              <a:t>social and environmental standards </a:t>
            </a:r>
            <a:r>
              <a:rPr lang="en-GB" b="0">
                <a:latin typeface="Arial"/>
                <a:cs typeface="Arial"/>
              </a:rPr>
              <a:t>are adhered to by the construction sector.</a:t>
            </a:r>
            <a:endParaRPr lang="en-GB" b="0" dirty="0"/>
          </a:p>
          <a:p>
            <a:r>
              <a:rPr lang="en-GB" b="0">
                <a:latin typeface="Arial"/>
                <a:cs typeface="Arial"/>
              </a:rPr>
              <a:t>Ensure that construction works adheres to </a:t>
            </a:r>
            <a:r>
              <a:rPr lang="en-GB" b="0">
                <a:solidFill>
                  <a:srgbClr val="C00000"/>
                </a:solidFill>
                <a:latin typeface="Arial"/>
                <a:cs typeface="Arial"/>
              </a:rPr>
              <a:t>occupational health and safety standards.</a:t>
            </a:r>
            <a:endParaRPr lang="en-GB" b="0" dirty="0">
              <a:solidFill>
                <a:srgbClr val="C00000"/>
              </a:solidFill>
            </a:endParaRPr>
          </a:p>
          <a:p>
            <a:r>
              <a:rPr lang="en-GB" b="0">
                <a:latin typeface="Arial"/>
                <a:cs typeface="Arial"/>
              </a:rPr>
              <a:t>Ensure that humanitarian actors </a:t>
            </a:r>
            <a:r>
              <a:rPr lang="en-GB" b="0">
                <a:solidFill>
                  <a:srgbClr val="C00000"/>
                </a:solidFill>
                <a:latin typeface="Arial"/>
                <a:cs typeface="Arial"/>
              </a:rPr>
              <a:t>mainstream gender and protection</a:t>
            </a:r>
            <a:r>
              <a:rPr lang="en-GB" b="0">
                <a:latin typeface="Arial"/>
                <a:cs typeface="Arial"/>
              </a:rPr>
              <a:t> in programming and external service provision.</a:t>
            </a:r>
            <a:endParaRPr lang="en-GB" b="0" dirty="0"/>
          </a:p>
        </p:txBody>
      </p:sp>
      <p:sp>
        <p:nvSpPr>
          <p:cNvPr id="5" name="Title 4">
            <a:extLst>
              <a:ext uri="{FF2B5EF4-FFF2-40B4-BE49-F238E27FC236}">
                <a16:creationId xmlns:a16="http://schemas.microsoft.com/office/drawing/2014/main" id="{7367B441-73F2-4EF8-8CE6-330A0ACC372D}"/>
              </a:ext>
            </a:extLst>
          </p:cNvPr>
          <p:cNvSpPr>
            <a:spLocks noGrp="1"/>
          </p:cNvSpPr>
          <p:nvPr>
            <p:ph type="title"/>
          </p:nvPr>
        </p:nvSpPr>
        <p:spPr>
          <a:xfrm>
            <a:off x="1991544" y="692150"/>
            <a:ext cx="8485956" cy="999530"/>
          </a:xfrm>
        </p:spPr>
        <p:txBody>
          <a:bodyPr/>
          <a:lstStyle/>
          <a:p>
            <a:pPr>
              <a:lnSpc>
                <a:spcPct val="100000"/>
              </a:lnSpc>
            </a:pPr>
            <a:r>
              <a:rPr lang="en-GB" sz="2800" dirty="0"/>
              <a:t>Recommendations: Market-Based Programming</a:t>
            </a:r>
          </a:p>
        </p:txBody>
      </p:sp>
    </p:spTree>
    <p:extLst>
      <p:ext uri="{BB962C8B-B14F-4D97-AF65-F5344CB8AC3E}">
        <p14:creationId xmlns:p14="http://schemas.microsoft.com/office/powerpoint/2010/main" val="247742756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75A46-3B5A-4D97-A6B6-4789F6E80C6F}"/>
              </a:ext>
            </a:extLst>
          </p:cNvPr>
          <p:cNvSpPr>
            <a:spLocks noGrp="1"/>
          </p:cNvSpPr>
          <p:nvPr>
            <p:ph type="title"/>
          </p:nvPr>
        </p:nvSpPr>
        <p:spPr/>
        <p:txBody>
          <a:bodyPr/>
          <a:lstStyle/>
          <a:p>
            <a:r>
              <a:rPr lang="en-GB" dirty="0"/>
              <a:t>QUESTIONS?</a:t>
            </a:r>
            <a:endParaRPr lang="en-US" dirty="0"/>
          </a:p>
        </p:txBody>
      </p:sp>
      <p:pic>
        <p:nvPicPr>
          <p:cNvPr id="6" name="Picture Placeholder 5" descr="A picture containing outdoor, person, ground&#10;&#10;Description automatically generated">
            <a:extLst>
              <a:ext uri="{FF2B5EF4-FFF2-40B4-BE49-F238E27FC236}">
                <a16:creationId xmlns:a16="http://schemas.microsoft.com/office/drawing/2014/main" id="{E53D2176-082F-4D89-AAA3-434694932FC2}"/>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19709" b="19709"/>
          <a:stretch>
            <a:fillRect/>
          </a:stretch>
        </p:blipFill>
        <p:spPr/>
      </p:pic>
    </p:spTree>
    <p:extLst>
      <p:ext uri="{BB962C8B-B14F-4D97-AF65-F5344CB8AC3E}">
        <p14:creationId xmlns:p14="http://schemas.microsoft.com/office/powerpoint/2010/main" val="372288512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BF182-7C5D-49CB-B97E-E3A0F9122268}"/>
              </a:ext>
            </a:extLst>
          </p:cNvPr>
          <p:cNvSpPr>
            <a:spLocks noGrp="1"/>
          </p:cNvSpPr>
          <p:nvPr>
            <p:ph type="title"/>
          </p:nvPr>
        </p:nvSpPr>
        <p:spPr/>
        <p:txBody>
          <a:bodyPr/>
          <a:lstStyle/>
          <a:p>
            <a:r>
              <a:rPr lang="en-GB" dirty="0"/>
              <a:t>CoP Survey Results (Highlights)</a:t>
            </a:r>
            <a:endParaRPr lang="en-US" dirty="0"/>
          </a:p>
        </p:txBody>
      </p:sp>
      <p:sp>
        <p:nvSpPr>
          <p:cNvPr id="3" name="Content Placeholder 2">
            <a:extLst>
              <a:ext uri="{FF2B5EF4-FFF2-40B4-BE49-F238E27FC236}">
                <a16:creationId xmlns:a16="http://schemas.microsoft.com/office/drawing/2014/main" id="{626E636F-752F-4558-9C8F-830D85CF8DA4}"/>
              </a:ext>
            </a:extLst>
          </p:cNvPr>
          <p:cNvSpPr>
            <a:spLocks noGrp="1"/>
          </p:cNvSpPr>
          <p:nvPr>
            <p:ph idx="1"/>
          </p:nvPr>
        </p:nvSpPr>
        <p:spPr>
          <a:xfrm>
            <a:off x="1097280" y="1845734"/>
            <a:ext cx="5426350" cy="4023360"/>
          </a:xfrm>
        </p:spPr>
        <p:txBody>
          <a:bodyPr>
            <a:noAutofit/>
          </a:bodyPr>
          <a:lstStyle/>
          <a:p>
            <a:pPr marL="342900" lvl="0" indent="-342900">
              <a:buFont typeface="Symbol" panose="05050102010706020507" pitchFamily="18" charset="2"/>
              <a:buChar char=""/>
            </a:pPr>
            <a:r>
              <a:rPr lang="en-US" sz="1600" dirty="0">
                <a:effectLst/>
                <a:latin typeface="Calibri" panose="020F0502020204030204" pitchFamily="34" charset="0"/>
                <a:ea typeface="Times New Roman" panose="02020603050405020304" pitchFamily="18" charset="0"/>
                <a:cs typeface="Arial" panose="020B0604020202020204" pitchFamily="34" charset="0"/>
              </a:rPr>
              <a:t>20 respondents (mix of country, regional and global level)</a:t>
            </a:r>
            <a:endParaRPr lang="en-US" sz="16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buFont typeface="Symbol" panose="05050102010706020507" pitchFamily="18" charset="2"/>
              <a:buChar char=""/>
            </a:pPr>
            <a:r>
              <a:rPr lang="en-US" sz="1600" dirty="0">
                <a:effectLst/>
                <a:latin typeface="Calibri" panose="020F0502020204030204" pitchFamily="34" charset="0"/>
                <a:ea typeface="Times New Roman" panose="02020603050405020304" pitchFamily="18" charset="0"/>
                <a:cs typeface="Arial" panose="020B0604020202020204" pitchFamily="34" charset="0"/>
              </a:rPr>
              <a:t>Priority topics:</a:t>
            </a:r>
            <a:endParaRPr lang="en-US" sz="1600" dirty="0">
              <a:effectLst/>
              <a:latin typeface="Calibri" panose="020F0502020204030204" pitchFamily="34" charset="0"/>
              <a:ea typeface="Calibri" panose="020F0502020204030204" pitchFamily="34" charset="0"/>
              <a:cs typeface="Arial" panose="020B0604020202020204" pitchFamily="34" charset="0"/>
            </a:endParaRPr>
          </a:p>
          <a:p>
            <a:pPr marL="742950" lvl="1" indent="-285750">
              <a:buFont typeface="Courier New" panose="02070309020205020404" pitchFamily="49" charset="0"/>
              <a:buChar char="o"/>
            </a:pPr>
            <a:r>
              <a:rPr lang="en-US" sz="1600" b="1" dirty="0">
                <a:effectLst/>
                <a:latin typeface="Calibri" panose="020F0502020204030204" pitchFamily="34" charset="0"/>
                <a:ea typeface="Times New Roman" panose="02020603050405020304" pitchFamily="18" charset="0"/>
              </a:rPr>
              <a:t>Market assessments for shelter responses </a:t>
            </a:r>
            <a:r>
              <a:rPr lang="en-US" sz="1600" dirty="0">
                <a:effectLst/>
                <a:latin typeface="Calibri" panose="020F0502020204030204" pitchFamily="34" charset="0"/>
                <a:ea typeface="Times New Roman" panose="02020603050405020304" pitchFamily="18" charset="0"/>
              </a:rPr>
              <a:t>(14/20)</a:t>
            </a:r>
            <a:endParaRPr lang="en-US" sz="1600" dirty="0">
              <a:effectLst/>
              <a:latin typeface="Calibri" panose="020F0502020204030204" pitchFamily="34" charset="0"/>
              <a:ea typeface="Calibri" panose="020F0502020204030204" pitchFamily="34" charset="0"/>
            </a:endParaRPr>
          </a:p>
          <a:p>
            <a:pPr marL="742950" lvl="1" indent="-285750">
              <a:buFont typeface="Courier New" panose="02070309020205020404" pitchFamily="49" charset="0"/>
              <a:buChar char="o"/>
            </a:pPr>
            <a:r>
              <a:rPr lang="en-US" sz="1600" b="1" dirty="0">
                <a:effectLst/>
                <a:latin typeface="Calibri" panose="020F0502020204030204" pitchFamily="34" charset="0"/>
                <a:ea typeface="Times New Roman" panose="02020603050405020304" pitchFamily="18" charset="0"/>
              </a:rPr>
              <a:t>CVA design </a:t>
            </a:r>
            <a:r>
              <a:rPr lang="en-US" sz="1600" dirty="0">
                <a:effectLst/>
                <a:latin typeface="Calibri" panose="020F0502020204030204" pitchFamily="34" charset="0"/>
                <a:ea typeface="Times New Roman" panose="02020603050405020304" pitchFamily="18" charset="0"/>
              </a:rPr>
              <a:t>(11/20)</a:t>
            </a:r>
            <a:endParaRPr lang="en-US" sz="1600" dirty="0">
              <a:effectLst/>
              <a:latin typeface="Calibri" panose="020F0502020204030204" pitchFamily="34" charset="0"/>
              <a:ea typeface="Calibri" panose="020F0502020204030204" pitchFamily="34" charset="0"/>
            </a:endParaRPr>
          </a:p>
          <a:p>
            <a:pPr marL="742950" lvl="1" indent="-285750">
              <a:buFont typeface="Courier New" panose="02070309020205020404" pitchFamily="49" charset="0"/>
              <a:buChar char="o"/>
            </a:pPr>
            <a:r>
              <a:rPr lang="en-US" sz="1600" b="1" dirty="0">
                <a:effectLst/>
                <a:latin typeface="Calibri" panose="020F0502020204030204" pitchFamily="34" charset="0"/>
                <a:ea typeface="Times New Roman" panose="02020603050405020304" pitchFamily="18" charset="0"/>
              </a:rPr>
              <a:t>Measuring shelter outcomes from CVA, including MPCA </a:t>
            </a:r>
            <a:r>
              <a:rPr lang="en-US" sz="1600" dirty="0">
                <a:effectLst/>
                <a:latin typeface="Calibri" panose="020F0502020204030204" pitchFamily="34" charset="0"/>
                <a:ea typeface="Times New Roman" panose="02020603050405020304" pitchFamily="18" charset="0"/>
              </a:rPr>
              <a:t>(9/20)</a:t>
            </a:r>
            <a:endParaRPr lang="en-US" sz="1600" dirty="0">
              <a:effectLst/>
              <a:latin typeface="Calibri" panose="020F0502020204030204" pitchFamily="34" charset="0"/>
              <a:ea typeface="Calibri" panose="020F0502020204030204" pitchFamily="34" charset="0"/>
            </a:endParaRPr>
          </a:p>
          <a:p>
            <a:pPr marL="742950" lvl="1" indent="-285750">
              <a:buFont typeface="Courier New" panose="02070309020205020404" pitchFamily="49" charset="0"/>
              <a:buChar char="o"/>
            </a:pPr>
            <a:r>
              <a:rPr lang="en-US" sz="1600" b="1" dirty="0">
                <a:effectLst/>
                <a:latin typeface="Calibri" panose="020F0502020204030204" pitchFamily="34" charset="0"/>
                <a:ea typeface="Times New Roman" panose="02020603050405020304" pitchFamily="18" charset="0"/>
              </a:rPr>
              <a:t>Advocacy for CVA in shelter responses </a:t>
            </a:r>
            <a:r>
              <a:rPr lang="en-US" sz="1600" dirty="0">
                <a:effectLst/>
                <a:latin typeface="Calibri" panose="020F0502020204030204" pitchFamily="34" charset="0"/>
                <a:ea typeface="Times New Roman" panose="02020603050405020304" pitchFamily="18" charset="0"/>
              </a:rPr>
              <a:t>(7/20)</a:t>
            </a:r>
            <a:endParaRPr lang="en-US" sz="1600" dirty="0">
              <a:effectLst/>
              <a:latin typeface="Calibri" panose="020F0502020204030204" pitchFamily="34" charset="0"/>
              <a:ea typeface="Calibri" panose="020F0502020204030204" pitchFamily="34" charset="0"/>
            </a:endParaRPr>
          </a:p>
          <a:p>
            <a:pPr marL="742950" lvl="1" indent="-285750">
              <a:buFont typeface="Courier New" panose="02070309020205020404" pitchFamily="49" charset="0"/>
              <a:buChar char="o"/>
            </a:pPr>
            <a:r>
              <a:rPr lang="en-US" sz="1600" b="1" dirty="0">
                <a:effectLst/>
                <a:latin typeface="Calibri" panose="020F0502020204030204" pitchFamily="34" charset="0"/>
                <a:ea typeface="Times New Roman" panose="02020603050405020304" pitchFamily="18" charset="0"/>
              </a:rPr>
              <a:t>HLP and evictions </a:t>
            </a:r>
            <a:r>
              <a:rPr lang="en-US" sz="1600" dirty="0">
                <a:effectLst/>
                <a:latin typeface="Calibri" panose="020F0502020204030204" pitchFamily="34" charset="0"/>
                <a:ea typeface="Times New Roman" panose="02020603050405020304" pitchFamily="18" charset="0"/>
              </a:rPr>
              <a:t>(7/20)</a:t>
            </a:r>
            <a:endParaRPr lang="en-US" sz="1600" dirty="0">
              <a:effectLst/>
              <a:latin typeface="Calibri" panose="020F0502020204030204" pitchFamily="34" charset="0"/>
              <a:ea typeface="Calibri" panose="020F0502020204030204" pitchFamily="34" charset="0"/>
            </a:endParaRPr>
          </a:p>
          <a:p>
            <a:pPr marL="342900" lvl="0" indent="-342900">
              <a:buFont typeface="Symbol" panose="05050102010706020507" pitchFamily="18" charset="2"/>
              <a:buChar char=""/>
            </a:pPr>
            <a:r>
              <a:rPr lang="en-US" sz="1600" dirty="0">
                <a:effectLst/>
                <a:latin typeface="Calibri" panose="020F0502020204030204" pitchFamily="34" charset="0"/>
                <a:ea typeface="Times New Roman" panose="02020603050405020304" pitchFamily="18" charset="0"/>
                <a:cs typeface="Arial" panose="020B0604020202020204" pitchFamily="34" charset="0"/>
              </a:rPr>
              <a:t>Priorities for CoP:</a:t>
            </a:r>
            <a:endParaRPr lang="en-US" sz="1600" dirty="0">
              <a:effectLst/>
              <a:latin typeface="Calibri" panose="020F0502020204030204" pitchFamily="34" charset="0"/>
              <a:ea typeface="Calibri" panose="020F0502020204030204" pitchFamily="34" charset="0"/>
              <a:cs typeface="Arial" panose="020B0604020202020204" pitchFamily="34" charset="0"/>
            </a:endParaRPr>
          </a:p>
          <a:p>
            <a:pPr marL="742950" lvl="1" indent="-285750">
              <a:buFont typeface="Courier New" panose="02070309020205020404" pitchFamily="49" charset="0"/>
              <a:buChar char="o"/>
            </a:pPr>
            <a:r>
              <a:rPr lang="en-US" sz="1600" b="1" dirty="0">
                <a:effectLst/>
                <a:latin typeface="Calibri" panose="020F0502020204030204" pitchFamily="34" charset="0"/>
                <a:ea typeface="Times New Roman" panose="02020603050405020304" pitchFamily="18" charset="0"/>
              </a:rPr>
              <a:t>Development of resources </a:t>
            </a:r>
            <a:r>
              <a:rPr lang="en-US" sz="1600" dirty="0">
                <a:effectLst/>
                <a:latin typeface="Calibri" panose="020F0502020204030204" pitchFamily="34" charset="0"/>
                <a:ea typeface="Times New Roman" panose="02020603050405020304" pitchFamily="18" charset="0"/>
              </a:rPr>
              <a:t>to facilitate and promote quality MBP, including cash, in shelter responses (16/20)</a:t>
            </a:r>
            <a:endParaRPr lang="en-US" sz="1600" dirty="0">
              <a:effectLst/>
              <a:latin typeface="Calibri" panose="020F0502020204030204" pitchFamily="34" charset="0"/>
              <a:ea typeface="Calibri" panose="020F0502020204030204" pitchFamily="34" charset="0"/>
            </a:endParaRPr>
          </a:p>
          <a:p>
            <a:pPr marL="742950" lvl="1" indent="-285750">
              <a:buFont typeface="Courier New" panose="02070309020205020404" pitchFamily="49" charset="0"/>
              <a:buChar char="o"/>
            </a:pPr>
            <a:r>
              <a:rPr lang="en-US" sz="1600" b="1" dirty="0">
                <a:effectLst/>
                <a:latin typeface="Calibri" panose="020F0502020204030204" pitchFamily="34" charset="0"/>
                <a:ea typeface="Times New Roman" panose="02020603050405020304" pitchFamily="18" charset="0"/>
              </a:rPr>
              <a:t>Technical support and guidance </a:t>
            </a:r>
            <a:r>
              <a:rPr lang="en-US" sz="1600" dirty="0">
                <a:effectLst/>
                <a:latin typeface="Calibri" panose="020F0502020204030204" pitchFamily="34" charset="0"/>
                <a:ea typeface="Times New Roman" panose="02020603050405020304" pitchFamily="18" charset="0"/>
              </a:rPr>
              <a:t>for countries (11/20)</a:t>
            </a:r>
            <a:endParaRPr lang="en-US" sz="1600" dirty="0">
              <a:effectLst/>
              <a:latin typeface="Calibri" panose="020F0502020204030204" pitchFamily="34" charset="0"/>
              <a:ea typeface="Calibri" panose="020F0502020204030204" pitchFamily="34" charset="0"/>
            </a:endParaRPr>
          </a:p>
          <a:p>
            <a:pPr marL="742950" lvl="1" indent="-285750">
              <a:buFont typeface="Courier New" panose="02070309020205020404" pitchFamily="49" charset="0"/>
              <a:buChar char="o"/>
            </a:pPr>
            <a:r>
              <a:rPr lang="en-US" sz="1600" dirty="0">
                <a:effectLst/>
                <a:latin typeface="Calibri" panose="020F0502020204030204" pitchFamily="34" charset="0"/>
                <a:ea typeface="Times New Roman" panose="02020603050405020304" pitchFamily="18" charset="0"/>
              </a:rPr>
              <a:t>Support cash and shelter </a:t>
            </a:r>
            <a:r>
              <a:rPr lang="en-US" sz="1600" b="1" dirty="0">
                <a:effectLst/>
                <a:latin typeface="Calibri" panose="020F0502020204030204" pitchFamily="34" charset="0"/>
                <a:ea typeface="Times New Roman" panose="02020603050405020304" pitchFamily="18" charset="0"/>
              </a:rPr>
              <a:t>training initiatives </a:t>
            </a:r>
            <a:r>
              <a:rPr lang="en-US" sz="1600" dirty="0">
                <a:effectLst/>
                <a:latin typeface="Calibri" panose="020F0502020204030204" pitchFamily="34" charset="0"/>
                <a:ea typeface="Times New Roman" panose="02020603050405020304" pitchFamily="18" charset="0"/>
              </a:rPr>
              <a:t>(11/20)</a:t>
            </a:r>
            <a:endParaRPr lang="en-US" sz="1600" dirty="0">
              <a:effectLst/>
              <a:latin typeface="Calibri" panose="020F0502020204030204" pitchFamily="34" charset="0"/>
              <a:ea typeface="Calibri" panose="020F0502020204030204" pitchFamily="34" charset="0"/>
            </a:endParaRPr>
          </a:p>
          <a:p>
            <a:pPr marL="742950" lvl="1" indent="-285750">
              <a:buFont typeface="Courier New" panose="02070309020205020404" pitchFamily="49" charset="0"/>
              <a:buChar char="o"/>
            </a:pPr>
            <a:r>
              <a:rPr lang="en-US" sz="1600" b="1" dirty="0">
                <a:effectLst/>
                <a:latin typeface="Calibri" panose="020F0502020204030204" pitchFamily="34" charset="0"/>
                <a:ea typeface="Times New Roman" panose="02020603050405020304" pitchFamily="18" charset="0"/>
              </a:rPr>
              <a:t>Forum to discuss </a:t>
            </a:r>
            <a:r>
              <a:rPr lang="en-US" sz="1600" dirty="0">
                <a:effectLst/>
                <a:latin typeface="Calibri" panose="020F0502020204030204" pitchFamily="34" charset="0"/>
                <a:ea typeface="Times New Roman" panose="02020603050405020304" pitchFamily="18" charset="0"/>
              </a:rPr>
              <a:t>challenges and opportunities (9/20)</a:t>
            </a:r>
          </a:p>
          <a:p>
            <a:pPr marL="742950" lvl="1" indent="-285750">
              <a:buFont typeface="Courier New" panose="02070309020205020404" pitchFamily="49" charset="0"/>
              <a:buChar char="o"/>
            </a:pPr>
            <a:endParaRPr lang="en-US" sz="1600" dirty="0">
              <a:effectLst/>
              <a:latin typeface="Calibri" panose="020F0502020204030204" pitchFamily="34" charset="0"/>
              <a:ea typeface="Calibri" panose="020F0502020204030204" pitchFamily="34" charset="0"/>
            </a:endParaRPr>
          </a:p>
          <a:p>
            <a:endParaRPr lang="en-US" sz="1600" dirty="0"/>
          </a:p>
        </p:txBody>
      </p:sp>
      <p:sp>
        <p:nvSpPr>
          <p:cNvPr id="4" name="Content Placeholder 2">
            <a:extLst>
              <a:ext uri="{FF2B5EF4-FFF2-40B4-BE49-F238E27FC236}">
                <a16:creationId xmlns:a16="http://schemas.microsoft.com/office/drawing/2014/main" id="{07010121-65E2-4B81-AD30-991C460E0882}"/>
              </a:ext>
            </a:extLst>
          </p:cNvPr>
          <p:cNvSpPr txBox="1">
            <a:spLocks/>
          </p:cNvSpPr>
          <p:nvPr/>
        </p:nvSpPr>
        <p:spPr>
          <a:xfrm>
            <a:off x="6792035" y="1845734"/>
            <a:ext cx="5426349" cy="4023360"/>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342900" indent="-342900">
              <a:buFont typeface="Symbol" panose="05050102010706020507" pitchFamily="18" charset="2"/>
              <a:buChar char=""/>
            </a:pPr>
            <a:r>
              <a:rPr lang="en-US" sz="1600" dirty="0">
                <a:latin typeface="Calibri" panose="020F0502020204030204" pitchFamily="34" charset="0"/>
                <a:ea typeface="Times New Roman" panose="02020603050405020304" pitchFamily="18" charset="0"/>
                <a:cs typeface="Arial" panose="020B0604020202020204" pitchFamily="34" charset="0"/>
              </a:rPr>
              <a:t>Engagement:</a:t>
            </a:r>
            <a:endParaRPr lang="en-US" sz="1800" dirty="0">
              <a:latin typeface="Calibri" panose="020F0502020204030204" pitchFamily="34" charset="0"/>
              <a:ea typeface="Calibri" panose="020F0502020204030204" pitchFamily="34" charset="0"/>
              <a:cs typeface="Arial" panose="020B0604020202020204" pitchFamily="34" charset="0"/>
            </a:endParaRPr>
          </a:p>
          <a:p>
            <a:pPr marL="742950" lvl="1" indent="-285750">
              <a:buFont typeface="Courier New" panose="02070309020205020404" pitchFamily="49" charset="0"/>
              <a:buChar char="o"/>
            </a:pPr>
            <a:r>
              <a:rPr lang="en-US" sz="1600" dirty="0">
                <a:latin typeface="Calibri" panose="020F0502020204030204" pitchFamily="34" charset="0"/>
                <a:ea typeface="Times New Roman" panose="02020603050405020304" pitchFamily="18" charset="0"/>
              </a:rPr>
              <a:t>Participate in CoP calls (15/20)</a:t>
            </a:r>
            <a:endParaRPr lang="en-US" dirty="0">
              <a:latin typeface="Calibri" panose="020F0502020204030204" pitchFamily="34" charset="0"/>
              <a:ea typeface="Calibri" panose="020F0502020204030204" pitchFamily="34" charset="0"/>
            </a:endParaRPr>
          </a:p>
          <a:p>
            <a:pPr marL="742950" lvl="1" indent="-285750">
              <a:buFont typeface="Courier New" panose="02070309020205020404" pitchFamily="49" charset="0"/>
              <a:buChar char="o"/>
            </a:pPr>
            <a:r>
              <a:rPr lang="en-US" sz="1600" dirty="0">
                <a:latin typeface="Calibri" panose="020F0502020204030204" pitchFamily="34" charset="0"/>
                <a:ea typeface="Times New Roman" panose="02020603050405020304" pitchFamily="18" charset="0"/>
              </a:rPr>
              <a:t>Join thematic sub-group (12/20)</a:t>
            </a:r>
            <a:endParaRPr lang="en-US" dirty="0">
              <a:latin typeface="Calibri" panose="020F0502020204030204" pitchFamily="34" charset="0"/>
              <a:ea typeface="Calibri" panose="020F0502020204030204" pitchFamily="34" charset="0"/>
            </a:endParaRPr>
          </a:p>
          <a:p>
            <a:pPr marL="742950" lvl="1" indent="-285750">
              <a:buFont typeface="Courier New" panose="02070309020205020404" pitchFamily="49" charset="0"/>
              <a:buChar char="o"/>
            </a:pPr>
            <a:r>
              <a:rPr lang="en-US" sz="1600" dirty="0">
                <a:latin typeface="Calibri" panose="020F0502020204030204" pitchFamily="34" charset="0"/>
                <a:ea typeface="Times New Roman" panose="02020603050405020304" pitchFamily="18" charset="0"/>
              </a:rPr>
              <a:t>Reply to discussion threads (8/20)</a:t>
            </a:r>
            <a:endParaRPr lang="en-US" dirty="0">
              <a:latin typeface="Calibri" panose="020F0502020204030204" pitchFamily="34" charset="0"/>
              <a:ea typeface="Calibri" panose="020F0502020204030204" pitchFamily="34" charset="0"/>
            </a:endParaRPr>
          </a:p>
          <a:p>
            <a:pPr marL="342900" indent="-342900">
              <a:buFont typeface="Symbol" panose="05050102010706020507" pitchFamily="18" charset="2"/>
              <a:buChar char=""/>
            </a:pPr>
            <a:r>
              <a:rPr lang="en-US" sz="1600" dirty="0">
                <a:latin typeface="Calibri" panose="020F0502020204030204" pitchFamily="34" charset="0"/>
                <a:ea typeface="Times New Roman" panose="02020603050405020304" pitchFamily="18" charset="0"/>
                <a:cs typeface="Arial" panose="020B0604020202020204" pitchFamily="34" charset="0"/>
              </a:rPr>
              <a:t>Frequency of meetings:</a:t>
            </a:r>
            <a:endParaRPr lang="en-US" sz="1800" dirty="0">
              <a:latin typeface="Calibri" panose="020F0502020204030204" pitchFamily="34" charset="0"/>
              <a:ea typeface="Calibri" panose="020F0502020204030204" pitchFamily="34" charset="0"/>
              <a:cs typeface="Arial" panose="020B0604020202020204" pitchFamily="34" charset="0"/>
            </a:endParaRPr>
          </a:p>
          <a:p>
            <a:pPr marL="742950" lvl="1" indent="-285750">
              <a:buFont typeface="Courier New" panose="02070309020205020404" pitchFamily="49" charset="0"/>
              <a:buChar char="o"/>
            </a:pPr>
            <a:r>
              <a:rPr lang="en-US" sz="1600" dirty="0">
                <a:latin typeface="Calibri" panose="020F0502020204030204" pitchFamily="34" charset="0"/>
                <a:ea typeface="Times New Roman" panose="02020603050405020304" pitchFamily="18" charset="0"/>
              </a:rPr>
              <a:t>Quarterly (11/20)</a:t>
            </a:r>
            <a:endParaRPr lang="en-US" dirty="0">
              <a:latin typeface="Calibri" panose="020F0502020204030204" pitchFamily="34" charset="0"/>
              <a:ea typeface="Calibri" panose="020F0502020204030204" pitchFamily="34" charset="0"/>
            </a:endParaRPr>
          </a:p>
          <a:p>
            <a:pPr marL="742950" lvl="1" indent="-285750">
              <a:buFont typeface="Courier New" panose="02070309020205020404" pitchFamily="49" charset="0"/>
              <a:buChar char="o"/>
            </a:pPr>
            <a:r>
              <a:rPr lang="en-US" sz="1600" dirty="0">
                <a:latin typeface="Calibri" panose="020F0502020204030204" pitchFamily="34" charset="0"/>
                <a:ea typeface="Times New Roman" panose="02020603050405020304" pitchFamily="18" charset="0"/>
              </a:rPr>
              <a:t>Every 6 months (5/20)</a:t>
            </a:r>
            <a:endParaRPr lang="en-US" dirty="0">
              <a:latin typeface="Calibri" panose="020F0502020204030204" pitchFamily="34" charset="0"/>
              <a:ea typeface="Calibri" panose="020F0502020204030204" pitchFamily="34" charset="0"/>
            </a:endParaRPr>
          </a:p>
          <a:p>
            <a:pPr marL="742950" lvl="1" indent="-285750">
              <a:buFont typeface="Courier New" panose="02070309020205020404" pitchFamily="49" charset="0"/>
              <a:buChar char="o"/>
            </a:pPr>
            <a:endParaRPr lang="en-US" dirty="0">
              <a:latin typeface="Calibri" panose="020F0502020204030204" pitchFamily="34" charset="0"/>
              <a:ea typeface="Calibri" panose="020F0502020204030204" pitchFamily="34" charset="0"/>
            </a:endParaRPr>
          </a:p>
          <a:p>
            <a:endParaRPr lang="en-US" sz="3600" dirty="0"/>
          </a:p>
        </p:txBody>
      </p:sp>
    </p:spTree>
    <p:extLst>
      <p:ext uri="{BB962C8B-B14F-4D97-AF65-F5344CB8AC3E}">
        <p14:creationId xmlns:p14="http://schemas.microsoft.com/office/powerpoint/2010/main" val="421635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690E72-194A-4FF9-84A7-7A3D5954D1EF}"/>
              </a:ext>
            </a:extLst>
          </p:cNvPr>
          <p:cNvSpPr>
            <a:spLocks noGrp="1"/>
          </p:cNvSpPr>
          <p:nvPr>
            <p:ph type="title"/>
          </p:nvPr>
        </p:nvSpPr>
        <p:spPr/>
        <p:txBody>
          <a:bodyPr/>
          <a:lstStyle/>
          <a:p>
            <a:r>
              <a:rPr lang="en-GB" dirty="0"/>
              <a:t>Markets in Crisis (</a:t>
            </a:r>
            <a:r>
              <a:rPr lang="en-GB" dirty="0" err="1"/>
              <a:t>MiC</a:t>
            </a:r>
            <a:r>
              <a:rPr lang="en-GB" dirty="0"/>
              <a:t>) Updates</a:t>
            </a:r>
            <a:endParaRPr lang="en-US" dirty="0"/>
          </a:p>
        </p:txBody>
      </p:sp>
      <p:sp>
        <p:nvSpPr>
          <p:cNvPr id="3" name="Content Placeholder 2">
            <a:extLst>
              <a:ext uri="{FF2B5EF4-FFF2-40B4-BE49-F238E27FC236}">
                <a16:creationId xmlns:a16="http://schemas.microsoft.com/office/drawing/2014/main" id="{CFCEF449-BD7A-4E3E-A78A-3819050DABA9}"/>
              </a:ext>
            </a:extLst>
          </p:cNvPr>
          <p:cNvSpPr>
            <a:spLocks noGrp="1"/>
          </p:cNvSpPr>
          <p:nvPr>
            <p:ph idx="1"/>
          </p:nvPr>
        </p:nvSpPr>
        <p:spPr>
          <a:xfrm>
            <a:off x="1097280" y="2191656"/>
            <a:ext cx="10058400" cy="3677437"/>
          </a:xfrm>
        </p:spPr>
        <p:txBody>
          <a:bodyPr>
            <a:normAutofit/>
          </a:bodyPr>
          <a:lstStyle/>
          <a:p>
            <a:pPr marL="648208" lvl="1" indent="-355600">
              <a:buFont typeface="Wingdings" panose="05000000000000000000" pitchFamily="2" charset="2"/>
              <a:buChar char="§"/>
            </a:pPr>
            <a:r>
              <a:rPr lang="en-GB" sz="2400" dirty="0"/>
              <a:t>New website under development, including a shelter-focused resource page</a:t>
            </a:r>
          </a:p>
          <a:p>
            <a:pPr marL="648208" lvl="1" indent="-355600">
              <a:buFont typeface="Wingdings" panose="05000000000000000000" pitchFamily="2" charset="2"/>
              <a:buChar char="§"/>
            </a:pPr>
            <a:r>
              <a:rPr lang="en-GB" sz="2400" dirty="0"/>
              <a:t>Learning priorities related to shelter/housing and markets</a:t>
            </a:r>
            <a:endParaRPr lang="en-US" sz="2400" dirty="0"/>
          </a:p>
          <a:p>
            <a:endParaRPr lang="en-US" sz="2800" dirty="0"/>
          </a:p>
        </p:txBody>
      </p:sp>
    </p:spTree>
    <p:extLst>
      <p:ext uri="{BB962C8B-B14F-4D97-AF65-F5344CB8AC3E}">
        <p14:creationId xmlns:p14="http://schemas.microsoft.com/office/powerpoint/2010/main" val="184297014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2ADC72-1127-4A8D-839E-2E2852F4E7F4}"/>
              </a:ext>
            </a:extLst>
          </p:cNvPr>
          <p:cNvSpPr>
            <a:spLocks noGrp="1"/>
          </p:cNvSpPr>
          <p:nvPr>
            <p:ph type="title"/>
          </p:nvPr>
        </p:nvSpPr>
        <p:spPr/>
        <p:txBody>
          <a:bodyPr/>
          <a:lstStyle/>
          <a:p>
            <a:r>
              <a:rPr lang="en-GB" dirty="0"/>
              <a:t>Market Assessment Resources</a:t>
            </a:r>
            <a:endParaRPr lang="en-US" dirty="0"/>
          </a:p>
        </p:txBody>
      </p:sp>
      <p:sp>
        <p:nvSpPr>
          <p:cNvPr id="3" name="Content Placeholder 2">
            <a:extLst>
              <a:ext uri="{FF2B5EF4-FFF2-40B4-BE49-F238E27FC236}">
                <a16:creationId xmlns:a16="http://schemas.microsoft.com/office/drawing/2014/main" id="{CFA4D63E-187F-4F84-9B4E-BAF2A283A7D4}"/>
              </a:ext>
            </a:extLst>
          </p:cNvPr>
          <p:cNvSpPr>
            <a:spLocks noGrp="1"/>
          </p:cNvSpPr>
          <p:nvPr>
            <p:ph idx="1"/>
          </p:nvPr>
        </p:nvSpPr>
        <p:spPr>
          <a:xfrm>
            <a:off x="1097280" y="2104570"/>
            <a:ext cx="10058400" cy="3764523"/>
          </a:xfrm>
        </p:spPr>
        <p:txBody>
          <a:bodyPr/>
          <a:lstStyle/>
          <a:p>
            <a:pPr marL="355600" indent="-355600">
              <a:buFont typeface="Wingdings" panose="05000000000000000000" pitchFamily="2" charset="2"/>
              <a:buChar char="§"/>
            </a:pPr>
            <a:r>
              <a:rPr lang="en-GB" dirty="0"/>
              <a:t>Do you have relevant market assessment resources and examples for shelter?</a:t>
            </a:r>
          </a:p>
          <a:p>
            <a:pPr marL="648208" lvl="1" indent="-355600">
              <a:buFont typeface="Wingdings" panose="05000000000000000000" pitchFamily="2" charset="2"/>
              <a:buChar char="§"/>
            </a:pPr>
            <a:endParaRPr lang="en-GB" dirty="0"/>
          </a:p>
          <a:p>
            <a:pPr marL="648208" lvl="1" indent="-355600">
              <a:buFont typeface="Wingdings" panose="05000000000000000000" pitchFamily="2" charset="2"/>
              <a:buChar char="§"/>
            </a:pPr>
            <a:r>
              <a:rPr lang="en-GB" dirty="0"/>
              <a:t>Please add to this document: </a:t>
            </a:r>
            <a:r>
              <a:rPr lang="en-GB" dirty="0">
                <a:hlinkClick r:id="rId2"/>
              </a:rPr>
              <a:t>https://docs.google.com/document/d/1A2xBh6UqcAN-L1KYLko7PpFU5iSlHtyWGdZF--BPSb4/edit#</a:t>
            </a:r>
            <a:r>
              <a:rPr lang="en-GB" dirty="0"/>
              <a:t> </a:t>
            </a:r>
          </a:p>
          <a:p>
            <a:pPr marL="355600" indent="-355600">
              <a:buFont typeface="Wingdings" panose="05000000000000000000" pitchFamily="2" charset="2"/>
              <a:buChar char="§"/>
            </a:pPr>
            <a:endParaRPr lang="en-GB" dirty="0"/>
          </a:p>
        </p:txBody>
      </p:sp>
    </p:spTree>
    <p:extLst>
      <p:ext uri="{BB962C8B-B14F-4D97-AF65-F5344CB8AC3E}">
        <p14:creationId xmlns:p14="http://schemas.microsoft.com/office/powerpoint/2010/main" val="329802839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E4D21-770C-4959-84CB-2DD81B58AA48}"/>
              </a:ext>
            </a:extLst>
          </p:cNvPr>
          <p:cNvSpPr>
            <a:spLocks noGrp="1"/>
          </p:cNvSpPr>
          <p:nvPr>
            <p:ph type="title"/>
          </p:nvPr>
        </p:nvSpPr>
        <p:spPr/>
        <p:txBody>
          <a:bodyPr>
            <a:normAutofit/>
          </a:bodyPr>
          <a:lstStyle/>
          <a:p>
            <a:r>
              <a:rPr lang="en-GB" sz="4400" dirty="0"/>
              <a:t>3. AOB</a:t>
            </a:r>
            <a:endParaRPr lang="en-US" sz="4400" dirty="0"/>
          </a:p>
        </p:txBody>
      </p:sp>
    </p:spTree>
    <p:extLst>
      <p:ext uri="{BB962C8B-B14F-4D97-AF65-F5344CB8AC3E}">
        <p14:creationId xmlns:p14="http://schemas.microsoft.com/office/powerpoint/2010/main" val="87211408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07586-A279-44DD-9CA0-AFC2FC9BAC5C}"/>
              </a:ext>
            </a:extLst>
          </p:cNvPr>
          <p:cNvSpPr>
            <a:spLocks noGrp="1"/>
          </p:cNvSpPr>
          <p:nvPr>
            <p:ph type="title"/>
          </p:nvPr>
        </p:nvSpPr>
        <p:spPr/>
        <p:txBody>
          <a:bodyPr/>
          <a:lstStyle/>
          <a:p>
            <a:r>
              <a:rPr lang="en-GB" dirty="0"/>
              <a:t>Next meeting</a:t>
            </a:r>
            <a:r>
              <a:rPr lang="en-GB"/>
              <a:t>: </a:t>
            </a:r>
            <a:r>
              <a:rPr lang="en-GB" smtClean="0"/>
              <a:t>September/ October </a:t>
            </a:r>
            <a:r>
              <a:rPr lang="en-GB" dirty="0"/>
              <a:t>2021</a:t>
            </a:r>
            <a:endParaRPr lang="en-US" dirty="0"/>
          </a:p>
        </p:txBody>
      </p:sp>
      <p:sp>
        <p:nvSpPr>
          <p:cNvPr id="3" name="Content Placeholder 2">
            <a:extLst>
              <a:ext uri="{FF2B5EF4-FFF2-40B4-BE49-F238E27FC236}">
                <a16:creationId xmlns:a16="http://schemas.microsoft.com/office/drawing/2014/main" id="{ECD40963-F5AB-4467-B5CC-9428BB4D19FC}"/>
              </a:ext>
            </a:extLst>
          </p:cNvPr>
          <p:cNvSpPr>
            <a:spLocks noGrp="1"/>
          </p:cNvSpPr>
          <p:nvPr>
            <p:ph idx="1"/>
          </p:nvPr>
        </p:nvSpPr>
        <p:spPr/>
        <p:txBody>
          <a:bodyPr/>
          <a:lstStyle/>
          <a:p>
            <a:r>
              <a:rPr lang="en-GB" dirty="0"/>
              <a:t>Focus: </a:t>
            </a:r>
            <a:r>
              <a:rPr lang="en-GB" b="1" u="sng" dirty="0"/>
              <a:t>Training and Capacity Building on Cash, Markets and Shelter </a:t>
            </a:r>
          </a:p>
          <a:p>
            <a:endParaRPr lang="en-GB" dirty="0"/>
          </a:p>
          <a:p>
            <a:r>
              <a:rPr lang="en-GB" dirty="0"/>
              <a:t>We’ll hear from Jim who developed the Cash and Shelter Training Package: available on the CoP website: </a:t>
            </a:r>
            <a:r>
              <a:rPr lang="en-GB" dirty="0">
                <a:hlinkClick r:id="rId2"/>
              </a:rPr>
              <a:t>https://www.sheltercluster.org/shelter-cash-and-markets-community-practice/discussions/cash-and-shelter-training-materials</a:t>
            </a:r>
            <a:r>
              <a:rPr lang="en-GB" dirty="0"/>
              <a:t> </a:t>
            </a:r>
          </a:p>
          <a:p>
            <a:pPr algn="ctr"/>
            <a:endParaRPr lang="en-GB" dirty="0">
              <a:solidFill>
                <a:schemeClr val="accent2"/>
              </a:solidFill>
            </a:endParaRPr>
          </a:p>
          <a:p>
            <a:pPr algn="ctr"/>
            <a:r>
              <a:rPr lang="en-GB" dirty="0">
                <a:solidFill>
                  <a:schemeClr val="accent2"/>
                </a:solidFill>
              </a:rPr>
              <a:t>Would you be willing to share any training or capacity building resources or experience from your agency or country on our next call?  </a:t>
            </a:r>
            <a:r>
              <a:rPr lang="en-GB" b="1" dirty="0">
                <a:solidFill>
                  <a:schemeClr val="accent2"/>
                </a:solidFill>
              </a:rPr>
              <a:t>If yes, please get in touch with: Leeanne and </a:t>
            </a:r>
            <a:r>
              <a:rPr lang="en-GB" b="1" dirty="0" smtClean="0">
                <a:solidFill>
                  <a:schemeClr val="accent2"/>
                </a:solidFill>
              </a:rPr>
              <a:t>Jenny</a:t>
            </a:r>
          </a:p>
          <a:p>
            <a:pPr algn="ctr"/>
            <a:r>
              <a:rPr lang="en-GB" b="1" dirty="0" smtClean="0">
                <a:solidFill>
                  <a:schemeClr val="accent2"/>
                </a:solidFill>
                <a:hlinkClick r:id="rId3"/>
              </a:rPr>
              <a:t>lemarshall@redcross.org.au</a:t>
            </a:r>
            <a:r>
              <a:rPr lang="en-GB" b="1" dirty="0">
                <a:solidFill>
                  <a:schemeClr val="accent2"/>
                </a:solidFill>
              </a:rPr>
              <a:t> </a:t>
            </a:r>
            <a:r>
              <a:rPr lang="en-GB" b="1" dirty="0" smtClean="0">
                <a:solidFill>
                  <a:schemeClr val="accent2"/>
                </a:solidFill>
              </a:rPr>
              <a:t>/ </a:t>
            </a:r>
            <a:r>
              <a:rPr lang="en-GB" b="1" dirty="0" smtClean="0">
                <a:solidFill>
                  <a:schemeClr val="accent2"/>
                </a:solidFill>
                <a:hlinkClick r:id="rId4"/>
              </a:rPr>
              <a:t>jennifer.weatherall@crs.org</a:t>
            </a:r>
            <a:r>
              <a:rPr lang="en-GB" b="1" dirty="0" smtClean="0">
                <a:solidFill>
                  <a:schemeClr val="accent2"/>
                </a:solidFill>
              </a:rPr>
              <a:t> </a:t>
            </a:r>
            <a:endParaRPr lang="en-GB" dirty="0">
              <a:solidFill>
                <a:schemeClr val="accent2"/>
              </a:solidFill>
            </a:endParaRPr>
          </a:p>
          <a:p>
            <a:endParaRPr lang="en-US" dirty="0"/>
          </a:p>
        </p:txBody>
      </p:sp>
    </p:spTree>
    <p:extLst>
      <p:ext uri="{BB962C8B-B14F-4D97-AF65-F5344CB8AC3E}">
        <p14:creationId xmlns:p14="http://schemas.microsoft.com/office/powerpoint/2010/main" val="83680314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82089C-F79C-42F5-83B4-06312A521721}"/>
              </a:ext>
            </a:extLst>
          </p:cNvPr>
          <p:cNvSpPr>
            <a:spLocks noGrp="1"/>
          </p:cNvSpPr>
          <p:nvPr>
            <p:ph type="title"/>
          </p:nvPr>
        </p:nvSpPr>
        <p:spPr/>
        <p:txBody>
          <a:bodyPr/>
          <a:lstStyle/>
          <a:p>
            <a:r>
              <a:rPr lang="en-GB" dirty="0"/>
              <a:t>MPCA Outcome Indicators </a:t>
            </a:r>
            <a:endParaRPr lang="en-US" dirty="0"/>
          </a:p>
        </p:txBody>
      </p:sp>
    </p:spTree>
    <p:extLst>
      <p:ext uri="{BB962C8B-B14F-4D97-AF65-F5344CB8AC3E}">
        <p14:creationId xmlns:p14="http://schemas.microsoft.com/office/powerpoint/2010/main" val="89716712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833BE7-8CB7-4FEA-8F7F-C750C26894F7}"/>
              </a:ext>
            </a:extLst>
          </p:cNvPr>
          <p:cNvSpPr>
            <a:spLocks noGrp="1"/>
          </p:cNvSpPr>
          <p:nvPr>
            <p:ph type="title"/>
          </p:nvPr>
        </p:nvSpPr>
        <p:spPr>
          <a:xfrm>
            <a:off x="838200" y="365126"/>
            <a:ext cx="10515600" cy="1019792"/>
          </a:xfrm>
        </p:spPr>
        <p:txBody>
          <a:bodyPr/>
          <a:lstStyle/>
          <a:p>
            <a:r>
              <a:rPr lang="en-GB"/>
              <a:t>Old Indicators</a:t>
            </a:r>
            <a:endParaRPr lang="en-GB" dirty="0"/>
          </a:p>
        </p:txBody>
      </p:sp>
      <p:sp>
        <p:nvSpPr>
          <p:cNvPr id="3" name="Content Placeholder 2">
            <a:extLst>
              <a:ext uri="{FF2B5EF4-FFF2-40B4-BE49-F238E27FC236}">
                <a16:creationId xmlns:a16="http://schemas.microsoft.com/office/drawing/2014/main" id="{FE3B59AA-A42B-45A2-828C-87B5598D173A}"/>
              </a:ext>
            </a:extLst>
          </p:cNvPr>
          <p:cNvSpPr>
            <a:spLocks noGrp="1"/>
          </p:cNvSpPr>
          <p:nvPr>
            <p:ph idx="1"/>
          </p:nvPr>
        </p:nvSpPr>
        <p:spPr>
          <a:xfrm>
            <a:off x="838200" y="1319598"/>
            <a:ext cx="10515600" cy="4459765"/>
          </a:xfrm>
        </p:spPr>
        <p:txBody>
          <a:bodyPr>
            <a:normAutofit fontScale="92500"/>
          </a:bodyPr>
          <a:lstStyle/>
          <a:p>
            <a:pPr marL="0" indent="0">
              <a:buNone/>
            </a:pPr>
            <a:r>
              <a:rPr lang="en-US" b="1"/>
              <a:t>SHELTER &amp; SETTLEMENTS /HOUSEHOLD NFI’S</a:t>
            </a:r>
          </a:p>
          <a:p>
            <a:r>
              <a:rPr lang="en-US"/>
              <a:t>% of households whose shelter solutions meet agreed technical and performance standards</a:t>
            </a:r>
          </a:p>
          <a:p>
            <a:r>
              <a:rPr lang="en-US"/>
              <a:t>% of target population living in safe and dignified shelters </a:t>
            </a:r>
          </a:p>
          <a:p>
            <a:r>
              <a:rPr lang="en-US"/>
              <a:t>% of households reporting adequate access to household non-food items*</a:t>
            </a:r>
          </a:p>
          <a:p>
            <a:endParaRPr lang="en-US"/>
          </a:p>
          <a:p>
            <a:pPr marL="0" indent="0">
              <a:buNone/>
            </a:pPr>
            <a:r>
              <a:rPr lang="en-US" i="1"/>
              <a:t>Remember that most of the data related to these indicators are collected from phone post-distribution monitoring surveys. With other questions asked related to household demographic, process, expenditure etc.</a:t>
            </a:r>
            <a:endParaRPr lang="en-US" i="1" dirty="0"/>
          </a:p>
        </p:txBody>
      </p:sp>
    </p:spTree>
    <p:extLst>
      <p:ext uri="{BB962C8B-B14F-4D97-AF65-F5344CB8AC3E}">
        <p14:creationId xmlns:p14="http://schemas.microsoft.com/office/powerpoint/2010/main" val="14030675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C1EA61-896C-43C3-BC48-6701B0B257A6}"/>
              </a:ext>
            </a:extLst>
          </p:cNvPr>
          <p:cNvSpPr>
            <a:spLocks noGrp="1"/>
          </p:cNvSpPr>
          <p:nvPr>
            <p:ph type="title"/>
          </p:nvPr>
        </p:nvSpPr>
        <p:spPr/>
        <p:txBody>
          <a:bodyPr/>
          <a:lstStyle/>
          <a:p>
            <a:r>
              <a:rPr lang="en-GB"/>
              <a:t>Our Shelter and Settlements indicator bank</a:t>
            </a:r>
            <a:endParaRPr lang="en-GB" dirty="0"/>
          </a:p>
        </p:txBody>
      </p:sp>
      <p:sp>
        <p:nvSpPr>
          <p:cNvPr id="3" name="Content Placeholder 2">
            <a:extLst>
              <a:ext uri="{FF2B5EF4-FFF2-40B4-BE49-F238E27FC236}">
                <a16:creationId xmlns:a16="http://schemas.microsoft.com/office/drawing/2014/main" id="{325BCE63-0B64-4415-B4CB-504DA5CB9DB0}"/>
              </a:ext>
            </a:extLst>
          </p:cNvPr>
          <p:cNvSpPr>
            <a:spLocks noGrp="1"/>
          </p:cNvSpPr>
          <p:nvPr>
            <p:ph idx="1"/>
          </p:nvPr>
        </p:nvSpPr>
        <p:spPr/>
        <p:txBody>
          <a:bodyPr/>
          <a:lstStyle/>
          <a:p>
            <a:pPr marL="0" indent="0">
              <a:buNone/>
            </a:pPr>
            <a:r>
              <a:rPr lang="en-US"/>
              <a:t>From Joint Intersectoral Analysis Group – </a:t>
            </a:r>
            <a:r>
              <a:rPr lang="en-US">
                <a:hlinkClick r:id="rId2"/>
              </a:rPr>
              <a:t>Shelter and Settlement Indicator bank</a:t>
            </a:r>
            <a:endParaRPr lang="en-GB">
              <a:hlinkClick r:id="rId2">
                <a:extLst>
                  <a:ext uri="{A12FA001-AC4F-418D-AE19-62706E023703}">
                    <ahyp:hlinkClr xmlns:ahyp="http://schemas.microsoft.com/office/drawing/2018/hyperlinkcolor" xmlns="" val="tx"/>
                  </a:ext>
                </a:extLst>
              </a:hlinkClick>
            </a:endParaRPr>
          </a:p>
          <a:p>
            <a:endParaRPr lang="en-GB" dirty="0"/>
          </a:p>
        </p:txBody>
      </p:sp>
      <p:pic>
        <p:nvPicPr>
          <p:cNvPr id="4" name="Picture 3">
            <a:extLst>
              <a:ext uri="{FF2B5EF4-FFF2-40B4-BE49-F238E27FC236}">
                <a16:creationId xmlns:a16="http://schemas.microsoft.com/office/drawing/2014/main" id="{32894492-8A2C-4809-8924-D1DC5F29F383}"/>
              </a:ext>
            </a:extLst>
          </p:cNvPr>
          <p:cNvPicPr>
            <a:picLocks noChangeAspect="1"/>
          </p:cNvPicPr>
          <p:nvPr/>
        </p:nvPicPr>
        <p:blipFill>
          <a:blip r:embed="rId3"/>
          <a:stretch>
            <a:fillRect/>
          </a:stretch>
        </p:blipFill>
        <p:spPr>
          <a:xfrm>
            <a:off x="1837678" y="2773300"/>
            <a:ext cx="9303073" cy="3856171"/>
          </a:xfrm>
          <a:prstGeom prst="rect">
            <a:avLst/>
          </a:prstGeom>
        </p:spPr>
      </p:pic>
    </p:spTree>
    <p:extLst>
      <p:ext uri="{BB962C8B-B14F-4D97-AF65-F5344CB8AC3E}">
        <p14:creationId xmlns:p14="http://schemas.microsoft.com/office/powerpoint/2010/main" val="734305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09F342-EB36-4FE5-A7AB-D6105C958AA4}"/>
              </a:ext>
            </a:extLst>
          </p:cNvPr>
          <p:cNvSpPr>
            <a:spLocks noGrp="1"/>
          </p:cNvSpPr>
          <p:nvPr>
            <p:ph type="title"/>
          </p:nvPr>
        </p:nvSpPr>
        <p:spPr/>
        <p:txBody>
          <a:bodyPr/>
          <a:lstStyle/>
          <a:p>
            <a:r>
              <a:rPr lang="en-GB"/>
              <a:t>New indicators proposed</a:t>
            </a:r>
            <a:endParaRPr lang="en-GB" dirty="0"/>
          </a:p>
        </p:txBody>
      </p:sp>
      <p:sp>
        <p:nvSpPr>
          <p:cNvPr id="3" name="Content Placeholder 2">
            <a:extLst>
              <a:ext uri="{FF2B5EF4-FFF2-40B4-BE49-F238E27FC236}">
                <a16:creationId xmlns:a16="http://schemas.microsoft.com/office/drawing/2014/main" id="{91AB40D2-2C4D-4CCB-84EF-4C39F1DCDD62}"/>
              </a:ext>
            </a:extLst>
          </p:cNvPr>
          <p:cNvSpPr>
            <a:spLocks noGrp="1"/>
          </p:cNvSpPr>
          <p:nvPr>
            <p:ph idx="1"/>
          </p:nvPr>
        </p:nvSpPr>
        <p:spPr/>
        <p:txBody>
          <a:bodyPr/>
          <a:lstStyle/>
          <a:p>
            <a:r>
              <a:rPr lang="en-GB" dirty="0"/>
              <a:t>% of households that report having minimum household items that allow </a:t>
            </a:r>
            <a:r>
              <a:rPr lang="en-GB" b="1" dirty="0"/>
              <a:t>all </a:t>
            </a:r>
            <a:r>
              <a:rPr lang="en-GB" dirty="0"/>
              <a:t>of the following: comfortable sleeping, water and food storage, food preparation, cooking, eating, lighting, and clothing. </a:t>
            </a:r>
          </a:p>
          <a:p>
            <a:r>
              <a:rPr lang="en-GB" dirty="0"/>
              <a:t>% of households that report living in a shelter that has </a:t>
            </a:r>
            <a:r>
              <a:rPr lang="en-GB" b="1" dirty="0"/>
              <a:t>all</a:t>
            </a:r>
            <a:r>
              <a:rPr lang="en-GB" dirty="0"/>
              <a:t> of the following: adequate space, feels safe, feels private and protected from the weather.</a:t>
            </a:r>
          </a:p>
          <a:p>
            <a:r>
              <a:rPr lang="en-GB" dirty="0"/>
              <a:t>% of households that report feeling pressure to leave their accommodation because of shelter related expenses or feel at risk of eviction.</a:t>
            </a:r>
          </a:p>
          <a:p>
            <a:r>
              <a:rPr lang="en-GB" dirty="0"/>
              <a:t>% of HH that report that their shelter feels warm enough at night</a:t>
            </a:r>
          </a:p>
        </p:txBody>
      </p:sp>
    </p:spTree>
    <p:extLst>
      <p:ext uri="{BB962C8B-B14F-4D97-AF65-F5344CB8AC3E}">
        <p14:creationId xmlns:p14="http://schemas.microsoft.com/office/powerpoint/2010/main" val="31044174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1E79F3-D097-4982-90D0-47E6D28587A8}"/>
              </a:ext>
            </a:extLst>
          </p:cNvPr>
          <p:cNvSpPr>
            <a:spLocks noGrp="1"/>
          </p:cNvSpPr>
          <p:nvPr>
            <p:ph type="title"/>
          </p:nvPr>
        </p:nvSpPr>
        <p:spPr/>
        <p:txBody>
          <a:bodyPr/>
          <a:lstStyle/>
          <a:p>
            <a:r>
              <a:rPr lang="en-GB" dirty="0"/>
              <a:t>Guidance to accompany</a:t>
            </a:r>
          </a:p>
        </p:txBody>
      </p:sp>
      <p:sp>
        <p:nvSpPr>
          <p:cNvPr id="3" name="Content Placeholder 2">
            <a:extLst>
              <a:ext uri="{FF2B5EF4-FFF2-40B4-BE49-F238E27FC236}">
                <a16:creationId xmlns:a16="http://schemas.microsoft.com/office/drawing/2014/main" id="{077A0288-7D29-4A11-9804-40B967121AFB}"/>
              </a:ext>
            </a:extLst>
          </p:cNvPr>
          <p:cNvSpPr>
            <a:spLocks noGrp="1"/>
          </p:cNvSpPr>
          <p:nvPr>
            <p:ph idx="1"/>
          </p:nvPr>
        </p:nvSpPr>
        <p:spPr/>
        <p:txBody>
          <a:bodyPr/>
          <a:lstStyle/>
          <a:p>
            <a:pPr marL="0" indent="0">
              <a:buNone/>
            </a:pPr>
            <a:r>
              <a:rPr lang="en-US" sz="1800" u="sng" dirty="0">
                <a:solidFill>
                  <a:srgbClr val="0563C1"/>
                </a:solidFill>
                <a:effectLst/>
                <a:latin typeface="Arial" panose="020B0604020202020204" pitchFamily="34" charset="0"/>
                <a:ea typeface="Calibri" panose="020F0502020204030204" pitchFamily="34" charset="0"/>
                <a:hlinkClick r:id="rId2"/>
              </a:rPr>
              <a:t>https://docs.google.com/document/d/1RplcZ3SLd1xProH-gcbGJ8fWzQlfU3Tlz1TuNEnoc9g/edit?usp=sharing</a:t>
            </a:r>
            <a:endParaRPr lang="en-GB" dirty="0"/>
          </a:p>
          <a:p>
            <a:r>
              <a:rPr lang="en-GB" dirty="0"/>
              <a:t>use these indicators in any MPCA program (irrespective of whether the minimum expenditure basket (MEB) or transfer value design includes non-food item (NFI) and shelter components).</a:t>
            </a:r>
          </a:p>
          <a:p>
            <a:r>
              <a:rPr lang="en-GB" dirty="0"/>
              <a:t>The indicators are based on the perception of MPCA recipients</a:t>
            </a:r>
          </a:p>
          <a:p>
            <a:r>
              <a:rPr lang="en-GB" dirty="0"/>
              <a:t>Indicator results should be used to trigger/identify the need for shelter-specific programming or complementary interventions. In order to report positively on the indicator, it is important that all criteria of the indicator are fulfilled.</a:t>
            </a:r>
          </a:p>
          <a:p>
            <a:pPr marL="0" indent="0">
              <a:buNone/>
            </a:pPr>
            <a:endParaRPr lang="en-GB" dirty="0"/>
          </a:p>
        </p:txBody>
      </p:sp>
    </p:spTree>
    <p:extLst>
      <p:ext uri="{BB962C8B-B14F-4D97-AF65-F5344CB8AC3E}">
        <p14:creationId xmlns:p14="http://schemas.microsoft.com/office/powerpoint/2010/main" val="1259495515"/>
      </p:ext>
    </p:extLst>
  </p:cSld>
  <p:clrMapOvr>
    <a:masterClrMapping/>
  </p:clrMapOvr>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Caritas 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lumMod val="50000"/>
          </a:schemeClr>
        </a:solidFill>
        <a:ln>
          <a:solidFill>
            <a:schemeClr val="accent3">
              <a:lumMod val="50000"/>
            </a:schemeClr>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3.xml><?xml version="1.0" encoding="utf-8"?>
<a:theme xmlns:a="http://schemas.openxmlformats.org/drawingml/2006/main" name="Op1">
  <a:themeElements>
    <a:clrScheme name="REACH colours">
      <a:dk1>
        <a:srgbClr val="000000"/>
      </a:dk1>
      <a:lt1>
        <a:srgbClr val="FFFFFF"/>
      </a:lt1>
      <a:dk2>
        <a:srgbClr val="EE5859"/>
      </a:dk2>
      <a:lt2>
        <a:srgbClr val="FFFFFF"/>
      </a:lt2>
      <a:accent1>
        <a:srgbClr val="D2CBB8"/>
      </a:accent1>
      <a:accent2>
        <a:srgbClr val="D1D3D4"/>
      </a:accent2>
      <a:accent3>
        <a:srgbClr val="A5A5A5"/>
      </a:accent3>
      <a:accent4>
        <a:srgbClr val="F6ABAB"/>
      </a:accent4>
      <a:accent5>
        <a:srgbClr val="FACCCD"/>
      </a:accent5>
      <a:accent6>
        <a:srgbClr val="E8E4DB"/>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ACH_Powerpoint_Template_MasterSlides.pptx" id="{958E95B1-D1E0-4E6A-9EE1-F967C05616B6}" vid="{AB2D6CB1-6E43-4983-AB44-C0078063B9DF}"/>
    </a:ext>
  </a:extLst>
</a:theme>
</file>

<file path=ppt/theme/theme4.xml><?xml version="1.0" encoding="utf-8"?>
<a:theme xmlns:a="http://schemas.openxmlformats.org/drawingml/2006/main" name="Op1 Left banner">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ACH_Powerpoint_Template_MasterSlides.pptx" id="{958E95B1-D1E0-4E6A-9EE1-F967C05616B6}" vid="{B66A6868-009C-4E23-B260-E0BDABE94902}"/>
    </a:ext>
  </a:extLst>
</a:theme>
</file>

<file path=ppt/theme/theme5.xml><?xml version="1.0" encoding="utf-8"?>
<a:theme xmlns:a="http://schemas.openxmlformats.org/drawingml/2006/main" name="1_Op1 Top banner">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ACH_Powerpoint_Template_MasterSlides.pptx" id="{958E95B1-D1E0-4E6A-9EE1-F967C05616B6}" vid="{2BD1E236-E27A-44A0-B6CA-258BDCEE32A3}"/>
    </a:ext>
  </a:extLst>
</a:theme>
</file>

<file path=ppt/theme/theme6.xml><?xml version="1.0" encoding="utf-8"?>
<a:theme xmlns:a="http://schemas.openxmlformats.org/drawingml/2006/main" name="Op1 Top banner">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ACH_Powerpoint_Template_MasterSlides.pptx" id="{958E95B1-D1E0-4E6A-9EE1-F967C05616B6}" vid="{2BD1E236-E27A-44A0-B6CA-258BDCEE32A3}"/>
    </a:ext>
  </a:extLst>
</a:theme>
</file>

<file path=ppt/theme/theme7.xml><?xml version="1.0" encoding="utf-8"?>
<a:theme xmlns:a="http://schemas.openxmlformats.org/drawingml/2006/main" name="2_Op1 Top banner">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ACH_Powerpoint_Template_MasterSlides.pptx" id="{958E95B1-D1E0-4E6A-9EE1-F967C05616B6}" vid="{2BD1E236-E27A-44A0-B6CA-258BDCEE32A3}"/>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Retrospect</Template>
  <TotalTime>1611</TotalTime>
  <Words>3803</Words>
  <Application>Microsoft Office PowerPoint</Application>
  <PresentationFormat>Widescreen</PresentationFormat>
  <Paragraphs>505</Paragraphs>
  <Slides>43</Slides>
  <Notes>15</Notes>
  <HiddenSlides>0</HiddenSlides>
  <MMClips>0</MMClips>
  <ScaleCrop>false</ScaleCrop>
  <HeadingPairs>
    <vt:vector size="6" baseType="variant">
      <vt:variant>
        <vt:lpstr>Fonts Used</vt:lpstr>
      </vt:variant>
      <vt:variant>
        <vt:i4>10</vt:i4>
      </vt:variant>
      <vt:variant>
        <vt:lpstr>Theme</vt:lpstr>
      </vt:variant>
      <vt:variant>
        <vt:i4>8</vt:i4>
      </vt:variant>
      <vt:variant>
        <vt:lpstr>Slide Titles</vt:lpstr>
      </vt:variant>
      <vt:variant>
        <vt:i4>43</vt:i4>
      </vt:variant>
    </vt:vector>
  </HeadingPairs>
  <TitlesOfParts>
    <vt:vector size="61" baseType="lpstr">
      <vt:lpstr>Arial</vt:lpstr>
      <vt:lpstr>Arial Narrow</vt:lpstr>
      <vt:lpstr>Calibri</vt:lpstr>
      <vt:lpstr>Calibri Light</vt:lpstr>
      <vt:lpstr>Cambria</vt:lpstr>
      <vt:lpstr>Courier New</vt:lpstr>
      <vt:lpstr>Gill Sans MT</vt:lpstr>
      <vt:lpstr>Symbol</vt:lpstr>
      <vt:lpstr>Times New Roman</vt:lpstr>
      <vt:lpstr>Wingdings</vt:lpstr>
      <vt:lpstr>Retrospect</vt:lpstr>
      <vt:lpstr>Caritas Design</vt:lpstr>
      <vt:lpstr>Op1</vt:lpstr>
      <vt:lpstr>Op1 Left banner</vt:lpstr>
      <vt:lpstr>1_Op1 Top banner</vt:lpstr>
      <vt:lpstr>Op1 Top banner</vt:lpstr>
      <vt:lpstr>2_Op1 Top banner</vt:lpstr>
      <vt:lpstr>Office Theme</vt:lpstr>
      <vt:lpstr>Shelter, Cash and Markets Community of Practice (CoP)</vt:lpstr>
      <vt:lpstr>Agenda</vt:lpstr>
      <vt:lpstr>1. Updates</vt:lpstr>
      <vt:lpstr>CoP Survey Results (Highlights)</vt:lpstr>
      <vt:lpstr>MPCA Outcome Indicators </vt:lpstr>
      <vt:lpstr>Old Indicators</vt:lpstr>
      <vt:lpstr>Our Shelter and Settlements indicator bank</vt:lpstr>
      <vt:lpstr>New indicators proposed</vt:lpstr>
      <vt:lpstr>Guidance to accompany</vt:lpstr>
      <vt:lpstr>Feedback so far</vt:lpstr>
      <vt:lpstr>2. Market Assessment Experience Sharing</vt:lpstr>
      <vt:lpstr>REACH Joint Market Monitoring Initiative (Shelter Market) in Colombia  Shelter, Cash and Markets CoP </vt:lpstr>
      <vt:lpstr>Agenda </vt:lpstr>
      <vt:lpstr>PowerPoint Presentation</vt:lpstr>
      <vt:lpstr>PowerPoint Presentation</vt:lpstr>
      <vt:lpstr>Overview: Colombia’s Joint Market Monitoring Initiative (JMMI)</vt:lpstr>
      <vt:lpstr>Overview: Colombia’s Joint Market Monitoring Initiative (JMMI)</vt:lpstr>
      <vt:lpstr>Tool development</vt:lpstr>
      <vt:lpstr>Results: Median monthly rental cost by type of accommodation and region (COP)</vt:lpstr>
      <vt:lpstr>Results: Market segmentation by type of accommodation </vt:lpstr>
      <vt:lpstr>Results: Perceptions of safety and eviction risk</vt:lpstr>
      <vt:lpstr>Thanks for your attention</vt:lpstr>
      <vt:lpstr>Relying on Markets for the Beirut Blast Shelter Response</vt:lpstr>
      <vt:lpstr>Content of the Presentation</vt:lpstr>
      <vt:lpstr>Objectives of the EMMA</vt:lpstr>
      <vt:lpstr>Methodology: Field Research</vt:lpstr>
      <vt:lpstr>Methodology: Field Research</vt:lpstr>
      <vt:lpstr>Methodology: Field Research</vt:lpstr>
      <vt:lpstr>Methodology: Market Assessment</vt:lpstr>
      <vt:lpstr>Scope</vt:lpstr>
      <vt:lpstr>PowerPoint Presentation</vt:lpstr>
      <vt:lpstr>Glass Market: Baseline</vt:lpstr>
      <vt:lpstr>Glass Market: Emergency</vt:lpstr>
      <vt:lpstr>Glass Market: Summary</vt:lpstr>
      <vt:lpstr>Common Findings (all 4 markets)</vt:lpstr>
      <vt:lpstr>Response Options: Currency</vt:lpstr>
      <vt:lpstr>Modality: Cash Assistance </vt:lpstr>
      <vt:lpstr>Recommendations: Market-Based Programming</vt:lpstr>
      <vt:lpstr>QUESTIONS?</vt:lpstr>
      <vt:lpstr>Markets in Crisis (MiC) Updates</vt:lpstr>
      <vt:lpstr>Market Assessment Resources</vt:lpstr>
      <vt:lpstr>3. AOB</vt:lpstr>
      <vt:lpstr>Next meeting: September/ October 2021</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Shelter, Cash and Markets Community of Practice (CoP)</dc:title>
  <dc:creator>Weatherall, Jennifer</dc:creator>
  <cp:lastModifiedBy>Leeanne Marshall</cp:lastModifiedBy>
  <cp:revision>14</cp:revision>
  <dcterms:created xsi:type="dcterms:W3CDTF">2021-07-13T07:39:23Z</dcterms:created>
  <dcterms:modified xsi:type="dcterms:W3CDTF">2021-08-04T05:52:45Z</dcterms:modified>
</cp:coreProperties>
</file>