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590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3D4C8-038F-4F59-8C1A-4B35BCB54103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C4848-3BAD-48E7-9AB1-D23CDCAC9B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8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54770B9-5BDC-44D0-8EFC-8A9C6CF10526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66739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4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457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47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91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30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18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15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15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5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13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6D61F-A09D-4E57-85CF-E911FDCEC4C5}" type="datetimeFigureOut">
              <a:rPr lang="en-GB" smtClean="0"/>
              <a:t>12/02/2016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1AEED-E73E-4D14-AC92-24F24DBD9C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4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1" descr="CCCM Cluster - Rectangle - Web Address-Yemen-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968" y="100486"/>
            <a:ext cx="672551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4892" y="1144873"/>
            <a:ext cx="120271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The Shelter/CCCM/NFIs Cluster is open to:</a:t>
            </a:r>
          </a:p>
          <a:p>
            <a:pPr marL="342900" indent="-342900">
              <a:buAutoNum type="alphaUcParenR"/>
            </a:pPr>
            <a:endParaRPr lang="en-GB" dirty="0" smtClean="0"/>
          </a:p>
          <a:p>
            <a:pPr marL="342900" indent="-342900">
              <a:buAutoNum type="alphaUcParenR"/>
            </a:pPr>
            <a:r>
              <a:rPr lang="en-GB" dirty="0" smtClean="0"/>
              <a:t>all UN agencies, national, international NGOs and IOs involved in </a:t>
            </a:r>
            <a:r>
              <a:rPr lang="en-GB" b="1" dirty="0" smtClean="0"/>
              <a:t>improving the living conditions of IDPs and other crises affected population in the sectors of Shelter, NFIs and Camp Coordination and Camp Management (collective centres).</a:t>
            </a:r>
          </a:p>
          <a:p>
            <a:pPr marL="342900" indent="-342900">
              <a:buAutoNum type="alphaUcParenR"/>
            </a:pPr>
            <a:r>
              <a:rPr lang="en-GB" dirty="0" smtClean="0"/>
              <a:t>Representatives of local and national authorities and other stakeholders, such as donors.</a:t>
            </a:r>
          </a:p>
          <a:p>
            <a:pPr marL="342900" indent="-342900">
              <a:buAutoNum type="alphaUcParenR"/>
            </a:pPr>
            <a:r>
              <a:rPr lang="en-GB" dirty="0" smtClean="0"/>
              <a:t>Humanitarian actors who may wish to participate as observers, mainly for information-sharing purposes. </a:t>
            </a:r>
          </a:p>
          <a:p>
            <a:endParaRPr lang="en-GB" dirty="0" smtClean="0"/>
          </a:p>
          <a:p>
            <a:r>
              <a:rPr lang="en-GB" dirty="0" smtClean="0"/>
              <a:t>The Cluster members will participate in the development of the Yemen Humanitarian Response Plan (YHRP) and are </a:t>
            </a:r>
            <a:r>
              <a:rPr lang="en-GB" b="1" dirty="0" smtClean="0"/>
              <a:t>expected to be active partners in assessing needs, developing strategies and plans for the sectors, and implementing agreed priority activities. </a:t>
            </a:r>
          </a:p>
          <a:p>
            <a:endParaRPr lang="en-GB" dirty="0"/>
          </a:p>
          <a:p>
            <a:r>
              <a:rPr lang="en-GB" dirty="0" smtClean="0"/>
              <a:t>Active membership in the cluster requires: </a:t>
            </a:r>
          </a:p>
          <a:p>
            <a:pPr marL="342900" indent="-342900">
              <a:buAutoNum type="arabicParenR"/>
            </a:pPr>
            <a:r>
              <a:rPr lang="en-GB" dirty="0" smtClean="0"/>
              <a:t>Regular participation at the national and/or Sub-national clusters/hubs or working group meetings (Partners shall ensure their participation in the Sub-national clusters which are covering their projects locations).</a:t>
            </a:r>
          </a:p>
          <a:p>
            <a:pPr marL="342900" indent="-342900">
              <a:buAutoNum type="arabicParenR"/>
            </a:pPr>
            <a:r>
              <a:rPr lang="en-GB" dirty="0" smtClean="0"/>
              <a:t>Mandatory completion of the Cluster Standard Reporting Form (SRF)/ 4W when requested by the Cluster team. </a:t>
            </a:r>
          </a:p>
          <a:p>
            <a:pPr marL="342900" indent="-342900">
              <a:buAutoNum type="arabicParenR"/>
            </a:pPr>
            <a:r>
              <a:rPr lang="en-GB" dirty="0" smtClean="0"/>
              <a:t>Share responsibility for cluster activities, including assessing needs, developing strategy, plans, policies, evaluations and guidelines.</a:t>
            </a:r>
          </a:p>
          <a:p>
            <a:pPr marL="342900" indent="-342900">
              <a:buAutoNum type="arabicParenR"/>
            </a:pPr>
            <a:r>
              <a:rPr lang="en-GB" dirty="0" smtClean="0"/>
              <a:t>Respect and adhere to agreed principles, policies, priorities, and internationally accepted standards.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4892" y="361070"/>
            <a:ext cx="4936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Participation and Membership: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15792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215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Calibri Light</vt:lpstr>
      <vt:lpstr>Office Theme</vt:lpstr>
      <vt:lpstr>PowerPoint Presentation</vt:lpstr>
    </vt:vector>
  </TitlesOfParts>
  <Company>UNHCR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Eastmond</dc:creator>
  <cp:lastModifiedBy>Graham Eastmond</cp:lastModifiedBy>
  <cp:revision>4</cp:revision>
  <dcterms:created xsi:type="dcterms:W3CDTF">2016-02-12T10:03:38Z</dcterms:created>
  <dcterms:modified xsi:type="dcterms:W3CDTF">2016-02-12T10:44:01Z</dcterms:modified>
</cp:coreProperties>
</file>