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0"/>
  </p:notesMasterIdLst>
  <p:handoutMasterIdLst>
    <p:handoutMasterId r:id="rId11"/>
  </p:handoutMasterIdLst>
  <p:sldIdLst>
    <p:sldId id="268" r:id="rId3"/>
    <p:sldId id="269" r:id="rId4"/>
    <p:sldId id="280" r:id="rId5"/>
    <p:sldId id="282" r:id="rId6"/>
    <p:sldId id="281" r:id="rId7"/>
    <p:sldId id="284" r:id="rId8"/>
    <p:sldId id="28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4FB8F-ED15-48AB-97BD-17129D4E699D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B3739-9081-478F-812E-AE7CE1406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049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9D437-CD83-4825-AD0D-5E7B341BC79B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CF8BB-EBC7-4B8F-9632-A5A136FBB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69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55780"/>
            <a:ext cx="6858000" cy="320040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956180"/>
            <a:ext cx="6858000" cy="109728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42120" y="380999"/>
            <a:ext cx="2011680" cy="6096001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1199" y="380999"/>
            <a:ext cx="7074859" cy="6096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22960"/>
            <a:ext cx="8686800" cy="201168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834640"/>
            <a:ext cx="8686800" cy="109728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8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981200"/>
            <a:ext cx="4572000" cy="44805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1800" y="1981200"/>
            <a:ext cx="4572000" cy="44805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679448"/>
            <a:ext cx="4572000" cy="83048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1200" y="2509935"/>
            <a:ext cx="4572000" cy="39670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81800" y="1679448"/>
            <a:ext cx="4572000" cy="83048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81800" y="2509935"/>
            <a:ext cx="4572000" cy="39670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9420" y="408993"/>
            <a:ext cx="4800937" cy="1828800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491" y="381000"/>
            <a:ext cx="5489510" cy="5791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9420" y="2237793"/>
            <a:ext cx="4800937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248" y="384048"/>
            <a:ext cx="4800600" cy="1828800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  <a:ln>
            <a:noFill/>
          </a:ln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6249" y="2240280"/>
            <a:ext cx="4799140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120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987419"/>
            <a:ext cx="9372600" cy="4483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31790" y="5691673"/>
            <a:ext cx="280731" cy="778847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l">
              <a:defRPr sz="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631790" y="365125"/>
            <a:ext cx="280730" cy="5139936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3321" y="6268940"/>
            <a:ext cx="722377" cy="2015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74320" algn="l" defTabSz="914400" rtl="0" eaLnBrk="1" latinLnBrk="0" hangingPunct="1">
        <a:lnSpc>
          <a:spcPct val="90000"/>
        </a:lnSpc>
        <a:spcBef>
          <a:spcPts val="1200"/>
        </a:spcBef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https://www.sheltercluster.org/response/vanuatu-cyclone-pam-2015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55780"/>
            <a:ext cx="6858000" cy="3200400"/>
          </a:xfrm>
        </p:spPr>
        <p:txBody>
          <a:bodyPr anchor="ctr">
            <a:normAutofit/>
          </a:bodyPr>
          <a:lstStyle/>
          <a:p>
            <a:pPr algn="ctr"/>
            <a:r>
              <a:rPr lang="en-US" sz="7200" dirty="0" smtClean="0"/>
              <a:t>Shelter Cluster IM update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May 5th</a:t>
            </a:r>
            <a:r>
              <a:rPr lang="en-US" dirty="0" smtClean="0"/>
              <a:t>, </a:t>
            </a:r>
            <a:r>
              <a:rPr lang="en-US" dirty="0" smtClean="0"/>
              <a:t>2015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1213"/>
            <a:ext cx="5592329" cy="101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25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66671"/>
            <a:ext cx="9372600" cy="5903850"/>
          </a:xfrm>
        </p:spPr>
        <p:txBody>
          <a:bodyPr>
            <a:normAutofit/>
          </a:bodyPr>
          <a:lstStyle/>
          <a:p>
            <a:r>
              <a:rPr lang="en-US" cap="all" dirty="0" smtClean="0">
                <a:solidFill>
                  <a:srgbClr val="1BDCFF"/>
                </a:solidFill>
                <a:ea typeface="+mj-ea"/>
                <a:cs typeface="+mj-cs"/>
              </a:rPr>
              <a:t>Key message -</a:t>
            </a:r>
            <a:r>
              <a:rPr lang="en-US" sz="4400" cap="all" dirty="0" smtClean="0">
                <a:solidFill>
                  <a:srgbClr val="1BDCFF"/>
                </a:solidFill>
                <a:ea typeface="+mj-ea"/>
                <a:cs typeface="+mj-cs"/>
              </a:rPr>
              <a:t> </a:t>
            </a:r>
            <a:r>
              <a:rPr lang="en-US" dirty="0" smtClean="0"/>
              <a:t>Tarpaulin distributions will eventually reach </a:t>
            </a:r>
            <a:r>
              <a:rPr lang="en-US" dirty="0" smtClean="0"/>
              <a:t>about 8,500</a:t>
            </a:r>
            <a:r>
              <a:rPr lang="en-US" dirty="0" smtClean="0"/>
              <a:t> HH for </a:t>
            </a:r>
            <a:r>
              <a:rPr lang="en-US" dirty="0" err="1" smtClean="0"/>
              <a:t>Tanna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 smtClean="0"/>
              <a:t>We are seeing the beginning phases of monitoring, shelter repair training and shelter repair kit distribution activities.</a:t>
            </a:r>
          </a:p>
          <a:p>
            <a:pPr lvl="1"/>
            <a:r>
              <a:rPr lang="en-US" dirty="0" smtClean="0"/>
              <a:t>According to 3W </a:t>
            </a:r>
            <a:r>
              <a:rPr lang="en-US" dirty="0" smtClean="0"/>
              <a:t>submissions, in </a:t>
            </a:r>
            <a:r>
              <a:rPr lang="en-US" dirty="0" err="1" smtClean="0"/>
              <a:t>Tanna</a:t>
            </a:r>
            <a:r>
              <a:rPr lang="en-US" dirty="0" smtClean="0"/>
              <a:t> there are still about 3,700 targeted HH for ongoing or planned distributions. </a:t>
            </a:r>
            <a:r>
              <a:rPr lang="en-US" dirty="0" smtClean="0"/>
              <a:t>Complete </a:t>
            </a:r>
            <a:r>
              <a:rPr lang="en-US" dirty="0" smtClean="0"/>
              <a:t>distributions </a:t>
            </a:r>
            <a:r>
              <a:rPr lang="en-US" dirty="0" smtClean="0"/>
              <a:t>have reached </a:t>
            </a:r>
            <a:r>
              <a:rPr lang="en-US" dirty="0" smtClean="0"/>
              <a:t>almost 4,800 HH in </a:t>
            </a:r>
            <a:r>
              <a:rPr lang="en-US" dirty="0" err="1" smtClean="0"/>
              <a:t>Tanna</a:t>
            </a:r>
            <a:r>
              <a:rPr lang="en-US" dirty="0" smtClean="0"/>
              <a:t>, with 16,000 </a:t>
            </a:r>
            <a:r>
              <a:rPr lang="en-US" dirty="0" smtClean="0"/>
              <a:t>plus </a:t>
            </a:r>
            <a:r>
              <a:rPr lang="en-US" dirty="0" smtClean="0"/>
              <a:t>HH reached for all of Vanuatu.</a:t>
            </a:r>
            <a:endParaRPr lang="en-US" dirty="0" smtClean="0"/>
          </a:p>
          <a:p>
            <a:pPr lvl="1"/>
            <a:r>
              <a:rPr lang="en-US" dirty="0" smtClean="0"/>
              <a:t>Not all agencies are reporting every week – </a:t>
            </a:r>
            <a:r>
              <a:rPr lang="en-US" b="1" u="sng" dirty="0" smtClean="0"/>
              <a:t>Deadline every Monday (please)</a:t>
            </a:r>
            <a:r>
              <a:rPr lang="en-US" b="1" dirty="0" smtClean="0"/>
              <a:t>.</a:t>
            </a:r>
          </a:p>
          <a:p>
            <a:pPr lvl="1"/>
            <a:endParaRPr lang="en-US" b="1" u="sng" dirty="0" smtClean="0"/>
          </a:p>
          <a:p>
            <a:pPr lvl="1"/>
            <a:endParaRPr lang="en-US" u="sng" dirty="0" smtClean="0"/>
          </a:p>
        </p:txBody>
      </p:sp>
    </p:spTree>
    <p:extLst>
      <p:ext uri="{BB962C8B-B14F-4D97-AF65-F5344CB8AC3E}">
        <p14:creationId xmlns:p14="http://schemas.microsoft.com/office/powerpoint/2010/main" val="252333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52211"/>
            <a:ext cx="9372600" cy="546279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dirty="0" smtClean="0"/>
              <a:t>Tarpaulin </a:t>
            </a:r>
            <a:r>
              <a:rPr lang="en-US" dirty="0" smtClean="0"/>
              <a:t>distribution report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337" y="798490"/>
            <a:ext cx="10551856" cy="5769735"/>
          </a:xfrm>
        </p:spPr>
      </p:pic>
    </p:spTree>
    <p:extLst>
      <p:ext uri="{BB962C8B-B14F-4D97-AF65-F5344CB8AC3E}">
        <p14:creationId xmlns:p14="http://schemas.microsoft.com/office/powerpoint/2010/main" val="284462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52211"/>
            <a:ext cx="9372600" cy="1295400"/>
          </a:xfrm>
        </p:spPr>
        <p:txBody>
          <a:bodyPr anchor="ctr"/>
          <a:lstStyle/>
          <a:p>
            <a:pPr algn="ctr"/>
            <a:r>
              <a:rPr lang="en-US" dirty="0" smtClean="0"/>
              <a:t>Tarp distribution report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547610"/>
            <a:ext cx="9618532" cy="4917583"/>
          </a:xfrm>
        </p:spPr>
      </p:pic>
    </p:spTree>
    <p:extLst>
      <p:ext uri="{BB962C8B-B14F-4D97-AF65-F5344CB8AC3E}">
        <p14:creationId xmlns:p14="http://schemas.microsoft.com/office/powerpoint/2010/main" val="1119973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66671"/>
            <a:ext cx="9372600" cy="5903850"/>
          </a:xfrm>
        </p:spPr>
        <p:txBody>
          <a:bodyPr>
            <a:normAutofit/>
          </a:bodyPr>
          <a:lstStyle/>
          <a:p>
            <a:pPr lvl="0"/>
            <a:r>
              <a:rPr lang="en-US" cap="all" dirty="0" smtClean="0">
                <a:solidFill>
                  <a:srgbClr val="1BDCFF"/>
                </a:solidFill>
                <a:ea typeface="+mj-ea"/>
                <a:cs typeface="+mj-cs"/>
              </a:rPr>
              <a:t>Key message -</a:t>
            </a:r>
            <a:r>
              <a:rPr lang="en-US" sz="4400" cap="all" dirty="0" smtClean="0">
                <a:solidFill>
                  <a:srgbClr val="1BDCFF"/>
                </a:solidFill>
                <a:ea typeface="+mj-ea"/>
                <a:cs typeface="+mj-cs"/>
              </a:rPr>
              <a:t> </a:t>
            </a:r>
            <a:r>
              <a:rPr lang="en-US" dirty="0"/>
              <a:t>Requests for shelter assistance are being recorded and </a:t>
            </a:r>
            <a:r>
              <a:rPr lang="en-US" dirty="0" smtClean="0"/>
              <a:t>analyzed for potential gaps in area coverage.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ighlighted </a:t>
            </a:r>
            <a:r>
              <a:rPr lang="en-US" dirty="0"/>
              <a:t>areas continue to include informal settlements, outer island communities in Efate, and other vulnerable </a:t>
            </a:r>
            <a:r>
              <a:rPr lang="en-US" dirty="0" smtClean="0"/>
              <a:t>groups such </a:t>
            </a:r>
            <a:r>
              <a:rPr lang="en-US" dirty="0"/>
              <a:t>as the </a:t>
            </a:r>
            <a:r>
              <a:rPr lang="en-US" dirty="0" smtClean="0"/>
              <a:t>disabled.</a:t>
            </a:r>
          </a:p>
          <a:p>
            <a:pPr lvl="1"/>
            <a:r>
              <a:rPr lang="en-US" dirty="0" smtClean="0"/>
              <a:t>Areas with most requests: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Maps </a:t>
            </a:r>
            <a:r>
              <a:rPr lang="en-US" dirty="0"/>
              <a:t>have been created to identify these areas based on shelter assistance </a:t>
            </a:r>
            <a:r>
              <a:rPr lang="en-US" dirty="0" smtClean="0"/>
              <a:t>requests</a:t>
            </a:r>
            <a:r>
              <a:rPr lang="en-US" dirty="0"/>
              <a:t> </a:t>
            </a:r>
            <a:r>
              <a:rPr lang="en-US" dirty="0" smtClean="0"/>
              <a:t>and will be distributed to all shelter cluster agencies.</a:t>
            </a:r>
          </a:p>
          <a:p>
            <a:pPr lvl="1"/>
            <a:r>
              <a:rPr lang="en-US" dirty="0" smtClean="0"/>
              <a:t>We </a:t>
            </a:r>
            <a:r>
              <a:rPr lang="en-US" dirty="0"/>
              <a:t>can also create any maps </a:t>
            </a:r>
            <a:r>
              <a:rPr lang="en-US" dirty="0" smtClean="0"/>
              <a:t>or infographics for </a:t>
            </a:r>
            <a:r>
              <a:rPr lang="en-US" dirty="0"/>
              <a:t>shelter agencies upon </a:t>
            </a:r>
            <a:r>
              <a:rPr lang="en-US" dirty="0" smtClean="0"/>
              <a:t>request, email me at: im.vanuatu@sheltercluster.org.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640791"/>
              </p:ext>
            </p:extLst>
          </p:nvPr>
        </p:nvGraphicFramePr>
        <p:xfrm>
          <a:off x="2766096" y="2867623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Teouma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Erakor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Ohlen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Etas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Blacksands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Manples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797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891" y="210058"/>
            <a:ext cx="9766469" cy="6647942"/>
          </a:xfrm>
        </p:spPr>
      </p:pic>
      <p:sp>
        <p:nvSpPr>
          <p:cNvPr id="7" name="TextBox 6"/>
          <p:cNvSpPr txBox="1"/>
          <p:nvPr/>
        </p:nvSpPr>
        <p:spPr>
          <a:xfrm>
            <a:off x="7392473" y="210058"/>
            <a:ext cx="41108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 of the map of potential gap areas in tarp distributions based on higher numbers of request for shelter assistance. Areas highlighted in yellow below.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8858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66671"/>
            <a:ext cx="9372600" cy="5903850"/>
          </a:xfrm>
        </p:spPr>
        <p:txBody>
          <a:bodyPr>
            <a:normAutofit/>
          </a:bodyPr>
          <a:lstStyle/>
          <a:p>
            <a:pPr lvl="0"/>
            <a:r>
              <a:rPr lang="en-US" cap="all" dirty="0" smtClean="0">
                <a:solidFill>
                  <a:srgbClr val="1BDCFF"/>
                </a:solidFill>
                <a:ea typeface="+mj-ea"/>
                <a:cs typeface="+mj-cs"/>
              </a:rPr>
              <a:t>Key message -</a:t>
            </a:r>
            <a:r>
              <a:rPr lang="en-US" sz="4400" cap="all" dirty="0" smtClean="0">
                <a:solidFill>
                  <a:srgbClr val="1BDCFF"/>
                </a:solidFill>
                <a:ea typeface="+mj-ea"/>
                <a:cs typeface="+mj-cs"/>
              </a:rPr>
              <a:t> </a:t>
            </a:r>
            <a:r>
              <a:rPr lang="en-US" dirty="0"/>
              <a:t>Shelter cluster website has been updated with </a:t>
            </a:r>
            <a:r>
              <a:rPr lang="en-US" dirty="0" smtClean="0"/>
              <a:t>more shelter resources, information and schedules {click image below for link}.</a:t>
            </a:r>
            <a:endParaRPr lang="en-US" u="sng" dirty="0"/>
          </a:p>
          <a:p>
            <a:pPr lvl="0"/>
            <a:endParaRPr lang="en-US" dirty="0"/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304" y="1536878"/>
            <a:ext cx="4592392" cy="459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08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reframe Building 16x9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1EF0E57-12D2-4B54-A790-AA6D167593A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wireframe building presentation (widescreen)</Template>
  <TotalTime>0</TotalTime>
  <Words>248</Words>
  <Application>Microsoft Office PowerPoint</Application>
  <PresentationFormat>Widescreen</PresentationFormat>
  <Paragraphs>25</Paragraphs>
  <Slides>7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Wireframe Building 16x9</vt:lpstr>
      <vt:lpstr>Shelter Cluster IM update</vt:lpstr>
      <vt:lpstr>PowerPoint Presentation</vt:lpstr>
      <vt:lpstr>Tarpaulin distribution report</vt:lpstr>
      <vt:lpstr>Tarp distribution report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2015-04-29T02:28:36Z</dcterms:created>
  <dcterms:modified xsi:type="dcterms:W3CDTF">2015-05-05T04:42:24Z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TC030310279991</vt:lpwstr>
  </property>
</Properties>
</file>