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67525" cy="99949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5928" cy="4997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90007" y="0"/>
            <a:ext cx="2975928" cy="4997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35037" y="749300"/>
            <a:ext cx="4997448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4019" cy="44977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93420"/>
            <a:ext cx="2975928" cy="4997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90007" y="9493420"/>
            <a:ext cx="2975928" cy="499743"/>
          </a:xfrm>
          <a:prstGeom prst="rect">
            <a:avLst/>
          </a:prstGeom>
          <a:noFill/>
          <a:ln>
            <a:noFill/>
          </a:ln>
        </p:spPr>
        <p:txBody>
          <a:bodyPr lIns="96350" tIns="48175" rIns="96350" bIns="481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46127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4019" cy="44977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69286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3900" cy="449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74755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3900" cy="449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47236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3900" cy="449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82391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3900" cy="449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Mainly mountains,remote area,  heavy rainfall results landslides and flooding in the west.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Strongly dominated by the Marlunds. Traditional tribal setting, Tribal leader - Village chief- Council of Elders</a:t>
            </a:r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99881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6752" y="4747578"/>
            <a:ext cx="5493900" cy="449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Sariot rebel territory, no strong national government presence. Paramount Chief - District Leader- Village chief- Council of Elders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SPLA Commander-Regional Commanders- Unit commanders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3064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11560" y="1844824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 dirty="0"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670176"/>
            <a:ext cx="6400799" cy="12709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 rot="5400000">
            <a:off x="2309017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 rot="5400000">
            <a:off x="4732336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 rot="5400000">
            <a:off x="541336" y="190500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40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 dirty="0"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20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20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7F1416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7F1416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Font typeface="Verdana"/>
              <a:buNone/>
              <a:defRPr sz="3600" b="1" i="0" u="none" strike="noStrike" cap="none">
                <a:solidFill>
                  <a:srgbClr val="04314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1416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" name="Shape 13"/>
          <p:cNvGrpSpPr/>
          <p:nvPr/>
        </p:nvGrpSpPr>
        <p:grpSpPr>
          <a:xfrm>
            <a:off x="3509883" y="6233710"/>
            <a:ext cx="2124234" cy="400109"/>
            <a:chOff x="3671392" y="6341257"/>
            <a:chExt cx="1941628" cy="400109"/>
          </a:xfrm>
        </p:grpSpPr>
        <p:pic>
          <p:nvPicPr>
            <p:cNvPr id="14" name="Shape 14" descr="Logo-small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3671392" y="6381328"/>
              <a:ext cx="360040" cy="31547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" name="Shape 15"/>
            <p:cNvSpPr/>
            <p:nvPr/>
          </p:nvSpPr>
          <p:spPr>
            <a:xfrm>
              <a:off x="3995935" y="6341257"/>
              <a:ext cx="1617085" cy="40010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1416"/>
                </a:buClr>
                <a:buSzPct val="25000"/>
                <a:buFont typeface="Verdana"/>
                <a:buNone/>
              </a:pPr>
              <a:r>
                <a:rPr lang="en-US" sz="800" b="1" i="0" u="none" strike="noStrike" cap="none" dirty="0">
                  <a:solidFill>
                    <a:srgbClr val="7F1416"/>
                  </a:solidFill>
                  <a:latin typeface="Verdana"/>
                  <a:ea typeface="Verdana"/>
                  <a:cs typeface="Verdana"/>
                  <a:sym typeface="Verdana"/>
                </a:rPr>
                <a:t>Shelter Cluster </a:t>
              </a:r>
              <a:r>
                <a:rPr lang="en-US" sz="800" b="1" i="0" u="none" strike="noStrike" cap="none" dirty="0" err="1">
                  <a:solidFill>
                    <a:srgbClr val="7F1416"/>
                  </a:solidFill>
                  <a:latin typeface="Verdana"/>
                  <a:ea typeface="Verdana"/>
                  <a:cs typeface="Verdana"/>
                  <a:sym typeface="Verdana"/>
                </a:rPr>
                <a:t>Freedonia</a:t>
              </a:r>
              <a:endParaRPr lang="en-US" sz="800" b="1" i="0" u="none" strike="noStrike" cap="none" dirty="0">
                <a:solidFill>
                  <a:srgbClr val="7F1416"/>
                </a:solidFill>
                <a:latin typeface="Verdana"/>
                <a:ea typeface="Verdana"/>
                <a:cs typeface="Verdana"/>
                <a:sym typeface="Verdana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1416"/>
                </a:buClr>
                <a:buSzPct val="25000"/>
                <a:buFont typeface="Verdana"/>
                <a:buNone/>
              </a:pPr>
              <a:r>
                <a:rPr lang="en-US" sz="600" b="0" i="0" u="none" strike="noStrike" cap="none" dirty="0">
                  <a:solidFill>
                    <a:srgbClr val="7F1416"/>
                  </a:solidFill>
                  <a:latin typeface="Verdana"/>
                  <a:ea typeface="Verdana"/>
                  <a:cs typeface="Verdana"/>
                  <a:sym typeface="Verdana"/>
                </a:rPr>
                <a:t>ShelterCluster.org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ct val="25000"/>
                <a:buFont typeface="Verdana"/>
                <a:buNone/>
              </a:pPr>
              <a:r>
                <a:rPr lang="en-US" sz="600" b="0" i="0" u="none" strike="noStrike" cap="none" dirty="0">
                  <a:solidFill>
                    <a:srgbClr val="595959"/>
                  </a:solidFill>
                  <a:latin typeface="Verdana"/>
                  <a:ea typeface="Verdana"/>
                  <a:cs typeface="Verdana"/>
                  <a:sym typeface="Verdana"/>
                </a:rPr>
                <a:t>Coordinating Humanitarian Shelter</a:t>
              </a:r>
            </a:p>
          </p:txBody>
        </p:sp>
      </p:grpSp>
      <p:sp>
        <p:nvSpPr>
          <p:cNvPr id="16" name="Shape 16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0" y="6741367"/>
            <a:ext cx="1835999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1836000" y="6741367"/>
            <a:ext cx="1835999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3672000" y="6741367"/>
            <a:ext cx="1835999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5508000" y="6741367"/>
            <a:ext cx="1835999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7326256" y="6741367"/>
            <a:ext cx="1835999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iming>
    <p:tnLst>
      <p:par>
        <p:cTn id="1" dur="indefinite" restart="never" nodeType="tmRoot"/>
      </p:par>
    </p:tnLst>
  </p:timing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685800" y="1844824"/>
            <a:ext cx="7772400" cy="1470023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14C"/>
              </a:buClr>
              <a:buSzPct val="25000"/>
              <a:buFont typeface="Verdana"/>
              <a:buNone/>
            </a:pPr>
            <a:r>
              <a:rPr lang="en-US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Freedonia</a:t>
            </a: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Population Affected</a:t>
            </a:r>
            <a:endParaRPr lang="en-US" sz="3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03470" y="5920740"/>
            <a:ext cx="4069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Sources: Village communities, UN agencies, NGOs, FRC, UNHCR, CCCM</a:t>
            </a:r>
            <a:endParaRPr lang="en-GB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70775" y="1553462"/>
            <a:ext cx="3838575" cy="406717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71" name="Shape 71"/>
          <p:cNvSpPr txBox="1"/>
          <p:nvPr/>
        </p:nvSpPr>
        <p:spPr>
          <a:xfrm>
            <a:off x="275050" y="1553475"/>
            <a:ext cx="15395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 million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177,086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139,700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dirty="0" smtClean="0">
                <a:solidFill>
                  <a:schemeClr val="dk1"/>
                </a:solidFill>
              </a:rPr>
              <a:t>5,000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" name="Shape 72"/>
          <p:cNvCxnSpPr/>
          <p:nvPr/>
        </p:nvCxnSpPr>
        <p:spPr>
          <a:xfrm>
            <a:off x="1938175" y="1623475"/>
            <a:ext cx="0" cy="2295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" name="Shape 74"/>
          <p:cNvSpPr txBox="1"/>
          <p:nvPr/>
        </p:nvSpPr>
        <p:spPr>
          <a:xfrm>
            <a:off x="2061700" y="1560475"/>
            <a:ext cx="24362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Population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IDP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dirty="0" smtClean="0"/>
              <a:t>R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efugees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Host Communities</a:t>
            </a:r>
            <a:endParaRPr lang="en-U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500475" y="699875"/>
            <a:ext cx="8008800" cy="6014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KEY FACTS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hape 82"/>
          <p:cNvCxnSpPr/>
          <p:nvPr/>
        </p:nvCxnSpPr>
        <p:spPr>
          <a:xfrm flipH="1">
            <a:off x="1931286" y="1591400"/>
            <a:ext cx="7200" cy="249539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Shape 85"/>
          <p:cNvSpPr txBox="1"/>
          <p:nvPr/>
        </p:nvSpPr>
        <p:spPr>
          <a:xfrm>
            <a:off x="482875" y="699875"/>
            <a:ext cx="8228100" cy="5876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SOUTH EAST REGION</a:t>
            </a:r>
          </a:p>
        </p:txBody>
      </p:sp>
      <p:pic>
        <p:nvPicPr>
          <p:cNvPr id="86" name="Shape 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73375" y="1591400"/>
            <a:ext cx="3837599" cy="40787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8" name="Shape 71"/>
          <p:cNvSpPr txBox="1"/>
          <p:nvPr/>
        </p:nvSpPr>
        <p:spPr>
          <a:xfrm>
            <a:off x="275050" y="1553475"/>
            <a:ext cx="15395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92,000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16,000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dirty="0" smtClean="0">
                <a:solidFill>
                  <a:schemeClr val="dk1"/>
                </a:solidFill>
              </a:rPr>
              <a:t>3,000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74"/>
          <p:cNvSpPr txBox="1"/>
          <p:nvPr/>
        </p:nvSpPr>
        <p:spPr>
          <a:xfrm>
            <a:off x="2061700" y="1560475"/>
            <a:ext cx="24362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IDP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dirty="0" smtClean="0"/>
              <a:t>R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efugees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Host Communities</a:t>
            </a:r>
            <a:endParaRPr lang="en-U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Shape 92"/>
          <p:cNvCxnSpPr/>
          <p:nvPr/>
        </p:nvCxnSpPr>
        <p:spPr>
          <a:xfrm flipH="1">
            <a:off x="1931286" y="1591400"/>
            <a:ext cx="7200" cy="3153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3" name="Shape 93"/>
          <p:cNvSpPr txBox="1"/>
          <p:nvPr/>
        </p:nvSpPr>
        <p:spPr>
          <a:xfrm>
            <a:off x="2225375" y="1679500"/>
            <a:ext cx="1231499" cy="428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482875" y="699875"/>
            <a:ext cx="8208000" cy="559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SOUTH WEST REGION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5570400" y="4268750"/>
            <a:ext cx="1287599" cy="378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Bowtown</a:t>
            </a:r>
          </a:p>
        </p:txBody>
      </p:sp>
      <p:pic>
        <p:nvPicPr>
          <p:cNvPr id="97" name="Shape 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3275" y="1591400"/>
            <a:ext cx="3837599" cy="407879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Shape 71"/>
          <p:cNvSpPr txBox="1"/>
          <p:nvPr/>
        </p:nvSpPr>
        <p:spPr>
          <a:xfrm>
            <a:off x="275050" y="1553475"/>
            <a:ext cx="15395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52,200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36,700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74"/>
          <p:cNvSpPr txBox="1"/>
          <p:nvPr/>
        </p:nvSpPr>
        <p:spPr>
          <a:xfrm>
            <a:off x="2061700" y="1560475"/>
            <a:ext cx="24362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IDP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dirty="0" smtClean="0"/>
              <a:t>R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efugees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Shape 103"/>
          <p:cNvCxnSpPr/>
          <p:nvPr/>
        </p:nvCxnSpPr>
        <p:spPr>
          <a:xfrm flipH="1">
            <a:off x="1931286" y="1591400"/>
            <a:ext cx="7200" cy="3153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" name="Shape 104"/>
          <p:cNvSpPr txBox="1"/>
          <p:nvPr/>
        </p:nvSpPr>
        <p:spPr>
          <a:xfrm>
            <a:off x="2225375" y="1679500"/>
            <a:ext cx="1231499" cy="428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482875" y="699875"/>
            <a:ext cx="8180100" cy="5876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CENTRAL MOUNTAINS REGION</a:t>
            </a:r>
          </a:p>
        </p:txBody>
      </p:sp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l="23541"/>
          <a:stretch/>
        </p:blipFill>
        <p:spPr>
          <a:xfrm>
            <a:off x="4825375" y="1591400"/>
            <a:ext cx="3837599" cy="238142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8" name="Shape 71"/>
          <p:cNvSpPr txBox="1"/>
          <p:nvPr/>
        </p:nvSpPr>
        <p:spPr>
          <a:xfrm>
            <a:off x="275050" y="1553475"/>
            <a:ext cx="15395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14,186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14,000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74"/>
          <p:cNvSpPr txBox="1"/>
          <p:nvPr/>
        </p:nvSpPr>
        <p:spPr>
          <a:xfrm>
            <a:off x="2061700" y="1560475"/>
            <a:ext cx="24362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IDP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dirty="0" smtClean="0"/>
              <a:t>R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efugees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" name="Shape 113"/>
          <p:cNvCxnSpPr/>
          <p:nvPr/>
        </p:nvCxnSpPr>
        <p:spPr>
          <a:xfrm flipH="1">
            <a:off x="1931286" y="1591400"/>
            <a:ext cx="7200" cy="3153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4" name="Shape 114"/>
          <p:cNvSpPr txBox="1"/>
          <p:nvPr/>
        </p:nvSpPr>
        <p:spPr>
          <a:xfrm>
            <a:off x="2225375" y="1679500"/>
            <a:ext cx="1231499" cy="4282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x="482875" y="699875"/>
            <a:ext cx="8110500" cy="559799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NORTHERN REGION</a:t>
            </a:r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l="13897"/>
          <a:stretch/>
        </p:blipFill>
        <p:spPr>
          <a:xfrm>
            <a:off x="4675255" y="1597250"/>
            <a:ext cx="3837599" cy="222364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8" name="Shape 71"/>
          <p:cNvSpPr txBox="1"/>
          <p:nvPr/>
        </p:nvSpPr>
        <p:spPr>
          <a:xfrm>
            <a:off x="275050" y="1553475"/>
            <a:ext cx="15395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18,700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73,000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dirty="0" smtClean="0">
                <a:solidFill>
                  <a:schemeClr val="dk1"/>
                </a:solidFill>
              </a:rPr>
              <a:t>2,000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74"/>
          <p:cNvSpPr txBox="1"/>
          <p:nvPr/>
        </p:nvSpPr>
        <p:spPr>
          <a:xfrm>
            <a:off x="2061700" y="1560475"/>
            <a:ext cx="2436299" cy="2421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IDP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800" dirty="0" smtClean="0"/>
              <a:t>R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efugees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Host Communities</a:t>
            </a:r>
            <a:endParaRPr lang="en-U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rgbClr val="000000"/>
      </a:dk1>
      <a:lt1>
        <a:srgbClr val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119</Words>
  <Application>Microsoft Office PowerPoint</Application>
  <PresentationFormat>On-screen Show (4:3)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Noto Sans Symbols</vt:lpstr>
      <vt:lpstr>Verdana</vt:lpstr>
      <vt:lpstr>Shelter Cluster Powerpoint Template V 1 0 - MYN</vt:lpstr>
      <vt:lpstr>Freedonia Population Affected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Geographical and Political Structure of Freedonia</dc:title>
  <dc:creator>Marko Szilveszter Macskovich</dc:creator>
  <cp:lastModifiedBy>Marko Szilveszter Macskovich</cp:lastModifiedBy>
  <cp:revision>3</cp:revision>
  <dcterms:modified xsi:type="dcterms:W3CDTF">2017-05-25T08:46:21Z</dcterms:modified>
</cp:coreProperties>
</file>