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74"/>
  </p:normalViewPr>
  <p:slideViewPr>
    <p:cSldViewPr snapToGrid="0" snapToObjects="1">
      <p:cViewPr varScale="1">
        <p:scale>
          <a:sx n="72" d="100"/>
          <a:sy n="72" d="100"/>
        </p:scale>
        <p:origin x="6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4C2BF-5BD0-ED4F-B952-9032488DCD49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FF8BE-7D42-FA42-90B4-C745FB8C2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18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4C2BF-5BD0-ED4F-B952-9032488DCD49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FF8BE-7D42-FA42-90B4-C745FB8C2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807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4C2BF-5BD0-ED4F-B952-9032488DCD49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FF8BE-7D42-FA42-90B4-C745FB8C2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01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4C2BF-5BD0-ED4F-B952-9032488DCD49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FF8BE-7D42-FA42-90B4-C745FB8C2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009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4C2BF-5BD0-ED4F-B952-9032488DCD49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FF8BE-7D42-FA42-90B4-C745FB8C2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581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4C2BF-5BD0-ED4F-B952-9032488DCD49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FF8BE-7D42-FA42-90B4-C745FB8C2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301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4C2BF-5BD0-ED4F-B952-9032488DCD49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FF8BE-7D42-FA42-90B4-C745FB8C2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735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4C2BF-5BD0-ED4F-B952-9032488DCD49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FF8BE-7D42-FA42-90B4-C745FB8C2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926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4C2BF-5BD0-ED4F-B952-9032488DCD49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FF8BE-7D42-FA42-90B4-C745FB8C2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196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4C2BF-5BD0-ED4F-B952-9032488DCD49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FF8BE-7D42-FA42-90B4-C745FB8C2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393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4C2BF-5BD0-ED4F-B952-9032488DCD49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FF8BE-7D42-FA42-90B4-C745FB8C2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678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4C2BF-5BD0-ED4F-B952-9032488DCD49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2FF8BE-7D42-FA42-90B4-C745FB8C2E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818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heltercluster.org/resources/documents/due-diligence-shelter-a4" TargetMode="External"/><Relationship Id="rId7" Type="http://schemas.openxmlformats.org/officeDocument/2006/relationships/hyperlink" Target="https://www.sheltercluster.org/sites/default/files/docs/nrc_shelter_tenure_guidance_external.pdf" TargetMode="External"/><Relationship Id="rId2" Type="http://schemas.openxmlformats.org/officeDocument/2006/relationships/hyperlink" Target="https://handbook.spherestandards.org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sheltercluster.org/sites/default/files/docs/gsc-strategy-narrative.pdf" TargetMode="External"/><Relationship Id="rId5" Type="http://schemas.openxmlformats.org/officeDocument/2006/relationships/hyperlink" Target="http://pubs.iied.org/pdfs/10827IIED.pdf" TargetMode="External"/><Relationship Id="rId4" Type="http://schemas.openxmlformats.org/officeDocument/2006/relationships/hyperlink" Target="http://ec.europa.eu/echo/sites/echo-site/files/ss_consolidated_guidelines_final_version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Shelter-HLP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28600" lvl="1">
              <a:spcBef>
                <a:spcPts val="1000"/>
              </a:spcBef>
            </a:pPr>
            <a:r>
              <a:rPr lang="en-US" sz="1900" i="1" dirty="0"/>
              <a:t>Sphere</a:t>
            </a:r>
            <a:r>
              <a:rPr lang="en-US" sz="1900" dirty="0"/>
              <a:t> handbook (with new HLP section in the Shelter chapter of the 2018 edition:-- </a:t>
            </a:r>
            <a:r>
              <a:rPr lang="nb-NO" sz="1900" dirty="0">
                <a:hlinkClick r:id="rId2"/>
              </a:rPr>
              <a:t>https://handbook.spherestandards.org/</a:t>
            </a:r>
            <a:r>
              <a:rPr lang="nb-NO" sz="1900" dirty="0"/>
              <a:t> </a:t>
            </a:r>
          </a:p>
          <a:p>
            <a:pPr marL="228600" lvl="1">
              <a:spcBef>
                <a:spcPts val="1000"/>
              </a:spcBef>
            </a:pPr>
            <a:r>
              <a:rPr lang="en-US" sz="1900" dirty="0"/>
              <a:t>Global Shelter Cluster ‘Land Rights and Shelter: The Due Diligence Standard’:-- </a:t>
            </a:r>
            <a:r>
              <a:rPr lang="nb-NO" sz="1900" dirty="0">
                <a:hlinkClick r:id="rId3"/>
              </a:rPr>
              <a:t>https://www.sheltercluster.org/resources/documents/due-diligence-shelter-a4</a:t>
            </a:r>
            <a:r>
              <a:rPr lang="nb-NO" sz="1900" dirty="0"/>
              <a:t> </a:t>
            </a:r>
          </a:p>
          <a:p>
            <a:pPr marL="228600" lvl="1">
              <a:spcBef>
                <a:spcPts val="1000"/>
              </a:spcBef>
            </a:pPr>
            <a:r>
              <a:rPr lang="en-US" sz="1900" dirty="0"/>
              <a:t>DG ECHO </a:t>
            </a:r>
            <a:r>
              <a:rPr lang="en-US" sz="1900" i="1" dirty="0"/>
              <a:t>Humanitarian Shelter and Settlements Guidelines</a:t>
            </a:r>
            <a:r>
              <a:rPr lang="en-US" sz="1900" dirty="0"/>
              <a:t>:-- </a:t>
            </a:r>
            <a:r>
              <a:rPr lang="nb-NO" sz="1900" dirty="0">
                <a:hlinkClick r:id="rId4"/>
              </a:rPr>
              <a:t>http://ec.europa.eu/echo/sites/echo-site/files/ss_consolidated_guidelines_final_version.pdf</a:t>
            </a:r>
            <a:endParaRPr lang="nb-NO" sz="1900" dirty="0"/>
          </a:p>
          <a:p>
            <a:pPr marL="228600" lvl="1">
              <a:spcBef>
                <a:spcPts val="1000"/>
              </a:spcBef>
            </a:pPr>
            <a:r>
              <a:rPr lang="en-US" sz="1900" dirty="0"/>
              <a:t>IIED </a:t>
            </a:r>
            <a:r>
              <a:rPr lang="en-US" sz="1900" i="1" dirty="0"/>
              <a:t>Security of Tenure in Urban Areas</a:t>
            </a:r>
            <a:r>
              <a:rPr lang="en-US" sz="1900" dirty="0"/>
              <a:t>:-- </a:t>
            </a:r>
            <a:r>
              <a:rPr lang="nb-NO" sz="1900" dirty="0">
                <a:hlinkClick r:id="rId5"/>
              </a:rPr>
              <a:t>http://pubs.iied.org/pdfs/10827IIED.pdf</a:t>
            </a:r>
            <a:endParaRPr lang="nb-NO" sz="1900" dirty="0"/>
          </a:p>
          <a:p>
            <a:pPr marL="228600" lvl="1">
              <a:spcBef>
                <a:spcPts val="1000"/>
              </a:spcBef>
            </a:pPr>
            <a:r>
              <a:rPr lang="en-US" sz="1900" dirty="0"/>
              <a:t>Global Shelter Cluster ‘Strategy 2018-2022’:-- </a:t>
            </a:r>
            <a:r>
              <a:rPr lang="nb-NO" sz="1900" dirty="0">
                <a:hlinkClick r:id="rId6"/>
              </a:rPr>
              <a:t>https://www.sheltercluster.org/sites/default/files/docs/gsc-strategy-narrative.pdf</a:t>
            </a:r>
            <a:r>
              <a:rPr lang="nb-NO" sz="1900" dirty="0"/>
              <a:t> </a:t>
            </a:r>
          </a:p>
          <a:p>
            <a:r>
              <a:rPr lang="en-US" sz="1900" dirty="0"/>
              <a:t>NRC Securing Tenure in Shelter Operations (includes all the text from the first session of the training, on terms and definitions):-- </a:t>
            </a:r>
            <a:r>
              <a:rPr lang="en-GB" altLang="en-US" sz="1900" dirty="0">
                <a:hlinkClick r:id="rId7"/>
              </a:rPr>
              <a:t>https://www.sheltercluster.org/sites/default/files/docs/nrc_shelter_tenure_guidance_external.pdf</a:t>
            </a:r>
            <a:endParaRPr lang="en-GB" altLang="en-US" sz="19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287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186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Shelter-HLP resources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Shelter-HLP resources</dc:title>
  <dc:creator>james kennedy</dc:creator>
  <cp:lastModifiedBy>TIA Michel</cp:lastModifiedBy>
  <cp:revision>2</cp:revision>
  <dcterms:created xsi:type="dcterms:W3CDTF">2018-12-05T08:22:52Z</dcterms:created>
  <dcterms:modified xsi:type="dcterms:W3CDTF">2018-12-05T10:26:10Z</dcterms:modified>
</cp:coreProperties>
</file>