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4" r:id="rId6"/>
    <p:sldId id="267" r:id="rId7"/>
    <p:sldId id="268" r:id="rId8"/>
    <p:sldId id="269" r:id="rId9"/>
    <p:sldId id="270" r:id="rId10"/>
    <p:sldId id="271" r:id="rId11"/>
    <p:sldId id="262" r:id="rId12"/>
    <p:sldId id="265" r:id="rId13"/>
    <p:sldId id="272" r:id="rId14"/>
    <p:sldId id="273" r:id="rId15"/>
    <p:sldId id="274" r:id="rId16"/>
    <p:sldId id="263" r:id="rId17"/>
    <p:sldId id="266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0.National-view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2.West-hub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2.West-hub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2.West-hub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1.Central-hub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1.Central-hub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1.Central-hub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1.Central-hu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0.National-view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2.West-hub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3200" dirty="0"/>
              <a:t>Gap per </a:t>
            </a:r>
            <a:r>
              <a:rPr lang="en-GB" sz="3200" dirty="0" smtClean="0"/>
              <a:t>District – included planned</a:t>
            </a:r>
            <a:endParaRPr lang="en-GB" sz="3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'Gap Plot'!$B$1</c:f>
              <c:strCache>
                <c:ptCount val="1"/>
                <c:pt idx="0">
                  <c:v>Emergency Shelter (Tarpaulins and/or tents)</c:v>
                </c:pt>
              </c:strCache>
            </c:strRef>
          </c:tx>
          <c:invertIfNegative val="0"/>
          <c:cat>
            <c:strRef>
              <c:f>'Gap Plot'!$A$2:$A$15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'Gap Plot'!$B$2:$B$15</c:f>
              <c:numCache>
                <c:formatCode>#,##0</c:formatCode>
                <c:ptCount val="14"/>
                <c:pt idx="0">
                  <c:v>4152.7301434267538</c:v>
                </c:pt>
                <c:pt idx="1">
                  <c:v>-4703.9472151938535</c:v>
                </c:pt>
                <c:pt idx="2">
                  <c:v>1821.7799042000843</c:v>
                </c:pt>
                <c:pt idx="3">
                  <c:v>30773.031854039873</c:v>
                </c:pt>
                <c:pt idx="4">
                  <c:v>30335.807237997455</c:v>
                </c:pt>
                <c:pt idx="5">
                  <c:v>82524.895285744395</c:v>
                </c:pt>
                <c:pt idx="6">
                  <c:v>-4306.472302828106</c:v>
                </c:pt>
                <c:pt idx="7">
                  <c:v>22072.7868246771</c:v>
                </c:pt>
                <c:pt idx="8">
                  <c:v>82221.963723048771</c:v>
                </c:pt>
                <c:pt idx="9">
                  <c:v>6206.6169303476181</c:v>
                </c:pt>
                <c:pt idx="10">
                  <c:v>58822.153351617148</c:v>
                </c:pt>
                <c:pt idx="11">
                  <c:v>695.29133138126781</c:v>
                </c:pt>
                <c:pt idx="12">
                  <c:v>17063.898752117471</c:v>
                </c:pt>
                <c:pt idx="13">
                  <c:v>-16890.235945057881</c:v>
                </c:pt>
              </c:numCache>
            </c:numRef>
          </c:val>
        </c:ser>
        <c:ser>
          <c:idx val="1"/>
          <c:order val="1"/>
          <c:tx>
            <c:strRef>
              <c:f>'Gap Plot'!$C$1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'Gap Plot'!$A$2:$A$15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'Gap Plot'!$C$2:$C$15</c:f>
              <c:numCache>
                <c:formatCode>#,##0</c:formatCode>
                <c:ptCount val="14"/>
                <c:pt idx="0">
                  <c:v>7727.3650717133769</c:v>
                </c:pt>
                <c:pt idx="1">
                  <c:v>-2095.4736075969267</c:v>
                </c:pt>
                <c:pt idx="2">
                  <c:v>35416.889952100042</c:v>
                </c:pt>
                <c:pt idx="3">
                  <c:v>40274.015927019936</c:v>
                </c:pt>
                <c:pt idx="4">
                  <c:v>20542.903618998727</c:v>
                </c:pt>
                <c:pt idx="5">
                  <c:v>50031.447642872197</c:v>
                </c:pt>
                <c:pt idx="6">
                  <c:v>4194.263848585947</c:v>
                </c:pt>
                <c:pt idx="7">
                  <c:v>13217.89341233855</c:v>
                </c:pt>
                <c:pt idx="8">
                  <c:v>40286.981861524386</c:v>
                </c:pt>
                <c:pt idx="9">
                  <c:v>5727.3084651738091</c:v>
                </c:pt>
                <c:pt idx="10">
                  <c:v>31370.076675808574</c:v>
                </c:pt>
                <c:pt idx="11">
                  <c:v>645.1456656906339</c:v>
                </c:pt>
                <c:pt idx="12">
                  <c:v>1296.9493760587357</c:v>
                </c:pt>
                <c:pt idx="13">
                  <c:v>46489.38202747106</c:v>
                </c:pt>
              </c:numCache>
            </c:numRef>
          </c:val>
        </c:ser>
        <c:ser>
          <c:idx val="2"/>
          <c:order val="2"/>
          <c:tx>
            <c:strRef>
              <c:f>'Gap Plot'!$D$1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'Gap Plot'!$A$2:$A$15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'Gap Plot'!$D$2:$D$15</c:f>
              <c:numCache>
                <c:formatCode>#,##0</c:formatCode>
                <c:ptCount val="14"/>
                <c:pt idx="0">
                  <c:v>9227.3650717133769</c:v>
                </c:pt>
                <c:pt idx="1">
                  <c:v>44576.526392403073</c:v>
                </c:pt>
                <c:pt idx="2">
                  <c:v>43934.889952100042</c:v>
                </c:pt>
                <c:pt idx="3">
                  <c:v>39837.015927019936</c:v>
                </c:pt>
                <c:pt idx="4">
                  <c:v>25808.903618998727</c:v>
                </c:pt>
                <c:pt idx="5">
                  <c:v>49566.447642872197</c:v>
                </c:pt>
                <c:pt idx="6">
                  <c:v>4564.263848585947</c:v>
                </c:pt>
                <c:pt idx="7">
                  <c:v>13217.89341233855</c:v>
                </c:pt>
                <c:pt idx="8">
                  <c:v>51100.981861524386</c:v>
                </c:pt>
                <c:pt idx="9">
                  <c:v>6043.3084651738091</c:v>
                </c:pt>
                <c:pt idx="10">
                  <c:v>31370.076675808574</c:v>
                </c:pt>
                <c:pt idx="11">
                  <c:v>4818.1456656906339</c:v>
                </c:pt>
                <c:pt idx="12">
                  <c:v>15989.949376058736</c:v>
                </c:pt>
                <c:pt idx="13">
                  <c:v>48081.38202747106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29952"/>
        <c:axId val="236276368"/>
      </c:barChart>
      <c:catAx>
        <c:axId val="7929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36276368"/>
        <c:crosses val="autoZero"/>
        <c:auto val="1"/>
        <c:lblAlgn val="ctr"/>
        <c:lblOffset val="100"/>
        <c:noMultiLvlLbl val="0"/>
      </c:catAx>
      <c:valAx>
        <c:axId val="236276368"/>
        <c:scaling>
          <c:orientation val="minMax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792995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Gorkha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Sheet2!$B$2:$B$69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Sheet2!$C$2:$C$69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Sheet2!$D$2:$D$69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Sheet2!$E$2:$E$69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522880"/>
        <c:axId val="237523272"/>
      </c:barChart>
      <c:catAx>
        <c:axId val="237522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37523272"/>
        <c:crosses val="autoZero"/>
        <c:auto val="1"/>
        <c:lblAlgn val="ctr"/>
        <c:lblOffset val="100"/>
        <c:noMultiLvlLbl val="0"/>
      </c:catAx>
      <c:valAx>
        <c:axId val="23752327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52288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Gorkha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Sheet2!$B$2:$B$69</c:f>
              <c:numCache>
                <c:formatCode>#,##0.00</c:formatCode>
                <c:ptCount val="68"/>
                <c:pt idx="0">
                  <c:v>2557</c:v>
                </c:pt>
                <c:pt idx="1">
                  <c:v>1883</c:v>
                </c:pt>
                <c:pt idx="2">
                  <c:v>1568</c:v>
                </c:pt>
                <c:pt idx="3">
                  <c:v>1000</c:v>
                </c:pt>
                <c:pt idx="4">
                  <c:v>995</c:v>
                </c:pt>
                <c:pt idx="5">
                  <c:v>830</c:v>
                </c:pt>
                <c:pt idx="6">
                  <c:v>740</c:v>
                </c:pt>
                <c:pt idx="7">
                  <c:v>695</c:v>
                </c:pt>
                <c:pt idx="8">
                  <c:v>616</c:v>
                </c:pt>
                <c:pt idx="9">
                  <c:v>600</c:v>
                </c:pt>
                <c:pt idx="10">
                  <c:v>581</c:v>
                </c:pt>
                <c:pt idx="11">
                  <c:v>553</c:v>
                </c:pt>
                <c:pt idx="12">
                  <c:v>529</c:v>
                </c:pt>
                <c:pt idx="13">
                  <c:v>500</c:v>
                </c:pt>
                <c:pt idx="14">
                  <c:v>476</c:v>
                </c:pt>
                <c:pt idx="15">
                  <c:v>460</c:v>
                </c:pt>
                <c:pt idx="16">
                  <c:v>425</c:v>
                </c:pt>
                <c:pt idx="17">
                  <c:v>400</c:v>
                </c:pt>
                <c:pt idx="18">
                  <c:v>400</c:v>
                </c:pt>
                <c:pt idx="19">
                  <c:v>374</c:v>
                </c:pt>
                <c:pt idx="20">
                  <c:v>345</c:v>
                </c:pt>
                <c:pt idx="21">
                  <c:v>345</c:v>
                </c:pt>
                <c:pt idx="22">
                  <c:v>307</c:v>
                </c:pt>
                <c:pt idx="23">
                  <c:v>300</c:v>
                </c:pt>
                <c:pt idx="24">
                  <c:v>256</c:v>
                </c:pt>
                <c:pt idx="25">
                  <c:v>250</c:v>
                </c:pt>
                <c:pt idx="26">
                  <c:v>249</c:v>
                </c:pt>
                <c:pt idx="27">
                  <c:v>243</c:v>
                </c:pt>
                <c:pt idx="28">
                  <c:v>230</c:v>
                </c:pt>
                <c:pt idx="29">
                  <c:v>200</c:v>
                </c:pt>
                <c:pt idx="30">
                  <c:v>200</c:v>
                </c:pt>
                <c:pt idx="31">
                  <c:v>200</c:v>
                </c:pt>
                <c:pt idx="32">
                  <c:v>188</c:v>
                </c:pt>
                <c:pt idx="33">
                  <c:v>184</c:v>
                </c:pt>
                <c:pt idx="34">
                  <c:v>178</c:v>
                </c:pt>
                <c:pt idx="35">
                  <c:v>105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67</c:v>
                </c:pt>
                <c:pt idx="40">
                  <c:v>50</c:v>
                </c:pt>
                <c:pt idx="41">
                  <c:v>40</c:v>
                </c:pt>
                <c:pt idx="42">
                  <c:v>22</c:v>
                </c:pt>
                <c:pt idx="43">
                  <c:v>10</c:v>
                </c:pt>
                <c:pt idx="44">
                  <c:v>7</c:v>
                </c:pt>
                <c:pt idx="45">
                  <c:v>4</c:v>
                </c:pt>
                <c:pt idx="46">
                  <c:v>1</c:v>
                </c:pt>
                <c:pt idx="47">
                  <c:v>1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Sheet2!$C$2:$C$69</c:f>
              <c:numCache>
                <c:formatCode>#,##0.00</c:formatCode>
                <c:ptCount val="68"/>
                <c:pt idx="0">
                  <c:v>5886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Sheet2!$D$2:$D$69</c:f>
              <c:numCache>
                <c:formatCode>#,##0.00</c:formatCode>
                <c:ptCount val="68"/>
                <c:pt idx="0">
                  <c:v>390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150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Sheet2!$E$2:$E$69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524056"/>
        <c:axId val="237524448"/>
      </c:barChart>
      <c:catAx>
        <c:axId val="237524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37524448"/>
        <c:crosses val="autoZero"/>
        <c:auto val="1"/>
        <c:lblAlgn val="ctr"/>
        <c:lblOffset val="100"/>
        <c:noMultiLvlLbl val="0"/>
      </c:catAx>
      <c:valAx>
        <c:axId val="23752444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52405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Nuwakot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Sheet4!$A$2:$A$64</c:f>
              <c:strCache>
                <c:ptCount val="63"/>
                <c:pt idx="0">
                  <c:v>Kumari</c:v>
                </c:pt>
                <c:pt idx="1">
                  <c:v>Chauthe</c:v>
                </c:pt>
                <c:pt idx="2">
                  <c:v>TBD</c:v>
                </c:pt>
                <c:pt idx="3">
                  <c:v>Ganeshthan</c:v>
                </c:pt>
                <c:pt idx="4">
                  <c:v>Manakamana</c:v>
                </c:pt>
                <c:pt idx="5">
                  <c:v>Samundratar</c:v>
                </c:pt>
                <c:pt idx="6">
                  <c:v>Belkot</c:v>
                </c:pt>
                <c:pt idx="7">
                  <c:v>Shikharbesi</c:v>
                </c:pt>
                <c:pt idx="8">
                  <c:v>Madanpur</c:v>
                </c:pt>
                <c:pt idx="9">
                  <c:v>Kharanitar</c:v>
                </c:pt>
                <c:pt idx="10">
                  <c:v>Bhalche</c:v>
                </c:pt>
                <c:pt idx="11">
                  <c:v>Deurali</c:v>
                </c:pt>
                <c:pt idx="12">
                  <c:v>Kakani</c:v>
                </c:pt>
                <c:pt idx="13">
                  <c:v>KhadagBhanjyang</c:v>
                </c:pt>
                <c:pt idx="14">
                  <c:v>Taruka</c:v>
                </c:pt>
                <c:pt idx="15">
                  <c:v>BagesworiChokade</c:v>
                </c:pt>
                <c:pt idx="16">
                  <c:v>Balkumari</c:v>
                </c:pt>
                <c:pt idx="17">
                  <c:v>Barsunchet</c:v>
                </c:pt>
                <c:pt idx="18">
                  <c:v>Beteni</c:v>
                </c:pt>
                <c:pt idx="19">
                  <c:v>Bhadratar</c:v>
                </c:pt>
                <c:pt idx="20">
                  <c:v>Bidur N.P.</c:v>
                </c:pt>
                <c:pt idx="21">
                  <c:v>Budhasing</c:v>
                </c:pt>
                <c:pt idx="22">
                  <c:v>Bungtang</c:v>
                </c:pt>
                <c:pt idx="23">
                  <c:v>Charghare</c:v>
                </c:pt>
                <c:pt idx="24">
                  <c:v>Chaturale</c:v>
                </c:pt>
                <c:pt idx="25">
                  <c:v>Chaughada</c:v>
                </c:pt>
                <c:pt idx="26">
                  <c:v>Chhap</c:v>
                </c:pt>
                <c:pt idx="27">
                  <c:v>Dangsing</c:v>
                </c:pt>
                <c:pt idx="28">
                  <c:v>Duipipal</c:v>
                </c:pt>
                <c:pt idx="29">
                  <c:v>Fikuri</c:v>
                </c:pt>
                <c:pt idx="30">
                  <c:v>Gaunkharka</c:v>
                </c:pt>
                <c:pt idx="31">
                  <c:v>Gerkhu</c:v>
                </c:pt>
                <c:pt idx="32">
                  <c:v>Ghyangphedi</c:v>
                </c:pt>
                <c:pt idx="33">
                  <c:v>Gorsyang</c:v>
                </c:pt>
                <c:pt idx="34">
                  <c:v>Jiling</c:v>
                </c:pt>
                <c:pt idx="35">
                  <c:v>Kabilas</c:v>
                </c:pt>
                <c:pt idx="36">
                  <c:v>Kalikahalde</c:v>
                </c:pt>
                <c:pt idx="37">
                  <c:v>Kalyanpur</c:v>
                </c:pt>
                <c:pt idx="38">
                  <c:v>Kaule</c:v>
                </c:pt>
                <c:pt idx="39">
                  <c:v>KholegaunKhanigaun</c:v>
                </c:pt>
                <c:pt idx="40">
                  <c:v>Kintang</c:v>
                </c:pt>
                <c:pt idx="41">
                  <c:v>Lachyang</c:v>
                </c:pt>
                <c:pt idx="42">
                  <c:v>Likhu</c:v>
                </c:pt>
                <c:pt idx="43">
                  <c:v>Mahakali</c:v>
                </c:pt>
                <c:pt idx="44">
                  <c:v>Narjamandap</c:v>
                </c:pt>
                <c:pt idx="45">
                  <c:v>Okharpauwa</c:v>
                </c:pt>
                <c:pt idx="46">
                  <c:v>Panchkanya</c:v>
                </c:pt>
                <c:pt idx="47">
                  <c:v>Ralukadevi</c:v>
                </c:pt>
                <c:pt idx="48">
                  <c:v>Ratmate</c:v>
                </c:pt>
                <c:pt idx="49">
                  <c:v>Rautbesi</c:v>
                </c:pt>
                <c:pt idx="50">
                  <c:v>Salme</c:v>
                </c:pt>
                <c:pt idx="51">
                  <c:v>Samari</c:v>
                </c:pt>
                <c:pt idx="52">
                  <c:v>Samundradevi</c:v>
                </c:pt>
                <c:pt idx="53">
                  <c:v>Sikre</c:v>
                </c:pt>
                <c:pt idx="54">
                  <c:v>Sundaradevi</c:v>
                </c:pt>
                <c:pt idx="55">
                  <c:v>Sunkhani</c:v>
                </c:pt>
                <c:pt idx="56">
                  <c:v>Suryamati</c:v>
                </c:pt>
                <c:pt idx="57">
                  <c:v>Talakhu</c:v>
                </c:pt>
                <c:pt idx="58">
                  <c:v>Thanapati</c:v>
                </c:pt>
                <c:pt idx="59">
                  <c:v>Thansing</c:v>
                </c:pt>
                <c:pt idx="60">
                  <c:v>Thaprek</c:v>
                </c:pt>
                <c:pt idx="61">
                  <c:v>Tupche</c:v>
                </c:pt>
                <c:pt idx="62">
                  <c:v>Urleni</c:v>
                </c:pt>
              </c:strCache>
            </c:strRef>
          </c:cat>
          <c:val>
            <c:numRef>
              <c:f>Sheet4!$B$2:$B$64</c:f>
              <c:numCache>
                <c:formatCode>#,##0.00</c:formatCode>
                <c:ptCount val="63"/>
                <c:pt idx="0">
                  <c:v>1360</c:v>
                </c:pt>
                <c:pt idx="1">
                  <c:v>840</c:v>
                </c:pt>
                <c:pt idx="2">
                  <c:v>826</c:v>
                </c:pt>
                <c:pt idx="3">
                  <c:v>89</c:v>
                </c:pt>
                <c:pt idx="4">
                  <c:v>75</c:v>
                </c:pt>
                <c:pt idx="5">
                  <c:v>61</c:v>
                </c:pt>
                <c:pt idx="6">
                  <c:v>50</c:v>
                </c:pt>
                <c:pt idx="7">
                  <c:v>35</c:v>
                </c:pt>
                <c:pt idx="8">
                  <c:v>20</c:v>
                </c:pt>
                <c:pt idx="9">
                  <c:v>16</c:v>
                </c:pt>
                <c:pt idx="10">
                  <c:v>14</c:v>
                </c:pt>
                <c:pt idx="11">
                  <c:v>14</c:v>
                </c:pt>
                <c:pt idx="12">
                  <c:v>10</c:v>
                </c:pt>
                <c:pt idx="13">
                  <c:v>5</c:v>
                </c:pt>
                <c:pt idx="14">
                  <c:v>5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Sheet4!$A$2:$A$64</c:f>
              <c:strCache>
                <c:ptCount val="63"/>
                <c:pt idx="0">
                  <c:v>Kumari</c:v>
                </c:pt>
                <c:pt idx="1">
                  <c:v>Chauthe</c:v>
                </c:pt>
                <c:pt idx="2">
                  <c:v>TBD</c:v>
                </c:pt>
                <c:pt idx="3">
                  <c:v>Ganeshthan</c:v>
                </c:pt>
                <c:pt idx="4">
                  <c:v>Manakamana</c:v>
                </c:pt>
                <c:pt idx="5">
                  <c:v>Samundratar</c:v>
                </c:pt>
                <c:pt idx="6">
                  <c:v>Belkot</c:v>
                </c:pt>
                <c:pt idx="7">
                  <c:v>Shikharbesi</c:v>
                </c:pt>
                <c:pt idx="8">
                  <c:v>Madanpur</c:v>
                </c:pt>
                <c:pt idx="9">
                  <c:v>Kharanitar</c:v>
                </c:pt>
                <c:pt idx="10">
                  <c:v>Bhalche</c:v>
                </c:pt>
                <c:pt idx="11">
                  <c:v>Deurali</c:v>
                </c:pt>
                <c:pt idx="12">
                  <c:v>Kakani</c:v>
                </c:pt>
                <c:pt idx="13">
                  <c:v>KhadagBhanjyang</c:v>
                </c:pt>
                <c:pt idx="14">
                  <c:v>Taruka</c:v>
                </c:pt>
                <c:pt idx="15">
                  <c:v>BagesworiChokade</c:v>
                </c:pt>
                <c:pt idx="16">
                  <c:v>Balkumari</c:v>
                </c:pt>
                <c:pt idx="17">
                  <c:v>Barsunchet</c:v>
                </c:pt>
                <c:pt idx="18">
                  <c:v>Beteni</c:v>
                </c:pt>
                <c:pt idx="19">
                  <c:v>Bhadratar</c:v>
                </c:pt>
                <c:pt idx="20">
                  <c:v>Bidur N.P.</c:v>
                </c:pt>
                <c:pt idx="21">
                  <c:v>Budhasing</c:v>
                </c:pt>
                <c:pt idx="22">
                  <c:v>Bungtang</c:v>
                </c:pt>
                <c:pt idx="23">
                  <c:v>Charghare</c:v>
                </c:pt>
                <c:pt idx="24">
                  <c:v>Chaturale</c:v>
                </c:pt>
                <c:pt idx="25">
                  <c:v>Chaughada</c:v>
                </c:pt>
                <c:pt idx="26">
                  <c:v>Chhap</c:v>
                </c:pt>
                <c:pt idx="27">
                  <c:v>Dangsing</c:v>
                </c:pt>
                <c:pt idx="28">
                  <c:v>Duipipal</c:v>
                </c:pt>
                <c:pt idx="29">
                  <c:v>Fikuri</c:v>
                </c:pt>
                <c:pt idx="30">
                  <c:v>Gaunkharka</c:v>
                </c:pt>
                <c:pt idx="31">
                  <c:v>Gerkhu</c:v>
                </c:pt>
                <c:pt idx="32">
                  <c:v>Ghyangphedi</c:v>
                </c:pt>
                <c:pt idx="33">
                  <c:v>Gorsyang</c:v>
                </c:pt>
                <c:pt idx="34">
                  <c:v>Jiling</c:v>
                </c:pt>
                <c:pt idx="35">
                  <c:v>Kabilas</c:v>
                </c:pt>
                <c:pt idx="36">
                  <c:v>Kalikahalde</c:v>
                </c:pt>
                <c:pt idx="37">
                  <c:v>Kalyanpur</c:v>
                </c:pt>
                <c:pt idx="38">
                  <c:v>Kaule</c:v>
                </c:pt>
                <c:pt idx="39">
                  <c:v>KholegaunKhanigaun</c:v>
                </c:pt>
                <c:pt idx="40">
                  <c:v>Kintang</c:v>
                </c:pt>
                <c:pt idx="41">
                  <c:v>Lachyang</c:v>
                </c:pt>
                <c:pt idx="42">
                  <c:v>Likhu</c:v>
                </c:pt>
                <c:pt idx="43">
                  <c:v>Mahakali</c:v>
                </c:pt>
                <c:pt idx="44">
                  <c:v>Narjamandap</c:v>
                </c:pt>
                <c:pt idx="45">
                  <c:v>Okharpauwa</c:v>
                </c:pt>
                <c:pt idx="46">
                  <c:v>Panchkanya</c:v>
                </c:pt>
                <c:pt idx="47">
                  <c:v>Ralukadevi</c:v>
                </c:pt>
                <c:pt idx="48">
                  <c:v>Ratmate</c:v>
                </c:pt>
                <c:pt idx="49">
                  <c:v>Rautbesi</c:v>
                </c:pt>
                <c:pt idx="50">
                  <c:v>Salme</c:v>
                </c:pt>
                <c:pt idx="51">
                  <c:v>Samari</c:v>
                </c:pt>
                <c:pt idx="52">
                  <c:v>Samundradevi</c:v>
                </c:pt>
                <c:pt idx="53">
                  <c:v>Sikre</c:v>
                </c:pt>
                <c:pt idx="54">
                  <c:v>Sundaradevi</c:v>
                </c:pt>
                <c:pt idx="55">
                  <c:v>Sunkhani</c:v>
                </c:pt>
                <c:pt idx="56">
                  <c:v>Suryamati</c:v>
                </c:pt>
                <c:pt idx="57">
                  <c:v>Talakhu</c:v>
                </c:pt>
                <c:pt idx="58">
                  <c:v>Thanapati</c:v>
                </c:pt>
                <c:pt idx="59">
                  <c:v>Thansing</c:v>
                </c:pt>
                <c:pt idx="60">
                  <c:v>Thaprek</c:v>
                </c:pt>
                <c:pt idx="61">
                  <c:v>Tupche</c:v>
                </c:pt>
                <c:pt idx="62">
                  <c:v>Urleni</c:v>
                </c:pt>
              </c:strCache>
            </c:strRef>
          </c:cat>
          <c:val>
            <c:numRef>
              <c:f>Sheet4!$C$2:$C$64</c:f>
              <c:numCache>
                <c:formatCode>#,##0.00</c:formatCode>
                <c:ptCount val="6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Sheet4!$D$1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Sheet4!$A$2:$A$64</c:f>
              <c:strCache>
                <c:ptCount val="63"/>
                <c:pt idx="0">
                  <c:v>Kumari</c:v>
                </c:pt>
                <c:pt idx="1">
                  <c:v>Chauthe</c:v>
                </c:pt>
                <c:pt idx="2">
                  <c:v>TBD</c:v>
                </c:pt>
                <c:pt idx="3">
                  <c:v>Ganeshthan</c:v>
                </c:pt>
                <c:pt idx="4">
                  <c:v>Manakamana</c:v>
                </c:pt>
                <c:pt idx="5">
                  <c:v>Samundratar</c:v>
                </c:pt>
                <c:pt idx="6">
                  <c:v>Belkot</c:v>
                </c:pt>
                <c:pt idx="7">
                  <c:v>Shikharbesi</c:v>
                </c:pt>
                <c:pt idx="8">
                  <c:v>Madanpur</c:v>
                </c:pt>
                <c:pt idx="9">
                  <c:v>Kharanitar</c:v>
                </c:pt>
                <c:pt idx="10">
                  <c:v>Bhalche</c:v>
                </c:pt>
                <c:pt idx="11">
                  <c:v>Deurali</c:v>
                </c:pt>
                <c:pt idx="12">
                  <c:v>Kakani</c:v>
                </c:pt>
                <c:pt idx="13">
                  <c:v>KhadagBhanjyang</c:v>
                </c:pt>
                <c:pt idx="14">
                  <c:v>Taruka</c:v>
                </c:pt>
                <c:pt idx="15">
                  <c:v>BagesworiChokade</c:v>
                </c:pt>
                <c:pt idx="16">
                  <c:v>Balkumari</c:v>
                </c:pt>
                <c:pt idx="17">
                  <c:v>Barsunchet</c:v>
                </c:pt>
                <c:pt idx="18">
                  <c:v>Beteni</c:v>
                </c:pt>
                <c:pt idx="19">
                  <c:v>Bhadratar</c:v>
                </c:pt>
                <c:pt idx="20">
                  <c:v>Bidur N.P.</c:v>
                </c:pt>
                <c:pt idx="21">
                  <c:v>Budhasing</c:v>
                </c:pt>
                <c:pt idx="22">
                  <c:v>Bungtang</c:v>
                </c:pt>
                <c:pt idx="23">
                  <c:v>Charghare</c:v>
                </c:pt>
                <c:pt idx="24">
                  <c:v>Chaturale</c:v>
                </c:pt>
                <c:pt idx="25">
                  <c:v>Chaughada</c:v>
                </c:pt>
                <c:pt idx="26">
                  <c:v>Chhap</c:v>
                </c:pt>
                <c:pt idx="27">
                  <c:v>Dangsing</c:v>
                </c:pt>
                <c:pt idx="28">
                  <c:v>Duipipal</c:v>
                </c:pt>
                <c:pt idx="29">
                  <c:v>Fikuri</c:v>
                </c:pt>
                <c:pt idx="30">
                  <c:v>Gaunkharka</c:v>
                </c:pt>
                <c:pt idx="31">
                  <c:v>Gerkhu</c:v>
                </c:pt>
                <c:pt idx="32">
                  <c:v>Ghyangphedi</c:v>
                </c:pt>
                <c:pt idx="33">
                  <c:v>Gorsyang</c:v>
                </c:pt>
                <c:pt idx="34">
                  <c:v>Jiling</c:v>
                </c:pt>
                <c:pt idx="35">
                  <c:v>Kabilas</c:v>
                </c:pt>
                <c:pt idx="36">
                  <c:v>Kalikahalde</c:v>
                </c:pt>
                <c:pt idx="37">
                  <c:v>Kalyanpur</c:v>
                </c:pt>
                <c:pt idx="38">
                  <c:v>Kaule</c:v>
                </c:pt>
                <c:pt idx="39">
                  <c:v>KholegaunKhanigaun</c:v>
                </c:pt>
                <c:pt idx="40">
                  <c:v>Kintang</c:v>
                </c:pt>
                <c:pt idx="41">
                  <c:v>Lachyang</c:v>
                </c:pt>
                <c:pt idx="42">
                  <c:v>Likhu</c:v>
                </c:pt>
                <c:pt idx="43">
                  <c:v>Mahakali</c:v>
                </c:pt>
                <c:pt idx="44">
                  <c:v>Narjamandap</c:v>
                </c:pt>
                <c:pt idx="45">
                  <c:v>Okharpauwa</c:v>
                </c:pt>
                <c:pt idx="46">
                  <c:v>Panchkanya</c:v>
                </c:pt>
                <c:pt idx="47">
                  <c:v>Ralukadevi</c:v>
                </c:pt>
                <c:pt idx="48">
                  <c:v>Ratmate</c:v>
                </c:pt>
                <c:pt idx="49">
                  <c:v>Rautbesi</c:v>
                </c:pt>
                <c:pt idx="50">
                  <c:v>Salme</c:v>
                </c:pt>
                <c:pt idx="51">
                  <c:v>Samari</c:v>
                </c:pt>
                <c:pt idx="52">
                  <c:v>Samundradevi</c:v>
                </c:pt>
                <c:pt idx="53">
                  <c:v>Sikre</c:v>
                </c:pt>
                <c:pt idx="54">
                  <c:v>Sundaradevi</c:v>
                </c:pt>
                <c:pt idx="55">
                  <c:v>Sunkhani</c:v>
                </c:pt>
                <c:pt idx="56">
                  <c:v>Suryamati</c:v>
                </c:pt>
                <c:pt idx="57">
                  <c:v>Talakhu</c:v>
                </c:pt>
                <c:pt idx="58">
                  <c:v>Thanapati</c:v>
                </c:pt>
                <c:pt idx="59">
                  <c:v>Thansing</c:v>
                </c:pt>
                <c:pt idx="60">
                  <c:v>Thaprek</c:v>
                </c:pt>
                <c:pt idx="61">
                  <c:v>Tupche</c:v>
                </c:pt>
                <c:pt idx="62">
                  <c:v>Urleni</c:v>
                </c:pt>
              </c:strCache>
            </c:strRef>
          </c:cat>
          <c:val>
            <c:numRef>
              <c:f>Sheet4!$D$2:$D$64</c:f>
              <c:numCache>
                <c:formatCode>#,##0.00</c:formatCode>
                <c:ptCount val="63"/>
                <c:pt idx="0">
                  <c:v>250</c:v>
                </c:pt>
                <c:pt idx="1">
                  <c:v>150</c:v>
                </c:pt>
                <c:pt idx="2">
                  <c:v>0</c:v>
                </c:pt>
                <c:pt idx="3">
                  <c:v>89</c:v>
                </c:pt>
                <c:pt idx="4">
                  <c:v>0</c:v>
                </c:pt>
                <c:pt idx="5">
                  <c:v>61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16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872</c:v>
                </c:pt>
                <c:pt idx="61">
                  <c:v>0</c:v>
                </c:pt>
                <c:pt idx="62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Sheet4!$E$1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Sheet4!$A$2:$A$64</c:f>
              <c:strCache>
                <c:ptCount val="63"/>
                <c:pt idx="0">
                  <c:v>Kumari</c:v>
                </c:pt>
                <c:pt idx="1">
                  <c:v>Chauthe</c:v>
                </c:pt>
                <c:pt idx="2">
                  <c:v>TBD</c:v>
                </c:pt>
                <c:pt idx="3">
                  <c:v>Ganeshthan</c:v>
                </c:pt>
                <c:pt idx="4">
                  <c:v>Manakamana</c:v>
                </c:pt>
                <c:pt idx="5">
                  <c:v>Samundratar</c:v>
                </c:pt>
                <c:pt idx="6">
                  <c:v>Belkot</c:v>
                </c:pt>
                <c:pt idx="7">
                  <c:v>Shikharbesi</c:v>
                </c:pt>
                <c:pt idx="8">
                  <c:v>Madanpur</c:v>
                </c:pt>
                <c:pt idx="9">
                  <c:v>Kharanitar</c:v>
                </c:pt>
                <c:pt idx="10">
                  <c:v>Bhalche</c:v>
                </c:pt>
                <c:pt idx="11">
                  <c:v>Deurali</c:v>
                </c:pt>
                <c:pt idx="12">
                  <c:v>Kakani</c:v>
                </c:pt>
                <c:pt idx="13">
                  <c:v>KhadagBhanjyang</c:v>
                </c:pt>
                <c:pt idx="14">
                  <c:v>Taruka</c:v>
                </c:pt>
                <c:pt idx="15">
                  <c:v>BagesworiChokade</c:v>
                </c:pt>
                <c:pt idx="16">
                  <c:v>Balkumari</c:v>
                </c:pt>
                <c:pt idx="17">
                  <c:v>Barsunchet</c:v>
                </c:pt>
                <c:pt idx="18">
                  <c:v>Beteni</c:v>
                </c:pt>
                <c:pt idx="19">
                  <c:v>Bhadratar</c:v>
                </c:pt>
                <c:pt idx="20">
                  <c:v>Bidur N.P.</c:v>
                </c:pt>
                <c:pt idx="21">
                  <c:v>Budhasing</c:v>
                </c:pt>
                <c:pt idx="22">
                  <c:v>Bungtang</c:v>
                </c:pt>
                <c:pt idx="23">
                  <c:v>Charghare</c:v>
                </c:pt>
                <c:pt idx="24">
                  <c:v>Chaturale</c:v>
                </c:pt>
                <c:pt idx="25">
                  <c:v>Chaughada</c:v>
                </c:pt>
                <c:pt idx="26">
                  <c:v>Chhap</c:v>
                </c:pt>
                <c:pt idx="27">
                  <c:v>Dangsing</c:v>
                </c:pt>
                <c:pt idx="28">
                  <c:v>Duipipal</c:v>
                </c:pt>
                <c:pt idx="29">
                  <c:v>Fikuri</c:v>
                </c:pt>
                <c:pt idx="30">
                  <c:v>Gaunkharka</c:v>
                </c:pt>
                <c:pt idx="31">
                  <c:v>Gerkhu</c:v>
                </c:pt>
                <c:pt idx="32">
                  <c:v>Ghyangphedi</c:v>
                </c:pt>
                <c:pt idx="33">
                  <c:v>Gorsyang</c:v>
                </c:pt>
                <c:pt idx="34">
                  <c:v>Jiling</c:v>
                </c:pt>
                <c:pt idx="35">
                  <c:v>Kabilas</c:v>
                </c:pt>
                <c:pt idx="36">
                  <c:v>Kalikahalde</c:v>
                </c:pt>
                <c:pt idx="37">
                  <c:v>Kalyanpur</c:v>
                </c:pt>
                <c:pt idx="38">
                  <c:v>Kaule</c:v>
                </c:pt>
                <c:pt idx="39">
                  <c:v>KholegaunKhanigaun</c:v>
                </c:pt>
                <c:pt idx="40">
                  <c:v>Kintang</c:v>
                </c:pt>
                <c:pt idx="41">
                  <c:v>Lachyang</c:v>
                </c:pt>
                <c:pt idx="42">
                  <c:v>Likhu</c:v>
                </c:pt>
                <c:pt idx="43">
                  <c:v>Mahakali</c:v>
                </c:pt>
                <c:pt idx="44">
                  <c:v>Narjamandap</c:v>
                </c:pt>
                <c:pt idx="45">
                  <c:v>Okharpauwa</c:v>
                </c:pt>
                <c:pt idx="46">
                  <c:v>Panchkanya</c:v>
                </c:pt>
                <c:pt idx="47">
                  <c:v>Ralukadevi</c:v>
                </c:pt>
                <c:pt idx="48">
                  <c:v>Ratmate</c:v>
                </c:pt>
                <c:pt idx="49">
                  <c:v>Rautbesi</c:v>
                </c:pt>
                <c:pt idx="50">
                  <c:v>Salme</c:v>
                </c:pt>
                <c:pt idx="51">
                  <c:v>Samari</c:v>
                </c:pt>
                <c:pt idx="52">
                  <c:v>Samundradevi</c:v>
                </c:pt>
                <c:pt idx="53">
                  <c:v>Sikre</c:v>
                </c:pt>
                <c:pt idx="54">
                  <c:v>Sundaradevi</c:v>
                </c:pt>
                <c:pt idx="55">
                  <c:v>Sunkhani</c:v>
                </c:pt>
                <c:pt idx="56">
                  <c:v>Suryamati</c:v>
                </c:pt>
                <c:pt idx="57">
                  <c:v>Talakhu</c:v>
                </c:pt>
                <c:pt idx="58">
                  <c:v>Thanapati</c:v>
                </c:pt>
                <c:pt idx="59">
                  <c:v>Thansing</c:v>
                </c:pt>
                <c:pt idx="60">
                  <c:v>Thaprek</c:v>
                </c:pt>
                <c:pt idx="61">
                  <c:v>Tupche</c:v>
                </c:pt>
                <c:pt idx="62">
                  <c:v>Urleni</c:v>
                </c:pt>
              </c:strCache>
            </c:strRef>
          </c:cat>
          <c:val>
            <c:numRef>
              <c:f>Sheet4!$E$2:$E$64</c:f>
              <c:numCache>
                <c:formatCode>#,##0.00</c:formatCode>
                <c:ptCount val="6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525232"/>
        <c:axId val="237525624"/>
      </c:barChart>
      <c:catAx>
        <c:axId val="237525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37525624"/>
        <c:crosses val="autoZero"/>
        <c:auto val="1"/>
        <c:lblAlgn val="ctr"/>
        <c:lblOffset val="100"/>
        <c:noMultiLvlLbl val="0"/>
      </c:catAx>
      <c:valAx>
        <c:axId val="237525624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52523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Baktapur</a:t>
            </a:r>
            <a:r>
              <a:rPr lang="en-GB" sz="3200" baseline="0"/>
              <a:t> distributed</a:t>
            </a:r>
            <a:endParaRPr lang="en-GB" sz="32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Bhaktapur N.P.</c:v>
                </c:pt>
                <c:pt idx="1">
                  <c:v>Madhyapur Thimi N.P.</c:v>
                </c:pt>
                <c:pt idx="2">
                  <c:v>Nagarkot</c:v>
                </c:pt>
                <c:pt idx="3">
                  <c:v>Changunarayan</c:v>
                </c:pt>
                <c:pt idx="4">
                  <c:v>Sudal</c:v>
                </c:pt>
                <c:pt idx="5">
                  <c:v>Jhaukhel</c:v>
                </c:pt>
                <c:pt idx="6">
                  <c:v>Bageswori</c:v>
                </c:pt>
                <c:pt idx="7">
                  <c:v>Balkot</c:v>
                </c:pt>
                <c:pt idx="8">
                  <c:v>Chhaling</c:v>
                </c:pt>
                <c:pt idx="9">
                  <c:v>Chitapol</c:v>
                </c:pt>
                <c:pt idx="10">
                  <c:v>Dadhikot</c:v>
                </c:pt>
                <c:pt idx="11">
                  <c:v>Duwakot</c:v>
                </c:pt>
                <c:pt idx="12">
                  <c:v>Gundu</c:v>
                </c:pt>
                <c:pt idx="13">
                  <c:v>Kautunje</c:v>
                </c:pt>
                <c:pt idx="14">
                  <c:v>Nankhel</c:v>
                </c:pt>
                <c:pt idx="15">
                  <c:v>Sipadol</c:v>
                </c:pt>
                <c:pt idx="16">
                  <c:v>Sirutar</c:v>
                </c:pt>
                <c:pt idx="17">
                  <c:v>Tathali</c:v>
                </c:pt>
                <c:pt idx="18">
                  <c:v>TBD</c:v>
                </c:pt>
              </c:strCache>
            </c:strRef>
          </c:cat>
          <c:val>
            <c:numRef>
              <c:f>Sheet1!$B$2:$B$20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Bhaktapur N.P.</c:v>
                </c:pt>
                <c:pt idx="1">
                  <c:v>Madhyapur Thimi N.P.</c:v>
                </c:pt>
                <c:pt idx="2">
                  <c:v>Nagarkot</c:v>
                </c:pt>
                <c:pt idx="3">
                  <c:v>Changunarayan</c:v>
                </c:pt>
                <c:pt idx="4">
                  <c:v>Sudal</c:v>
                </c:pt>
                <c:pt idx="5">
                  <c:v>Jhaukhel</c:v>
                </c:pt>
                <c:pt idx="6">
                  <c:v>Bageswori</c:v>
                </c:pt>
                <c:pt idx="7">
                  <c:v>Balkot</c:v>
                </c:pt>
                <c:pt idx="8">
                  <c:v>Chhaling</c:v>
                </c:pt>
                <c:pt idx="9">
                  <c:v>Chitapol</c:v>
                </c:pt>
                <c:pt idx="10">
                  <c:v>Dadhikot</c:v>
                </c:pt>
                <c:pt idx="11">
                  <c:v>Duwakot</c:v>
                </c:pt>
                <c:pt idx="12">
                  <c:v>Gundu</c:v>
                </c:pt>
                <c:pt idx="13">
                  <c:v>Kautunje</c:v>
                </c:pt>
                <c:pt idx="14">
                  <c:v>Nankhel</c:v>
                </c:pt>
                <c:pt idx="15">
                  <c:v>Sipadol</c:v>
                </c:pt>
                <c:pt idx="16">
                  <c:v>Sirutar</c:v>
                </c:pt>
                <c:pt idx="17">
                  <c:v>Tathali</c:v>
                </c:pt>
                <c:pt idx="18">
                  <c:v>TBD</c:v>
                </c:pt>
              </c:strCache>
            </c:strRef>
          </c:cat>
          <c:val>
            <c:numRef>
              <c:f>Sheet1!$C$2:$C$20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Bhaktapur N.P.</c:v>
                </c:pt>
                <c:pt idx="1">
                  <c:v>Madhyapur Thimi N.P.</c:v>
                </c:pt>
                <c:pt idx="2">
                  <c:v>Nagarkot</c:v>
                </c:pt>
                <c:pt idx="3">
                  <c:v>Changunarayan</c:v>
                </c:pt>
                <c:pt idx="4">
                  <c:v>Sudal</c:v>
                </c:pt>
                <c:pt idx="5">
                  <c:v>Jhaukhel</c:v>
                </c:pt>
                <c:pt idx="6">
                  <c:v>Bageswori</c:v>
                </c:pt>
                <c:pt idx="7">
                  <c:v>Balkot</c:v>
                </c:pt>
                <c:pt idx="8">
                  <c:v>Chhaling</c:v>
                </c:pt>
                <c:pt idx="9">
                  <c:v>Chitapol</c:v>
                </c:pt>
                <c:pt idx="10">
                  <c:v>Dadhikot</c:v>
                </c:pt>
                <c:pt idx="11">
                  <c:v>Duwakot</c:v>
                </c:pt>
                <c:pt idx="12">
                  <c:v>Gundu</c:v>
                </c:pt>
                <c:pt idx="13">
                  <c:v>Kautunje</c:v>
                </c:pt>
                <c:pt idx="14">
                  <c:v>Nankhel</c:v>
                </c:pt>
                <c:pt idx="15">
                  <c:v>Sipadol</c:v>
                </c:pt>
                <c:pt idx="16">
                  <c:v>Sirutar</c:v>
                </c:pt>
                <c:pt idx="17">
                  <c:v>Tathali</c:v>
                </c:pt>
                <c:pt idx="18">
                  <c:v>TBD</c:v>
                </c:pt>
              </c:strCache>
            </c:strRef>
          </c:cat>
          <c:val>
            <c:numRef>
              <c:f>Sheet1!$D$2:$D$20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Bhaktapur N.P.</c:v>
                </c:pt>
                <c:pt idx="1">
                  <c:v>Madhyapur Thimi N.P.</c:v>
                </c:pt>
                <c:pt idx="2">
                  <c:v>Nagarkot</c:v>
                </c:pt>
                <c:pt idx="3">
                  <c:v>Changunarayan</c:v>
                </c:pt>
                <c:pt idx="4">
                  <c:v>Sudal</c:v>
                </c:pt>
                <c:pt idx="5">
                  <c:v>Jhaukhel</c:v>
                </c:pt>
                <c:pt idx="6">
                  <c:v>Bageswori</c:v>
                </c:pt>
                <c:pt idx="7">
                  <c:v>Balkot</c:v>
                </c:pt>
                <c:pt idx="8">
                  <c:v>Chhaling</c:v>
                </c:pt>
                <c:pt idx="9">
                  <c:v>Chitapol</c:v>
                </c:pt>
                <c:pt idx="10">
                  <c:v>Dadhikot</c:v>
                </c:pt>
                <c:pt idx="11">
                  <c:v>Duwakot</c:v>
                </c:pt>
                <c:pt idx="12">
                  <c:v>Gundu</c:v>
                </c:pt>
                <c:pt idx="13">
                  <c:v>Kautunje</c:v>
                </c:pt>
                <c:pt idx="14">
                  <c:v>Nankhel</c:v>
                </c:pt>
                <c:pt idx="15">
                  <c:v>Sipadol</c:v>
                </c:pt>
                <c:pt idx="16">
                  <c:v>Sirutar</c:v>
                </c:pt>
                <c:pt idx="17">
                  <c:v>Tathali</c:v>
                </c:pt>
                <c:pt idx="18">
                  <c:v>TBD</c:v>
                </c:pt>
              </c:strCache>
            </c:strRef>
          </c:cat>
          <c:val>
            <c:numRef>
              <c:f>Sheet1!$E$2:$E$20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526408"/>
        <c:axId val="237526800"/>
      </c:barChart>
      <c:catAx>
        <c:axId val="237526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37526800"/>
        <c:crosses val="autoZero"/>
        <c:auto val="1"/>
        <c:lblAlgn val="ctr"/>
        <c:lblOffset val="100"/>
        <c:noMultiLvlLbl val="0"/>
      </c:catAx>
      <c:valAx>
        <c:axId val="237526800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52640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Kathmandu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Sheet2!$A$2:$A$61</c:f>
              <c:strCache>
                <c:ptCount val="60"/>
                <c:pt idx="0">
                  <c:v>Kathmandu M.N.P.</c:v>
                </c:pt>
                <c:pt idx="1">
                  <c:v>Lapsephedi</c:v>
                </c:pt>
                <c:pt idx="2">
                  <c:v>Kabhresthali</c:v>
                </c:pt>
                <c:pt idx="3">
                  <c:v>Bhimdhunga</c:v>
                </c:pt>
                <c:pt idx="4">
                  <c:v>Ramkot</c:v>
                </c:pt>
                <c:pt idx="5">
                  <c:v>Sangla</c:v>
                </c:pt>
                <c:pt idx="6">
                  <c:v>JhorMahankal</c:v>
                </c:pt>
                <c:pt idx="7">
                  <c:v>Kirtipur N.P.</c:v>
                </c:pt>
                <c:pt idx="8">
                  <c:v>Chalnakhel</c:v>
                </c:pt>
                <c:pt idx="9">
                  <c:v>Talkududechour</c:v>
                </c:pt>
                <c:pt idx="10">
                  <c:v>Futung</c:v>
                </c:pt>
                <c:pt idx="11">
                  <c:v>Jorpati</c:v>
                </c:pt>
                <c:pt idx="12">
                  <c:v>Sitapaila</c:v>
                </c:pt>
                <c:pt idx="13">
                  <c:v>Aalapot</c:v>
                </c:pt>
                <c:pt idx="14">
                  <c:v>BaadBhanjyang</c:v>
                </c:pt>
                <c:pt idx="15">
                  <c:v>Bajrayogini(Sankhu)</c:v>
                </c:pt>
                <c:pt idx="16">
                  <c:v>Balambu</c:v>
                </c:pt>
                <c:pt idx="17">
                  <c:v>Baluwa</c:v>
                </c:pt>
                <c:pt idx="18">
                  <c:v>Bhadrabas</c:v>
                </c:pt>
                <c:pt idx="19">
                  <c:v>Budanilkantha</c:v>
                </c:pt>
                <c:pt idx="20">
                  <c:v>ChapaliBhadrakali</c:v>
                </c:pt>
                <c:pt idx="21">
                  <c:v>Chhaimale</c:v>
                </c:pt>
                <c:pt idx="22">
                  <c:v>ChouketarDahachok</c:v>
                </c:pt>
                <c:pt idx="23">
                  <c:v>Chunikhel</c:v>
                </c:pt>
                <c:pt idx="24">
                  <c:v>Daanchhi</c:v>
                </c:pt>
                <c:pt idx="25">
                  <c:v>Daxinkali</c:v>
                </c:pt>
                <c:pt idx="26">
                  <c:v>Dhapasi</c:v>
                </c:pt>
                <c:pt idx="27">
                  <c:v>Dharmasthali</c:v>
                </c:pt>
                <c:pt idx="28">
                  <c:v>Gagalphedi</c:v>
                </c:pt>
                <c:pt idx="29">
                  <c:v>Gokarneswor</c:v>
                </c:pt>
                <c:pt idx="30">
                  <c:v>Goldhunga</c:v>
                </c:pt>
                <c:pt idx="31">
                  <c:v>Gonggabu</c:v>
                </c:pt>
                <c:pt idx="32">
                  <c:v>Gothatar</c:v>
                </c:pt>
                <c:pt idx="33">
                  <c:v>IchangNarayan</c:v>
                </c:pt>
                <c:pt idx="34">
                  <c:v>Indrayani</c:v>
                </c:pt>
                <c:pt idx="35">
                  <c:v>Jitpurphedi</c:v>
                </c:pt>
                <c:pt idx="36">
                  <c:v>Kapan</c:v>
                </c:pt>
                <c:pt idx="37">
                  <c:v>KhadkaBhadrakali</c:v>
                </c:pt>
                <c:pt idx="38">
                  <c:v>Machhegaun</c:v>
                </c:pt>
                <c:pt idx="39">
                  <c:v>Mahadevathan</c:v>
                </c:pt>
                <c:pt idx="40">
                  <c:v>Mahankal</c:v>
                </c:pt>
                <c:pt idx="41">
                  <c:v>Manmaiju</c:v>
                </c:pt>
                <c:pt idx="42">
                  <c:v>Matatirtha</c:v>
                </c:pt>
                <c:pt idx="43">
                  <c:v>Mulpani</c:v>
                </c:pt>
                <c:pt idx="44">
                  <c:v>Naglebhare</c:v>
                </c:pt>
                <c:pt idx="45">
                  <c:v>NaikapNayaBhanjyang</c:v>
                </c:pt>
                <c:pt idx="46">
                  <c:v>NaikapPuranoBhanjyang</c:v>
                </c:pt>
                <c:pt idx="47">
                  <c:v>Nayapati</c:v>
                </c:pt>
                <c:pt idx="48">
                  <c:v>Pukhulachhi</c:v>
                </c:pt>
                <c:pt idx="49">
                  <c:v>Satikhel</c:v>
                </c:pt>
                <c:pt idx="50">
                  <c:v>Satungal</c:v>
                </c:pt>
                <c:pt idx="51">
                  <c:v>Seuchatar</c:v>
                </c:pt>
                <c:pt idx="52">
                  <c:v>Sheshnarayan</c:v>
                </c:pt>
                <c:pt idx="53">
                  <c:v>Sundarijal</c:v>
                </c:pt>
                <c:pt idx="54">
                  <c:v>Suntol</c:v>
                </c:pt>
                <c:pt idx="55">
                  <c:v>Thankot</c:v>
                </c:pt>
                <c:pt idx="56">
                  <c:v>Tinthana</c:v>
                </c:pt>
                <c:pt idx="57">
                  <c:v>TokhaChandeswori</c:v>
                </c:pt>
                <c:pt idx="58">
                  <c:v>TokhaSarswoti</c:v>
                </c:pt>
                <c:pt idx="59">
                  <c:v>TBD</c:v>
                </c:pt>
              </c:strCache>
            </c:strRef>
          </c:cat>
          <c:val>
            <c:numRef>
              <c:f>Sheet2!$B$2:$B$61</c:f>
              <c:numCache>
                <c:formatCode>#,##0.00</c:formatCode>
                <c:ptCount val="60"/>
                <c:pt idx="0">
                  <c:v>9236</c:v>
                </c:pt>
                <c:pt idx="1">
                  <c:v>2000</c:v>
                </c:pt>
                <c:pt idx="2">
                  <c:v>1848</c:v>
                </c:pt>
                <c:pt idx="3">
                  <c:v>1250</c:v>
                </c:pt>
                <c:pt idx="4">
                  <c:v>1122</c:v>
                </c:pt>
                <c:pt idx="5">
                  <c:v>650</c:v>
                </c:pt>
                <c:pt idx="6">
                  <c:v>445</c:v>
                </c:pt>
                <c:pt idx="7">
                  <c:v>249</c:v>
                </c:pt>
                <c:pt idx="8">
                  <c:v>100</c:v>
                </c:pt>
                <c:pt idx="9">
                  <c:v>100</c:v>
                </c:pt>
                <c:pt idx="10">
                  <c:v>46</c:v>
                </c:pt>
                <c:pt idx="11">
                  <c:v>40</c:v>
                </c:pt>
                <c:pt idx="12">
                  <c:v>3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Sheet2!$A$2:$A$61</c:f>
              <c:strCache>
                <c:ptCount val="60"/>
                <c:pt idx="0">
                  <c:v>Kathmandu M.N.P.</c:v>
                </c:pt>
                <c:pt idx="1">
                  <c:v>Lapsephedi</c:v>
                </c:pt>
                <c:pt idx="2">
                  <c:v>Kabhresthali</c:v>
                </c:pt>
                <c:pt idx="3">
                  <c:v>Bhimdhunga</c:v>
                </c:pt>
                <c:pt idx="4">
                  <c:v>Ramkot</c:v>
                </c:pt>
                <c:pt idx="5">
                  <c:v>Sangla</c:v>
                </c:pt>
                <c:pt idx="6">
                  <c:v>JhorMahankal</c:v>
                </c:pt>
                <c:pt idx="7">
                  <c:v>Kirtipur N.P.</c:v>
                </c:pt>
                <c:pt idx="8">
                  <c:v>Chalnakhel</c:v>
                </c:pt>
                <c:pt idx="9">
                  <c:v>Talkududechour</c:v>
                </c:pt>
                <c:pt idx="10">
                  <c:v>Futung</c:v>
                </c:pt>
                <c:pt idx="11">
                  <c:v>Jorpati</c:v>
                </c:pt>
                <c:pt idx="12">
                  <c:v>Sitapaila</c:v>
                </c:pt>
                <c:pt idx="13">
                  <c:v>Aalapot</c:v>
                </c:pt>
                <c:pt idx="14">
                  <c:v>BaadBhanjyang</c:v>
                </c:pt>
                <c:pt idx="15">
                  <c:v>Bajrayogini(Sankhu)</c:v>
                </c:pt>
                <c:pt idx="16">
                  <c:v>Balambu</c:v>
                </c:pt>
                <c:pt idx="17">
                  <c:v>Baluwa</c:v>
                </c:pt>
                <c:pt idx="18">
                  <c:v>Bhadrabas</c:v>
                </c:pt>
                <c:pt idx="19">
                  <c:v>Budanilkantha</c:v>
                </c:pt>
                <c:pt idx="20">
                  <c:v>ChapaliBhadrakali</c:v>
                </c:pt>
                <c:pt idx="21">
                  <c:v>Chhaimale</c:v>
                </c:pt>
                <c:pt idx="22">
                  <c:v>ChouketarDahachok</c:v>
                </c:pt>
                <c:pt idx="23">
                  <c:v>Chunikhel</c:v>
                </c:pt>
                <c:pt idx="24">
                  <c:v>Daanchhi</c:v>
                </c:pt>
                <c:pt idx="25">
                  <c:v>Daxinkali</c:v>
                </c:pt>
                <c:pt idx="26">
                  <c:v>Dhapasi</c:v>
                </c:pt>
                <c:pt idx="27">
                  <c:v>Dharmasthali</c:v>
                </c:pt>
                <c:pt idx="28">
                  <c:v>Gagalphedi</c:v>
                </c:pt>
                <c:pt idx="29">
                  <c:v>Gokarneswor</c:v>
                </c:pt>
                <c:pt idx="30">
                  <c:v>Goldhunga</c:v>
                </c:pt>
                <c:pt idx="31">
                  <c:v>Gonggabu</c:v>
                </c:pt>
                <c:pt idx="32">
                  <c:v>Gothatar</c:v>
                </c:pt>
                <c:pt idx="33">
                  <c:v>IchangNarayan</c:v>
                </c:pt>
                <c:pt idx="34">
                  <c:v>Indrayani</c:v>
                </c:pt>
                <c:pt idx="35">
                  <c:v>Jitpurphedi</c:v>
                </c:pt>
                <c:pt idx="36">
                  <c:v>Kapan</c:v>
                </c:pt>
                <c:pt idx="37">
                  <c:v>KhadkaBhadrakali</c:v>
                </c:pt>
                <c:pt idx="38">
                  <c:v>Machhegaun</c:v>
                </c:pt>
                <c:pt idx="39">
                  <c:v>Mahadevathan</c:v>
                </c:pt>
                <c:pt idx="40">
                  <c:v>Mahankal</c:v>
                </c:pt>
                <c:pt idx="41">
                  <c:v>Manmaiju</c:v>
                </c:pt>
                <c:pt idx="42">
                  <c:v>Matatirtha</c:v>
                </c:pt>
                <c:pt idx="43">
                  <c:v>Mulpani</c:v>
                </c:pt>
                <c:pt idx="44">
                  <c:v>Naglebhare</c:v>
                </c:pt>
                <c:pt idx="45">
                  <c:v>NaikapNayaBhanjyang</c:v>
                </c:pt>
                <c:pt idx="46">
                  <c:v>NaikapPuranoBhanjyang</c:v>
                </c:pt>
                <c:pt idx="47">
                  <c:v>Nayapati</c:v>
                </c:pt>
                <c:pt idx="48">
                  <c:v>Pukhulachhi</c:v>
                </c:pt>
                <c:pt idx="49">
                  <c:v>Satikhel</c:v>
                </c:pt>
                <c:pt idx="50">
                  <c:v>Satungal</c:v>
                </c:pt>
                <c:pt idx="51">
                  <c:v>Seuchatar</c:v>
                </c:pt>
                <c:pt idx="52">
                  <c:v>Sheshnarayan</c:v>
                </c:pt>
                <c:pt idx="53">
                  <c:v>Sundarijal</c:v>
                </c:pt>
                <c:pt idx="54">
                  <c:v>Suntol</c:v>
                </c:pt>
                <c:pt idx="55">
                  <c:v>Thankot</c:v>
                </c:pt>
                <c:pt idx="56">
                  <c:v>Tinthana</c:v>
                </c:pt>
                <c:pt idx="57">
                  <c:v>TokhaChandeswori</c:v>
                </c:pt>
                <c:pt idx="58">
                  <c:v>TokhaSarswoti</c:v>
                </c:pt>
                <c:pt idx="59">
                  <c:v>TBD</c:v>
                </c:pt>
              </c:strCache>
            </c:strRef>
          </c:cat>
          <c:val>
            <c:numRef>
              <c:f>Sheet2!$C$2:$C$61</c:f>
              <c:numCache>
                <c:formatCode>#,##0.00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549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740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Sheet2!$A$2:$A$61</c:f>
              <c:strCache>
                <c:ptCount val="60"/>
                <c:pt idx="0">
                  <c:v>Kathmandu M.N.P.</c:v>
                </c:pt>
                <c:pt idx="1">
                  <c:v>Lapsephedi</c:v>
                </c:pt>
                <c:pt idx="2">
                  <c:v>Kabhresthali</c:v>
                </c:pt>
                <c:pt idx="3">
                  <c:v>Bhimdhunga</c:v>
                </c:pt>
                <c:pt idx="4">
                  <c:v>Ramkot</c:v>
                </c:pt>
                <c:pt idx="5">
                  <c:v>Sangla</c:v>
                </c:pt>
                <c:pt idx="6">
                  <c:v>JhorMahankal</c:v>
                </c:pt>
                <c:pt idx="7">
                  <c:v>Kirtipur N.P.</c:v>
                </c:pt>
                <c:pt idx="8">
                  <c:v>Chalnakhel</c:v>
                </c:pt>
                <c:pt idx="9">
                  <c:v>Talkududechour</c:v>
                </c:pt>
                <c:pt idx="10">
                  <c:v>Futung</c:v>
                </c:pt>
                <c:pt idx="11">
                  <c:v>Jorpati</c:v>
                </c:pt>
                <c:pt idx="12">
                  <c:v>Sitapaila</c:v>
                </c:pt>
                <c:pt idx="13">
                  <c:v>Aalapot</c:v>
                </c:pt>
                <c:pt idx="14">
                  <c:v>BaadBhanjyang</c:v>
                </c:pt>
                <c:pt idx="15">
                  <c:v>Bajrayogini(Sankhu)</c:v>
                </c:pt>
                <c:pt idx="16">
                  <c:v>Balambu</c:v>
                </c:pt>
                <c:pt idx="17">
                  <c:v>Baluwa</c:v>
                </c:pt>
                <c:pt idx="18">
                  <c:v>Bhadrabas</c:v>
                </c:pt>
                <c:pt idx="19">
                  <c:v>Budanilkantha</c:v>
                </c:pt>
                <c:pt idx="20">
                  <c:v>ChapaliBhadrakali</c:v>
                </c:pt>
                <c:pt idx="21">
                  <c:v>Chhaimale</c:v>
                </c:pt>
                <c:pt idx="22">
                  <c:v>ChouketarDahachok</c:v>
                </c:pt>
                <c:pt idx="23">
                  <c:v>Chunikhel</c:v>
                </c:pt>
                <c:pt idx="24">
                  <c:v>Daanchhi</c:v>
                </c:pt>
                <c:pt idx="25">
                  <c:v>Daxinkali</c:v>
                </c:pt>
                <c:pt idx="26">
                  <c:v>Dhapasi</c:v>
                </c:pt>
                <c:pt idx="27">
                  <c:v>Dharmasthali</c:v>
                </c:pt>
                <c:pt idx="28">
                  <c:v>Gagalphedi</c:v>
                </c:pt>
                <c:pt idx="29">
                  <c:v>Gokarneswor</c:v>
                </c:pt>
                <c:pt idx="30">
                  <c:v>Goldhunga</c:v>
                </c:pt>
                <c:pt idx="31">
                  <c:v>Gonggabu</c:v>
                </c:pt>
                <c:pt idx="32">
                  <c:v>Gothatar</c:v>
                </c:pt>
                <c:pt idx="33">
                  <c:v>IchangNarayan</c:v>
                </c:pt>
                <c:pt idx="34">
                  <c:v>Indrayani</c:v>
                </c:pt>
                <c:pt idx="35">
                  <c:v>Jitpurphedi</c:v>
                </c:pt>
                <c:pt idx="36">
                  <c:v>Kapan</c:v>
                </c:pt>
                <c:pt idx="37">
                  <c:v>KhadkaBhadrakali</c:v>
                </c:pt>
                <c:pt idx="38">
                  <c:v>Machhegaun</c:v>
                </c:pt>
                <c:pt idx="39">
                  <c:v>Mahadevathan</c:v>
                </c:pt>
                <c:pt idx="40">
                  <c:v>Mahankal</c:v>
                </c:pt>
                <c:pt idx="41">
                  <c:v>Manmaiju</c:v>
                </c:pt>
                <c:pt idx="42">
                  <c:v>Matatirtha</c:v>
                </c:pt>
                <c:pt idx="43">
                  <c:v>Mulpani</c:v>
                </c:pt>
                <c:pt idx="44">
                  <c:v>Naglebhare</c:v>
                </c:pt>
                <c:pt idx="45">
                  <c:v>NaikapNayaBhanjyang</c:v>
                </c:pt>
                <c:pt idx="46">
                  <c:v>NaikapPuranoBhanjyang</c:v>
                </c:pt>
                <c:pt idx="47">
                  <c:v>Nayapati</c:v>
                </c:pt>
                <c:pt idx="48">
                  <c:v>Pukhulachhi</c:v>
                </c:pt>
                <c:pt idx="49">
                  <c:v>Satikhel</c:v>
                </c:pt>
                <c:pt idx="50">
                  <c:v>Satungal</c:v>
                </c:pt>
                <c:pt idx="51">
                  <c:v>Seuchatar</c:v>
                </c:pt>
                <c:pt idx="52">
                  <c:v>Sheshnarayan</c:v>
                </c:pt>
                <c:pt idx="53">
                  <c:v>Sundarijal</c:v>
                </c:pt>
                <c:pt idx="54">
                  <c:v>Suntol</c:v>
                </c:pt>
                <c:pt idx="55">
                  <c:v>Thankot</c:v>
                </c:pt>
                <c:pt idx="56">
                  <c:v>Tinthana</c:v>
                </c:pt>
                <c:pt idx="57">
                  <c:v>TokhaChandeswori</c:v>
                </c:pt>
                <c:pt idx="58">
                  <c:v>TokhaSarswoti</c:v>
                </c:pt>
                <c:pt idx="59">
                  <c:v>TBD</c:v>
                </c:pt>
              </c:strCache>
            </c:strRef>
          </c:cat>
          <c:val>
            <c:numRef>
              <c:f>Sheet2!$D$2:$D$61</c:f>
              <c:numCache>
                <c:formatCode>#,##0.00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1250</c:v>
                </c:pt>
                <c:pt idx="4">
                  <c:v>1122</c:v>
                </c:pt>
                <c:pt idx="5">
                  <c:v>0</c:v>
                </c:pt>
                <c:pt idx="6">
                  <c:v>0</c:v>
                </c:pt>
                <c:pt idx="7">
                  <c:v>20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Sheet2!$A$2:$A$61</c:f>
              <c:strCache>
                <c:ptCount val="60"/>
                <c:pt idx="0">
                  <c:v>Kathmandu M.N.P.</c:v>
                </c:pt>
                <c:pt idx="1">
                  <c:v>Lapsephedi</c:v>
                </c:pt>
                <c:pt idx="2">
                  <c:v>Kabhresthali</c:v>
                </c:pt>
                <c:pt idx="3">
                  <c:v>Bhimdhunga</c:v>
                </c:pt>
                <c:pt idx="4">
                  <c:v>Ramkot</c:v>
                </c:pt>
                <c:pt idx="5">
                  <c:v>Sangla</c:v>
                </c:pt>
                <c:pt idx="6">
                  <c:v>JhorMahankal</c:v>
                </c:pt>
                <c:pt idx="7">
                  <c:v>Kirtipur N.P.</c:v>
                </c:pt>
                <c:pt idx="8">
                  <c:v>Chalnakhel</c:v>
                </c:pt>
                <c:pt idx="9">
                  <c:v>Talkududechour</c:v>
                </c:pt>
                <c:pt idx="10">
                  <c:v>Futung</c:v>
                </c:pt>
                <c:pt idx="11">
                  <c:v>Jorpati</c:v>
                </c:pt>
                <c:pt idx="12">
                  <c:v>Sitapaila</c:v>
                </c:pt>
                <c:pt idx="13">
                  <c:v>Aalapot</c:v>
                </c:pt>
                <c:pt idx="14">
                  <c:v>BaadBhanjyang</c:v>
                </c:pt>
                <c:pt idx="15">
                  <c:v>Bajrayogini(Sankhu)</c:v>
                </c:pt>
                <c:pt idx="16">
                  <c:v>Balambu</c:v>
                </c:pt>
                <c:pt idx="17">
                  <c:v>Baluwa</c:v>
                </c:pt>
                <c:pt idx="18">
                  <c:v>Bhadrabas</c:v>
                </c:pt>
                <c:pt idx="19">
                  <c:v>Budanilkantha</c:v>
                </c:pt>
                <c:pt idx="20">
                  <c:v>ChapaliBhadrakali</c:v>
                </c:pt>
                <c:pt idx="21">
                  <c:v>Chhaimale</c:v>
                </c:pt>
                <c:pt idx="22">
                  <c:v>ChouketarDahachok</c:v>
                </c:pt>
                <c:pt idx="23">
                  <c:v>Chunikhel</c:v>
                </c:pt>
                <c:pt idx="24">
                  <c:v>Daanchhi</c:v>
                </c:pt>
                <c:pt idx="25">
                  <c:v>Daxinkali</c:v>
                </c:pt>
                <c:pt idx="26">
                  <c:v>Dhapasi</c:v>
                </c:pt>
                <c:pt idx="27">
                  <c:v>Dharmasthali</c:v>
                </c:pt>
                <c:pt idx="28">
                  <c:v>Gagalphedi</c:v>
                </c:pt>
                <c:pt idx="29">
                  <c:v>Gokarneswor</c:v>
                </c:pt>
                <c:pt idx="30">
                  <c:v>Goldhunga</c:v>
                </c:pt>
                <c:pt idx="31">
                  <c:v>Gonggabu</c:v>
                </c:pt>
                <c:pt idx="32">
                  <c:v>Gothatar</c:v>
                </c:pt>
                <c:pt idx="33">
                  <c:v>IchangNarayan</c:v>
                </c:pt>
                <c:pt idx="34">
                  <c:v>Indrayani</c:v>
                </c:pt>
                <c:pt idx="35">
                  <c:v>Jitpurphedi</c:v>
                </c:pt>
                <c:pt idx="36">
                  <c:v>Kapan</c:v>
                </c:pt>
                <c:pt idx="37">
                  <c:v>KhadkaBhadrakali</c:v>
                </c:pt>
                <c:pt idx="38">
                  <c:v>Machhegaun</c:v>
                </c:pt>
                <c:pt idx="39">
                  <c:v>Mahadevathan</c:v>
                </c:pt>
                <c:pt idx="40">
                  <c:v>Mahankal</c:v>
                </c:pt>
                <c:pt idx="41">
                  <c:v>Manmaiju</c:v>
                </c:pt>
                <c:pt idx="42">
                  <c:v>Matatirtha</c:v>
                </c:pt>
                <c:pt idx="43">
                  <c:v>Mulpani</c:v>
                </c:pt>
                <c:pt idx="44">
                  <c:v>Naglebhare</c:v>
                </c:pt>
                <c:pt idx="45">
                  <c:v>NaikapNayaBhanjyang</c:v>
                </c:pt>
                <c:pt idx="46">
                  <c:v>NaikapPuranoBhanjyang</c:v>
                </c:pt>
                <c:pt idx="47">
                  <c:v>Nayapati</c:v>
                </c:pt>
                <c:pt idx="48">
                  <c:v>Pukhulachhi</c:v>
                </c:pt>
                <c:pt idx="49">
                  <c:v>Satikhel</c:v>
                </c:pt>
                <c:pt idx="50">
                  <c:v>Satungal</c:v>
                </c:pt>
                <c:pt idx="51">
                  <c:v>Seuchatar</c:v>
                </c:pt>
                <c:pt idx="52">
                  <c:v>Sheshnarayan</c:v>
                </c:pt>
                <c:pt idx="53">
                  <c:v>Sundarijal</c:v>
                </c:pt>
                <c:pt idx="54">
                  <c:v>Suntol</c:v>
                </c:pt>
                <c:pt idx="55">
                  <c:v>Thankot</c:v>
                </c:pt>
                <c:pt idx="56">
                  <c:v>Tinthana</c:v>
                </c:pt>
                <c:pt idx="57">
                  <c:v>TokhaChandeswori</c:v>
                </c:pt>
                <c:pt idx="58">
                  <c:v>TokhaSarswoti</c:v>
                </c:pt>
                <c:pt idx="59">
                  <c:v>TBD</c:v>
                </c:pt>
              </c:strCache>
            </c:strRef>
          </c:cat>
          <c:val>
            <c:numRef>
              <c:f>Sheet2!$E$2:$E$61</c:f>
              <c:numCache>
                <c:formatCode>#,##0.00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527584"/>
        <c:axId val="237527976"/>
      </c:barChart>
      <c:catAx>
        <c:axId val="237527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37527976"/>
        <c:crosses val="autoZero"/>
        <c:auto val="1"/>
        <c:lblAlgn val="ctr"/>
        <c:lblOffset val="100"/>
        <c:noMultiLvlLbl val="0"/>
      </c:catAx>
      <c:valAx>
        <c:axId val="23752797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52758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Lalitpur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Sheet3!$A$2:$A$44</c:f>
              <c:strCache>
                <c:ptCount val="43"/>
                <c:pt idx="0">
                  <c:v>Bhattedanda</c:v>
                </c:pt>
                <c:pt idx="1">
                  <c:v>Lele</c:v>
                </c:pt>
                <c:pt idx="2">
                  <c:v>Jharuwarasi</c:v>
                </c:pt>
                <c:pt idx="3">
                  <c:v>Thaiba</c:v>
                </c:pt>
                <c:pt idx="4">
                  <c:v>Chhampi</c:v>
                </c:pt>
                <c:pt idx="5">
                  <c:v>Nallu</c:v>
                </c:pt>
                <c:pt idx="6">
                  <c:v>Siddhipur</c:v>
                </c:pt>
                <c:pt idx="7">
                  <c:v>Bhardev</c:v>
                </c:pt>
                <c:pt idx="8">
                  <c:v>Choughare</c:v>
                </c:pt>
                <c:pt idx="9">
                  <c:v>Dalchoki</c:v>
                </c:pt>
                <c:pt idx="10">
                  <c:v>Devichour</c:v>
                </c:pt>
                <c:pt idx="11">
                  <c:v>Thecho</c:v>
                </c:pt>
                <c:pt idx="12">
                  <c:v>Lubhu</c:v>
                </c:pt>
                <c:pt idx="13">
                  <c:v>Dhapakhel</c:v>
                </c:pt>
                <c:pt idx="14">
                  <c:v>Ashrang</c:v>
                </c:pt>
                <c:pt idx="15">
                  <c:v>Badikhel</c:v>
                </c:pt>
                <c:pt idx="16">
                  <c:v>Bisankhunarayan</c:v>
                </c:pt>
                <c:pt idx="17">
                  <c:v>Bukhel</c:v>
                </c:pt>
                <c:pt idx="18">
                  <c:v>Bungamati</c:v>
                </c:pt>
                <c:pt idx="19">
                  <c:v>Chandanpur</c:v>
                </c:pt>
                <c:pt idx="20">
                  <c:v>Chapagaun</c:v>
                </c:pt>
                <c:pt idx="21">
                  <c:v>Dhusel</c:v>
                </c:pt>
                <c:pt idx="22">
                  <c:v>Dukuchhap</c:v>
                </c:pt>
                <c:pt idx="23">
                  <c:v>Gimdi</c:v>
                </c:pt>
                <c:pt idx="24">
                  <c:v>Godamchaur</c:v>
                </c:pt>
                <c:pt idx="25">
                  <c:v>Godawari</c:v>
                </c:pt>
                <c:pt idx="26">
                  <c:v>Gotikhel</c:v>
                </c:pt>
                <c:pt idx="27">
                  <c:v>Harisiddhi</c:v>
                </c:pt>
                <c:pt idx="28">
                  <c:v>Ikudol</c:v>
                </c:pt>
                <c:pt idx="29">
                  <c:v>Imadol</c:v>
                </c:pt>
                <c:pt idx="30">
                  <c:v>Kaleswor</c:v>
                </c:pt>
                <c:pt idx="31">
                  <c:v>Khokana</c:v>
                </c:pt>
                <c:pt idx="32">
                  <c:v>Lalitpur U.M.N.P.</c:v>
                </c:pt>
                <c:pt idx="33">
                  <c:v>Lamatar</c:v>
                </c:pt>
                <c:pt idx="34">
                  <c:v>Malta</c:v>
                </c:pt>
                <c:pt idx="35">
                  <c:v>Manikhel</c:v>
                </c:pt>
                <c:pt idx="36">
                  <c:v>Pyutar</c:v>
                </c:pt>
                <c:pt idx="37">
                  <c:v>Sainbu</c:v>
                </c:pt>
                <c:pt idx="38">
                  <c:v>Sankhu</c:v>
                </c:pt>
                <c:pt idx="39">
                  <c:v>Sunakothi</c:v>
                </c:pt>
                <c:pt idx="40">
                  <c:v>Thuladurlung</c:v>
                </c:pt>
                <c:pt idx="41">
                  <c:v>Tikathali</c:v>
                </c:pt>
                <c:pt idx="42">
                  <c:v>TBD</c:v>
                </c:pt>
              </c:strCache>
            </c:strRef>
          </c:cat>
          <c:val>
            <c:numRef>
              <c:f>Sheet3!$B$2:$B$44</c:f>
              <c:numCache>
                <c:formatCode>#,##0.00</c:formatCode>
                <c:ptCount val="43"/>
                <c:pt idx="0">
                  <c:v>595</c:v>
                </c:pt>
                <c:pt idx="1">
                  <c:v>220</c:v>
                </c:pt>
                <c:pt idx="2">
                  <c:v>139</c:v>
                </c:pt>
                <c:pt idx="3">
                  <c:v>131</c:v>
                </c:pt>
                <c:pt idx="4">
                  <c:v>101</c:v>
                </c:pt>
                <c:pt idx="5">
                  <c:v>100</c:v>
                </c:pt>
                <c:pt idx="6">
                  <c:v>53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45</c:v>
                </c:pt>
                <c:pt idx="12">
                  <c:v>41</c:v>
                </c:pt>
                <c:pt idx="13">
                  <c:v>20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Sheet3!$A$2:$A$44</c:f>
              <c:strCache>
                <c:ptCount val="43"/>
                <c:pt idx="0">
                  <c:v>Bhattedanda</c:v>
                </c:pt>
                <c:pt idx="1">
                  <c:v>Lele</c:v>
                </c:pt>
                <c:pt idx="2">
                  <c:v>Jharuwarasi</c:v>
                </c:pt>
                <c:pt idx="3">
                  <c:v>Thaiba</c:v>
                </c:pt>
                <c:pt idx="4">
                  <c:v>Chhampi</c:v>
                </c:pt>
                <c:pt idx="5">
                  <c:v>Nallu</c:v>
                </c:pt>
                <c:pt idx="6">
                  <c:v>Siddhipur</c:v>
                </c:pt>
                <c:pt idx="7">
                  <c:v>Bhardev</c:v>
                </c:pt>
                <c:pt idx="8">
                  <c:v>Choughare</c:v>
                </c:pt>
                <c:pt idx="9">
                  <c:v>Dalchoki</c:v>
                </c:pt>
                <c:pt idx="10">
                  <c:v>Devichour</c:v>
                </c:pt>
                <c:pt idx="11">
                  <c:v>Thecho</c:v>
                </c:pt>
                <c:pt idx="12">
                  <c:v>Lubhu</c:v>
                </c:pt>
                <c:pt idx="13">
                  <c:v>Dhapakhel</c:v>
                </c:pt>
                <c:pt idx="14">
                  <c:v>Ashrang</c:v>
                </c:pt>
                <c:pt idx="15">
                  <c:v>Badikhel</c:v>
                </c:pt>
                <c:pt idx="16">
                  <c:v>Bisankhunarayan</c:v>
                </c:pt>
                <c:pt idx="17">
                  <c:v>Bukhel</c:v>
                </c:pt>
                <c:pt idx="18">
                  <c:v>Bungamati</c:v>
                </c:pt>
                <c:pt idx="19">
                  <c:v>Chandanpur</c:v>
                </c:pt>
                <c:pt idx="20">
                  <c:v>Chapagaun</c:v>
                </c:pt>
                <c:pt idx="21">
                  <c:v>Dhusel</c:v>
                </c:pt>
                <c:pt idx="22">
                  <c:v>Dukuchhap</c:v>
                </c:pt>
                <c:pt idx="23">
                  <c:v>Gimdi</c:v>
                </c:pt>
                <c:pt idx="24">
                  <c:v>Godamchaur</c:v>
                </c:pt>
                <c:pt idx="25">
                  <c:v>Godawari</c:v>
                </c:pt>
                <c:pt idx="26">
                  <c:v>Gotikhel</c:v>
                </c:pt>
                <c:pt idx="27">
                  <c:v>Harisiddhi</c:v>
                </c:pt>
                <c:pt idx="28">
                  <c:v>Ikudol</c:v>
                </c:pt>
                <c:pt idx="29">
                  <c:v>Imadol</c:v>
                </c:pt>
                <c:pt idx="30">
                  <c:v>Kaleswor</c:v>
                </c:pt>
                <c:pt idx="31">
                  <c:v>Khokana</c:v>
                </c:pt>
                <c:pt idx="32">
                  <c:v>Lalitpur U.M.N.P.</c:v>
                </c:pt>
                <c:pt idx="33">
                  <c:v>Lamatar</c:v>
                </c:pt>
                <c:pt idx="34">
                  <c:v>Malta</c:v>
                </c:pt>
                <c:pt idx="35">
                  <c:v>Manikhel</c:v>
                </c:pt>
                <c:pt idx="36">
                  <c:v>Pyutar</c:v>
                </c:pt>
                <c:pt idx="37">
                  <c:v>Sainbu</c:v>
                </c:pt>
                <c:pt idx="38">
                  <c:v>Sankhu</c:v>
                </c:pt>
                <c:pt idx="39">
                  <c:v>Sunakothi</c:v>
                </c:pt>
                <c:pt idx="40">
                  <c:v>Thuladurlung</c:v>
                </c:pt>
                <c:pt idx="41">
                  <c:v>Tikathali</c:v>
                </c:pt>
                <c:pt idx="42">
                  <c:v>TBD</c:v>
                </c:pt>
              </c:strCache>
            </c:strRef>
          </c:cat>
          <c:val>
            <c:numRef>
              <c:f>Sheet3!$C$2:$C$44</c:f>
              <c:numCache>
                <c:formatCode>#,##0.00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Sheet3!$D$1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Sheet3!$A$2:$A$44</c:f>
              <c:strCache>
                <c:ptCount val="43"/>
                <c:pt idx="0">
                  <c:v>Bhattedanda</c:v>
                </c:pt>
                <c:pt idx="1">
                  <c:v>Lele</c:v>
                </c:pt>
                <c:pt idx="2">
                  <c:v>Jharuwarasi</c:v>
                </c:pt>
                <c:pt idx="3">
                  <c:v>Thaiba</c:v>
                </c:pt>
                <c:pt idx="4">
                  <c:v>Chhampi</c:v>
                </c:pt>
                <c:pt idx="5">
                  <c:v>Nallu</c:v>
                </c:pt>
                <c:pt idx="6">
                  <c:v>Siddhipur</c:v>
                </c:pt>
                <c:pt idx="7">
                  <c:v>Bhardev</c:v>
                </c:pt>
                <c:pt idx="8">
                  <c:v>Choughare</c:v>
                </c:pt>
                <c:pt idx="9">
                  <c:v>Dalchoki</c:v>
                </c:pt>
                <c:pt idx="10">
                  <c:v>Devichour</c:v>
                </c:pt>
                <c:pt idx="11">
                  <c:v>Thecho</c:v>
                </c:pt>
                <c:pt idx="12">
                  <c:v>Lubhu</c:v>
                </c:pt>
                <c:pt idx="13">
                  <c:v>Dhapakhel</c:v>
                </c:pt>
                <c:pt idx="14">
                  <c:v>Ashrang</c:v>
                </c:pt>
                <c:pt idx="15">
                  <c:v>Badikhel</c:v>
                </c:pt>
                <c:pt idx="16">
                  <c:v>Bisankhunarayan</c:v>
                </c:pt>
                <c:pt idx="17">
                  <c:v>Bukhel</c:v>
                </c:pt>
                <c:pt idx="18">
                  <c:v>Bungamati</c:v>
                </c:pt>
                <c:pt idx="19">
                  <c:v>Chandanpur</c:v>
                </c:pt>
                <c:pt idx="20">
                  <c:v>Chapagaun</c:v>
                </c:pt>
                <c:pt idx="21">
                  <c:v>Dhusel</c:v>
                </c:pt>
                <c:pt idx="22">
                  <c:v>Dukuchhap</c:v>
                </c:pt>
                <c:pt idx="23">
                  <c:v>Gimdi</c:v>
                </c:pt>
                <c:pt idx="24">
                  <c:v>Godamchaur</c:v>
                </c:pt>
                <c:pt idx="25">
                  <c:v>Godawari</c:v>
                </c:pt>
                <c:pt idx="26">
                  <c:v>Gotikhel</c:v>
                </c:pt>
                <c:pt idx="27">
                  <c:v>Harisiddhi</c:v>
                </c:pt>
                <c:pt idx="28">
                  <c:v>Ikudol</c:v>
                </c:pt>
                <c:pt idx="29">
                  <c:v>Imadol</c:v>
                </c:pt>
                <c:pt idx="30">
                  <c:v>Kaleswor</c:v>
                </c:pt>
                <c:pt idx="31">
                  <c:v>Khokana</c:v>
                </c:pt>
                <c:pt idx="32">
                  <c:v>Lalitpur U.M.N.P.</c:v>
                </c:pt>
                <c:pt idx="33">
                  <c:v>Lamatar</c:v>
                </c:pt>
                <c:pt idx="34">
                  <c:v>Malta</c:v>
                </c:pt>
                <c:pt idx="35">
                  <c:v>Manikhel</c:v>
                </c:pt>
                <c:pt idx="36">
                  <c:v>Pyutar</c:v>
                </c:pt>
                <c:pt idx="37">
                  <c:v>Sainbu</c:v>
                </c:pt>
                <c:pt idx="38">
                  <c:v>Sankhu</c:v>
                </c:pt>
                <c:pt idx="39">
                  <c:v>Sunakothi</c:v>
                </c:pt>
                <c:pt idx="40">
                  <c:v>Thuladurlung</c:v>
                </c:pt>
                <c:pt idx="41">
                  <c:v>Tikathali</c:v>
                </c:pt>
                <c:pt idx="42">
                  <c:v>TBD</c:v>
                </c:pt>
              </c:strCache>
            </c:strRef>
          </c:cat>
          <c:val>
            <c:numRef>
              <c:f>Sheet3!$D$2:$D$44</c:f>
              <c:numCache>
                <c:formatCode>#,##0.00</c:formatCode>
                <c:ptCount val="43"/>
                <c:pt idx="0">
                  <c:v>0</c:v>
                </c:pt>
                <c:pt idx="1">
                  <c:v>50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50</c:v>
                </c:pt>
                <c:pt idx="6">
                  <c:v>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0</c:v>
                </c:pt>
                <c:pt idx="11">
                  <c:v>0</c:v>
                </c:pt>
                <c:pt idx="12">
                  <c:v>70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Sheet3!$E$1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Sheet3!$A$2:$A$44</c:f>
              <c:strCache>
                <c:ptCount val="43"/>
                <c:pt idx="0">
                  <c:v>Bhattedanda</c:v>
                </c:pt>
                <c:pt idx="1">
                  <c:v>Lele</c:v>
                </c:pt>
                <c:pt idx="2">
                  <c:v>Jharuwarasi</c:v>
                </c:pt>
                <c:pt idx="3">
                  <c:v>Thaiba</c:v>
                </c:pt>
                <c:pt idx="4">
                  <c:v>Chhampi</c:v>
                </c:pt>
                <c:pt idx="5">
                  <c:v>Nallu</c:v>
                </c:pt>
                <c:pt idx="6">
                  <c:v>Siddhipur</c:v>
                </c:pt>
                <c:pt idx="7">
                  <c:v>Bhardev</c:v>
                </c:pt>
                <c:pt idx="8">
                  <c:v>Choughare</c:v>
                </c:pt>
                <c:pt idx="9">
                  <c:v>Dalchoki</c:v>
                </c:pt>
                <c:pt idx="10">
                  <c:v>Devichour</c:v>
                </c:pt>
                <c:pt idx="11">
                  <c:v>Thecho</c:v>
                </c:pt>
                <c:pt idx="12">
                  <c:v>Lubhu</c:v>
                </c:pt>
                <c:pt idx="13">
                  <c:v>Dhapakhel</c:v>
                </c:pt>
                <c:pt idx="14">
                  <c:v>Ashrang</c:v>
                </c:pt>
                <c:pt idx="15">
                  <c:v>Badikhel</c:v>
                </c:pt>
                <c:pt idx="16">
                  <c:v>Bisankhunarayan</c:v>
                </c:pt>
                <c:pt idx="17">
                  <c:v>Bukhel</c:v>
                </c:pt>
                <c:pt idx="18">
                  <c:v>Bungamati</c:v>
                </c:pt>
                <c:pt idx="19">
                  <c:v>Chandanpur</c:v>
                </c:pt>
                <c:pt idx="20">
                  <c:v>Chapagaun</c:v>
                </c:pt>
                <c:pt idx="21">
                  <c:v>Dhusel</c:v>
                </c:pt>
                <c:pt idx="22">
                  <c:v>Dukuchhap</c:v>
                </c:pt>
                <c:pt idx="23">
                  <c:v>Gimdi</c:v>
                </c:pt>
                <c:pt idx="24">
                  <c:v>Godamchaur</c:v>
                </c:pt>
                <c:pt idx="25">
                  <c:v>Godawari</c:v>
                </c:pt>
                <c:pt idx="26">
                  <c:v>Gotikhel</c:v>
                </c:pt>
                <c:pt idx="27">
                  <c:v>Harisiddhi</c:v>
                </c:pt>
                <c:pt idx="28">
                  <c:v>Ikudol</c:v>
                </c:pt>
                <c:pt idx="29">
                  <c:v>Imadol</c:v>
                </c:pt>
                <c:pt idx="30">
                  <c:v>Kaleswor</c:v>
                </c:pt>
                <c:pt idx="31">
                  <c:v>Khokana</c:v>
                </c:pt>
                <c:pt idx="32">
                  <c:v>Lalitpur U.M.N.P.</c:v>
                </c:pt>
                <c:pt idx="33">
                  <c:v>Lamatar</c:v>
                </c:pt>
                <c:pt idx="34">
                  <c:v>Malta</c:v>
                </c:pt>
                <c:pt idx="35">
                  <c:v>Manikhel</c:v>
                </c:pt>
                <c:pt idx="36">
                  <c:v>Pyutar</c:v>
                </c:pt>
                <c:pt idx="37">
                  <c:v>Sainbu</c:v>
                </c:pt>
                <c:pt idx="38">
                  <c:v>Sankhu</c:v>
                </c:pt>
                <c:pt idx="39">
                  <c:v>Sunakothi</c:v>
                </c:pt>
                <c:pt idx="40">
                  <c:v>Thuladurlung</c:v>
                </c:pt>
                <c:pt idx="41">
                  <c:v>Tikathali</c:v>
                </c:pt>
                <c:pt idx="42">
                  <c:v>TBD</c:v>
                </c:pt>
              </c:strCache>
            </c:strRef>
          </c:cat>
          <c:val>
            <c:numRef>
              <c:f>Sheet3!$E$2:$E$44</c:f>
              <c:numCache>
                <c:formatCode>#,##0.00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528760"/>
        <c:axId val="237529152"/>
      </c:barChart>
      <c:catAx>
        <c:axId val="237528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37529152"/>
        <c:crosses val="autoZero"/>
        <c:auto val="1"/>
        <c:lblAlgn val="ctr"/>
        <c:lblOffset val="100"/>
        <c:noMultiLvlLbl val="0"/>
      </c:catAx>
      <c:valAx>
        <c:axId val="23752915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52876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Rasuwa</a:t>
            </a:r>
            <a:r>
              <a:rPr lang="en-GB" sz="3200" baseline="0"/>
              <a:t> Distributed</a:t>
            </a:r>
            <a:endParaRPr lang="en-GB" sz="32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Sheet4!$A$2:$A$20</c:f>
              <c:strCache>
                <c:ptCount val="19"/>
                <c:pt idx="0">
                  <c:v>Bhorle</c:v>
                </c:pt>
                <c:pt idx="1">
                  <c:v>Gatlang</c:v>
                </c:pt>
                <c:pt idx="2">
                  <c:v>TBD</c:v>
                </c:pt>
                <c:pt idx="3">
                  <c:v>Syafru</c:v>
                </c:pt>
                <c:pt idx="4">
                  <c:v>Thuman</c:v>
                </c:pt>
                <c:pt idx="5">
                  <c:v>Goljung</c:v>
                </c:pt>
                <c:pt idx="6">
                  <c:v>Bridhim</c:v>
                </c:pt>
                <c:pt idx="7">
                  <c:v>Chilime</c:v>
                </c:pt>
                <c:pt idx="8">
                  <c:v>Dandagoun</c:v>
                </c:pt>
                <c:pt idx="9">
                  <c:v>Dhunche</c:v>
                </c:pt>
                <c:pt idx="10">
                  <c:v>Haku</c:v>
                </c:pt>
                <c:pt idx="11">
                  <c:v>Jibjibe(Nilkantha)</c:v>
                </c:pt>
                <c:pt idx="12">
                  <c:v>Laharepouwa</c:v>
                </c:pt>
                <c:pt idx="13">
                  <c:v>Langtang</c:v>
                </c:pt>
                <c:pt idx="14">
                  <c:v>Ramche</c:v>
                </c:pt>
                <c:pt idx="15">
                  <c:v>Saramthali</c:v>
                </c:pt>
                <c:pt idx="16">
                  <c:v>Thulogoun</c:v>
                </c:pt>
                <c:pt idx="17">
                  <c:v>Timure</c:v>
                </c:pt>
                <c:pt idx="18">
                  <c:v>Yarsa</c:v>
                </c:pt>
              </c:strCache>
            </c:strRef>
          </c:cat>
          <c:val>
            <c:numRef>
              <c:f>Sheet4!$B$2:$B$20</c:f>
              <c:numCache>
                <c:formatCode>#,##0.00</c:formatCode>
                <c:ptCount val="19"/>
                <c:pt idx="0">
                  <c:v>422</c:v>
                </c:pt>
                <c:pt idx="1">
                  <c:v>400</c:v>
                </c:pt>
                <c:pt idx="2">
                  <c:v>240</c:v>
                </c:pt>
                <c:pt idx="3">
                  <c:v>140</c:v>
                </c:pt>
                <c:pt idx="4">
                  <c:v>135</c:v>
                </c:pt>
                <c:pt idx="5">
                  <c:v>80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Sheet4!$A$2:$A$20</c:f>
              <c:strCache>
                <c:ptCount val="19"/>
                <c:pt idx="0">
                  <c:v>Bhorle</c:v>
                </c:pt>
                <c:pt idx="1">
                  <c:v>Gatlang</c:v>
                </c:pt>
                <c:pt idx="2">
                  <c:v>TBD</c:v>
                </c:pt>
                <c:pt idx="3">
                  <c:v>Syafru</c:v>
                </c:pt>
                <c:pt idx="4">
                  <c:v>Thuman</c:v>
                </c:pt>
                <c:pt idx="5">
                  <c:v>Goljung</c:v>
                </c:pt>
                <c:pt idx="6">
                  <c:v>Bridhim</c:v>
                </c:pt>
                <c:pt idx="7">
                  <c:v>Chilime</c:v>
                </c:pt>
                <c:pt idx="8">
                  <c:v>Dandagoun</c:v>
                </c:pt>
                <c:pt idx="9">
                  <c:v>Dhunche</c:v>
                </c:pt>
                <c:pt idx="10">
                  <c:v>Haku</c:v>
                </c:pt>
                <c:pt idx="11">
                  <c:v>Jibjibe(Nilkantha)</c:v>
                </c:pt>
                <c:pt idx="12">
                  <c:v>Laharepouwa</c:v>
                </c:pt>
                <c:pt idx="13">
                  <c:v>Langtang</c:v>
                </c:pt>
                <c:pt idx="14">
                  <c:v>Ramche</c:v>
                </c:pt>
                <c:pt idx="15">
                  <c:v>Saramthali</c:v>
                </c:pt>
                <c:pt idx="16">
                  <c:v>Thulogoun</c:v>
                </c:pt>
                <c:pt idx="17">
                  <c:v>Timure</c:v>
                </c:pt>
                <c:pt idx="18">
                  <c:v>Yarsa</c:v>
                </c:pt>
              </c:strCache>
            </c:strRef>
          </c:cat>
          <c:val>
            <c:numRef>
              <c:f>Sheet4!$C$2:$C$20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Sheet4!$D$1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Sheet4!$A$2:$A$20</c:f>
              <c:strCache>
                <c:ptCount val="19"/>
                <c:pt idx="0">
                  <c:v>Bhorle</c:v>
                </c:pt>
                <c:pt idx="1">
                  <c:v>Gatlang</c:v>
                </c:pt>
                <c:pt idx="2">
                  <c:v>TBD</c:v>
                </c:pt>
                <c:pt idx="3">
                  <c:v>Syafru</c:v>
                </c:pt>
                <c:pt idx="4">
                  <c:v>Thuman</c:v>
                </c:pt>
                <c:pt idx="5">
                  <c:v>Goljung</c:v>
                </c:pt>
                <c:pt idx="6">
                  <c:v>Bridhim</c:v>
                </c:pt>
                <c:pt idx="7">
                  <c:v>Chilime</c:v>
                </c:pt>
                <c:pt idx="8">
                  <c:v>Dandagoun</c:v>
                </c:pt>
                <c:pt idx="9">
                  <c:v>Dhunche</c:v>
                </c:pt>
                <c:pt idx="10">
                  <c:v>Haku</c:v>
                </c:pt>
                <c:pt idx="11">
                  <c:v>Jibjibe(Nilkantha)</c:v>
                </c:pt>
                <c:pt idx="12">
                  <c:v>Laharepouwa</c:v>
                </c:pt>
                <c:pt idx="13">
                  <c:v>Langtang</c:v>
                </c:pt>
                <c:pt idx="14">
                  <c:v>Ramche</c:v>
                </c:pt>
                <c:pt idx="15">
                  <c:v>Saramthali</c:v>
                </c:pt>
                <c:pt idx="16">
                  <c:v>Thulogoun</c:v>
                </c:pt>
                <c:pt idx="17">
                  <c:v>Timure</c:v>
                </c:pt>
                <c:pt idx="18">
                  <c:v>Yarsa</c:v>
                </c:pt>
              </c:strCache>
            </c:strRef>
          </c:cat>
          <c:val>
            <c:numRef>
              <c:f>Sheet4!$D$2:$D$20</c:f>
              <c:numCache>
                <c:formatCode>#,##0.00</c:formatCode>
                <c:ptCount val="19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135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Sheet4!$E$1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Sheet4!$A$2:$A$20</c:f>
              <c:strCache>
                <c:ptCount val="19"/>
                <c:pt idx="0">
                  <c:v>Bhorle</c:v>
                </c:pt>
                <c:pt idx="1">
                  <c:v>Gatlang</c:v>
                </c:pt>
                <c:pt idx="2">
                  <c:v>TBD</c:v>
                </c:pt>
                <c:pt idx="3">
                  <c:v>Syafru</c:v>
                </c:pt>
                <c:pt idx="4">
                  <c:v>Thuman</c:v>
                </c:pt>
                <c:pt idx="5">
                  <c:v>Goljung</c:v>
                </c:pt>
                <c:pt idx="6">
                  <c:v>Bridhim</c:v>
                </c:pt>
                <c:pt idx="7">
                  <c:v>Chilime</c:v>
                </c:pt>
                <c:pt idx="8">
                  <c:v>Dandagoun</c:v>
                </c:pt>
                <c:pt idx="9">
                  <c:v>Dhunche</c:v>
                </c:pt>
                <c:pt idx="10">
                  <c:v>Haku</c:v>
                </c:pt>
                <c:pt idx="11">
                  <c:v>Jibjibe(Nilkantha)</c:v>
                </c:pt>
                <c:pt idx="12">
                  <c:v>Laharepouwa</c:v>
                </c:pt>
                <c:pt idx="13">
                  <c:v>Langtang</c:v>
                </c:pt>
                <c:pt idx="14">
                  <c:v>Ramche</c:v>
                </c:pt>
                <c:pt idx="15">
                  <c:v>Saramthali</c:v>
                </c:pt>
                <c:pt idx="16">
                  <c:v>Thulogoun</c:v>
                </c:pt>
                <c:pt idx="17">
                  <c:v>Timure</c:v>
                </c:pt>
                <c:pt idx="18">
                  <c:v>Yarsa</c:v>
                </c:pt>
              </c:strCache>
            </c:strRef>
          </c:cat>
          <c:val>
            <c:numRef>
              <c:f>Sheet4!$E$2:$E$20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529936"/>
        <c:axId val="237530328"/>
      </c:barChart>
      <c:catAx>
        <c:axId val="237529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37530328"/>
        <c:crosses val="autoZero"/>
        <c:auto val="1"/>
        <c:lblAlgn val="ctr"/>
        <c:lblOffset val="100"/>
        <c:noMultiLvlLbl val="0"/>
      </c:catAx>
      <c:valAx>
        <c:axId val="23753032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52993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Distributed</a:t>
            </a:r>
            <a:r>
              <a:rPr lang="en-GB" sz="2800" baseline="0"/>
              <a:t> today vs Needs</a:t>
            </a:r>
            <a:endParaRPr lang="en-GB" sz="28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3"/>
          <c:order val="0"/>
          <c:tx>
            <c:strRef>
              <c:f>'Distributed vs needs'!$G$1</c:f>
              <c:strCache>
                <c:ptCount val="1"/>
                <c:pt idx="0">
                  <c:v>NEED 
(Number of HHs)</c:v>
                </c:pt>
              </c:strCache>
            </c:strRef>
          </c:tx>
          <c:invertIfNegative val="0"/>
          <c:cat>
            <c:strRef>
              <c:f>'Distributed vs needs'!$A$2:$A$15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'Distributed vs needs'!$G$2:$G$15</c:f>
              <c:numCache>
                <c:formatCode>General</c:formatCode>
                <c:ptCount val="14"/>
                <c:pt idx="0">
                  <c:v>11227.365071713377</c:v>
                </c:pt>
                <c:pt idx="1">
                  <c:v>47576.526392403073</c:v>
                </c:pt>
                <c:pt idx="2">
                  <c:v>48434.889952100042</c:v>
                </c:pt>
                <c:pt idx="3">
                  <c:v>45157.015927019936</c:v>
                </c:pt>
                <c:pt idx="4">
                  <c:v>28808.903618998727</c:v>
                </c:pt>
                <c:pt idx="5">
                  <c:v>54034.447642872197</c:v>
                </c:pt>
                <c:pt idx="6">
                  <c:v>6564.263848585947</c:v>
                </c:pt>
                <c:pt idx="7">
                  <c:v>15217.89341233855</c:v>
                </c:pt>
                <c:pt idx="8">
                  <c:v>55100.981861524386</c:v>
                </c:pt>
                <c:pt idx="9">
                  <c:v>7843.3084651738091</c:v>
                </c:pt>
                <c:pt idx="10">
                  <c:v>32870.076675808574</c:v>
                </c:pt>
                <c:pt idx="11">
                  <c:v>8618.1456656906339</c:v>
                </c:pt>
                <c:pt idx="12">
                  <c:v>17789.949376058736</c:v>
                </c:pt>
                <c:pt idx="13">
                  <c:v>59014.38202747106</c:v>
                </c:pt>
              </c:numCache>
            </c:numRef>
          </c:val>
        </c:ser>
        <c:ser>
          <c:idx val="0"/>
          <c:order val="1"/>
          <c:tx>
            <c:strRef>
              <c:f>'Distributed vs needs'!$D$1</c:f>
              <c:strCache>
                <c:ptCount val="1"/>
                <c:pt idx="0">
                  <c:v>HH with Emergency Shelter (Tarps or Tents)</c:v>
                </c:pt>
              </c:strCache>
            </c:strRef>
          </c:tx>
          <c:invertIfNegative val="0"/>
          <c:cat>
            <c:strRef>
              <c:f>'Distributed vs needs'!$A$2:$A$15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'Distributed vs needs'!$D$2:$D$15</c:f>
              <c:numCache>
                <c:formatCode>#,##0.00</c:formatCode>
                <c:ptCount val="14"/>
                <c:pt idx="0">
                  <c:v>3224.5</c:v>
                </c:pt>
                <c:pt idx="1">
                  <c:v>8278</c:v>
                </c:pt>
                <c:pt idx="2">
                  <c:v>5501</c:v>
                </c:pt>
                <c:pt idx="3">
                  <c:v>17691.5</c:v>
                </c:pt>
                <c:pt idx="4">
                  <c:v>5959.5</c:v>
                </c:pt>
                <c:pt idx="5">
                  <c:v>4071</c:v>
                </c:pt>
                <c:pt idx="6">
                  <c:v>3259</c:v>
                </c:pt>
                <c:pt idx="7">
                  <c:v>1681.5</c:v>
                </c:pt>
                <c:pt idx="8">
                  <c:v>3811</c:v>
                </c:pt>
                <c:pt idx="9">
                  <c:v>1440</c:v>
                </c:pt>
                <c:pt idx="10">
                  <c:v>946.5</c:v>
                </c:pt>
                <c:pt idx="11">
                  <c:v>1022</c:v>
                </c:pt>
                <c:pt idx="12">
                  <c:v>1160</c:v>
                </c:pt>
                <c:pt idx="13">
                  <c:v>32567</c:v>
                </c:pt>
              </c:numCache>
            </c:numRef>
          </c:val>
        </c:ser>
        <c:ser>
          <c:idx val="1"/>
          <c:order val="2"/>
          <c:tx>
            <c:strRef>
              <c:f>'Distributed vs needs'!$E$1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'Distributed vs needs'!$A$2:$A$15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'Distributed vs needs'!$E$2:$E$15</c:f>
              <c:numCache>
                <c:formatCode>#,##0.00</c:formatCode>
                <c:ptCount val="14"/>
                <c:pt idx="0">
                  <c:v>1500</c:v>
                </c:pt>
                <c:pt idx="1">
                  <c:v>6777</c:v>
                </c:pt>
                <c:pt idx="2">
                  <c:v>1718</c:v>
                </c:pt>
                <c:pt idx="3">
                  <c:v>783</c:v>
                </c:pt>
                <c:pt idx="4">
                  <c:v>5097</c:v>
                </c:pt>
                <c:pt idx="5">
                  <c:v>3</c:v>
                </c:pt>
                <c:pt idx="6">
                  <c:v>370</c:v>
                </c:pt>
                <c:pt idx="7">
                  <c:v>0</c:v>
                </c:pt>
                <c:pt idx="8">
                  <c:v>6293</c:v>
                </c:pt>
                <c:pt idx="9">
                  <c:v>316</c:v>
                </c:pt>
                <c:pt idx="10">
                  <c:v>0</c:v>
                </c:pt>
                <c:pt idx="11">
                  <c:v>3085</c:v>
                </c:pt>
                <c:pt idx="12">
                  <c:v>500</c:v>
                </c:pt>
                <c:pt idx="13">
                  <c:v>929</c:v>
                </c:pt>
              </c:numCache>
            </c:numRef>
          </c:val>
        </c:ser>
        <c:ser>
          <c:idx val="2"/>
          <c:order val="3"/>
          <c:tx>
            <c:strRef>
              <c:f>'Distributed vs needs'!$F$1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'Distributed vs needs'!$A$2:$A$15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'Distributed vs needs'!$F$2:$F$15</c:f>
              <c:numCache>
                <c:formatCode>#,##0.00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468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964280"/>
        <c:axId val="236964664"/>
      </c:barChart>
      <c:catAx>
        <c:axId val="236964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36964664"/>
        <c:crosses val="autoZero"/>
        <c:auto val="1"/>
        <c:lblAlgn val="ctr"/>
        <c:lblOffset val="100"/>
        <c:noMultiLvlLbl val="0"/>
      </c:catAx>
      <c:valAx>
        <c:axId val="236964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69642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4830380577427829E-2"/>
          <c:y val="7.0883277461924521E-2"/>
          <c:w val="0.9442281277340332"/>
          <c:h val="0.1787788977553218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Dolkha Distributed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'Distributed Dolha=P'!$B$2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'Distributed Dolha=P'!$A$3:$A$55</c:f>
              <c:strCache>
                <c:ptCount val="53"/>
                <c:pt idx="0">
                  <c:v>Jhyaku</c:v>
                </c:pt>
                <c:pt idx="1">
                  <c:v>Sunakhani</c:v>
                </c:pt>
                <c:pt idx="2">
                  <c:v>Bigu</c:v>
                </c:pt>
                <c:pt idx="3">
                  <c:v>Dandakharka</c:v>
                </c:pt>
                <c:pt idx="4">
                  <c:v>Babare</c:v>
                </c:pt>
                <c:pt idx="5">
                  <c:v>Bhedapu</c:v>
                </c:pt>
                <c:pt idx="6">
                  <c:v>Bulung</c:v>
                </c:pt>
                <c:pt idx="7">
                  <c:v>Jiri</c:v>
                </c:pt>
                <c:pt idx="8">
                  <c:v>Melung</c:v>
                </c:pt>
                <c:pt idx="9">
                  <c:v>Pawati</c:v>
                </c:pt>
                <c:pt idx="10">
                  <c:v>Lamabagar</c:v>
                </c:pt>
                <c:pt idx="11">
                  <c:v>Orang</c:v>
                </c:pt>
                <c:pt idx="12">
                  <c:v>TBD</c:v>
                </c:pt>
                <c:pt idx="13">
                  <c:v>Gairimudi</c:v>
                </c:pt>
                <c:pt idx="14">
                  <c:v>Katakuti</c:v>
                </c:pt>
                <c:pt idx="15">
                  <c:v>Laduk</c:v>
                </c:pt>
                <c:pt idx="16">
                  <c:v>Alampu</c:v>
                </c:pt>
                <c:pt idx="17">
                  <c:v>Bhirkot</c:v>
                </c:pt>
                <c:pt idx="18">
                  <c:v>Hawa</c:v>
                </c:pt>
                <c:pt idx="19">
                  <c:v>Jhule</c:v>
                </c:pt>
                <c:pt idx="20">
                  <c:v>Khare</c:v>
                </c:pt>
                <c:pt idx="21">
                  <c:v>Lapilang</c:v>
                </c:pt>
                <c:pt idx="22">
                  <c:v>Suri</c:v>
                </c:pt>
                <c:pt idx="23">
                  <c:v>Namdu</c:v>
                </c:pt>
                <c:pt idx="24">
                  <c:v>Kalingchok</c:v>
                </c:pt>
                <c:pt idx="25">
                  <c:v>SusmaChhemawati</c:v>
                </c:pt>
                <c:pt idx="26">
                  <c:v>Fasku</c:v>
                </c:pt>
                <c:pt idx="27">
                  <c:v>Chilankha</c:v>
                </c:pt>
                <c:pt idx="28">
                  <c:v>Kabhre</c:v>
                </c:pt>
                <c:pt idx="29">
                  <c:v>Khopachagu</c:v>
                </c:pt>
                <c:pt idx="30">
                  <c:v>LakuriDada</c:v>
                </c:pt>
                <c:pt idx="31">
                  <c:v>Sahare</c:v>
                </c:pt>
                <c:pt idx="32">
                  <c:v>Sailungeswor</c:v>
                </c:pt>
                <c:pt idx="33">
                  <c:v>Bhimeswor N.P.</c:v>
                </c:pt>
                <c:pt idx="34">
                  <c:v>Bhusaphedi</c:v>
                </c:pt>
                <c:pt idx="35">
                  <c:v>Bocha</c:v>
                </c:pt>
                <c:pt idx="36">
                  <c:v>Chankhu</c:v>
                </c:pt>
                <c:pt idx="37">
                  <c:v>Chhetrapa</c:v>
                </c:pt>
                <c:pt idx="38">
                  <c:v>Chyama</c:v>
                </c:pt>
                <c:pt idx="39">
                  <c:v>Dudhpokhari</c:v>
                </c:pt>
                <c:pt idx="40">
                  <c:v>GauriSankar</c:v>
                </c:pt>
                <c:pt idx="41">
                  <c:v>GhangSukathokar</c:v>
                </c:pt>
                <c:pt idx="42">
                  <c:v>Japhe</c:v>
                </c:pt>
                <c:pt idx="43">
                  <c:v>Jugu</c:v>
                </c:pt>
                <c:pt idx="44">
                  <c:v>Lamidada</c:v>
                </c:pt>
                <c:pt idx="45">
                  <c:v>MagaPauwa</c:v>
                </c:pt>
                <c:pt idx="46">
                  <c:v>Mali</c:v>
                </c:pt>
                <c:pt idx="47">
                  <c:v>Malu</c:v>
                </c:pt>
                <c:pt idx="48">
                  <c:v>Marbu</c:v>
                </c:pt>
                <c:pt idx="49">
                  <c:v>Mirge</c:v>
                </c:pt>
                <c:pt idx="50">
                  <c:v>Sundrawati</c:v>
                </c:pt>
                <c:pt idx="51">
                  <c:v>Syama</c:v>
                </c:pt>
                <c:pt idx="52">
                  <c:v>Thulopatal</c:v>
                </c:pt>
              </c:strCache>
            </c:strRef>
          </c:cat>
          <c:val>
            <c:numRef>
              <c:f>'Distributed Dolha=P'!$B$3:$B$55</c:f>
              <c:numCache>
                <c:formatCode>#,##0.00</c:formatCode>
                <c:ptCount val="53"/>
                <c:pt idx="0">
                  <c:v>570</c:v>
                </c:pt>
                <c:pt idx="1">
                  <c:v>300</c:v>
                </c:pt>
                <c:pt idx="2">
                  <c:v>155</c:v>
                </c:pt>
                <c:pt idx="3">
                  <c:v>108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99</c:v>
                </c:pt>
                <c:pt idx="11">
                  <c:v>80</c:v>
                </c:pt>
                <c:pt idx="12">
                  <c:v>65</c:v>
                </c:pt>
                <c:pt idx="13">
                  <c:v>35</c:v>
                </c:pt>
                <c:pt idx="14">
                  <c:v>32</c:v>
                </c:pt>
                <c:pt idx="15">
                  <c:v>30</c:v>
                </c:pt>
                <c:pt idx="16">
                  <c:v>20</c:v>
                </c:pt>
                <c:pt idx="17">
                  <c:v>20</c:v>
                </c:pt>
                <c:pt idx="18">
                  <c:v>20</c:v>
                </c:pt>
                <c:pt idx="19">
                  <c:v>20</c:v>
                </c:pt>
                <c:pt idx="20">
                  <c:v>20</c:v>
                </c:pt>
                <c:pt idx="21">
                  <c:v>20</c:v>
                </c:pt>
                <c:pt idx="22">
                  <c:v>20</c:v>
                </c:pt>
                <c:pt idx="23">
                  <c:v>12</c:v>
                </c:pt>
                <c:pt idx="24">
                  <c:v>9</c:v>
                </c:pt>
                <c:pt idx="25">
                  <c:v>7</c:v>
                </c:pt>
                <c:pt idx="26">
                  <c:v>6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2</c:v>
                </c:pt>
                <c:pt idx="32">
                  <c:v>2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strRef>
              <c:f>'Distributed Dolha=P'!$C$2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'Distributed Dolha=P'!$A$3:$A$55</c:f>
              <c:strCache>
                <c:ptCount val="53"/>
                <c:pt idx="0">
                  <c:v>Jhyaku</c:v>
                </c:pt>
                <c:pt idx="1">
                  <c:v>Sunakhani</c:v>
                </c:pt>
                <c:pt idx="2">
                  <c:v>Bigu</c:v>
                </c:pt>
                <c:pt idx="3">
                  <c:v>Dandakharka</c:v>
                </c:pt>
                <c:pt idx="4">
                  <c:v>Babare</c:v>
                </c:pt>
                <c:pt idx="5">
                  <c:v>Bhedapu</c:v>
                </c:pt>
                <c:pt idx="6">
                  <c:v>Bulung</c:v>
                </c:pt>
                <c:pt idx="7">
                  <c:v>Jiri</c:v>
                </c:pt>
                <c:pt idx="8">
                  <c:v>Melung</c:v>
                </c:pt>
                <c:pt idx="9">
                  <c:v>Pawati</c:v>
                </c:pt>
                <c:pt idx="10">
                  <c:v>Lamabagar</c:v>
                </c:pt>
                <c:pt idx="11">
                  <c:v>Orang</c:v>
                </c:pt>
                <c:pt idx="12">
                  <c:v>TBD</c:v>
                </c:pt>
                <c:pt idx="13">
                  <c:v>Gairimudi</c:v>
                </c:pt>
                <c:pt idx="14">
                  <c:v>Katakuti</c:v>
                </c:pt>
                <c:pt idx="15">
                  <c:v>Laduk</c:v>
                </c:pt>
                <c:pt idx="16">
                  <c:v>Alampu</c:v>
                </c:pt>
                <c:pt idx="17">
                  <c:v>Bhirkot</c:v>
                </c:pt>
                <c:pt idx="18">
                  <c:v>Hawa</c:v>
                </c:pt>
                <c:pt idx="19">
                  <c:v>Jhule</c:v>
                </c:pt>
                <c:pt idx="20">
                  <c:v>Khare</c:v>
                </c:pt>
                <c:pt idx="21">
                  <c:v>Lapilang</c:v>
                </c:pt>
                <c:pt idx="22">
                  <c:v>Suri</c:v>
                </c:pt>
                <c:pt idx="23">
                  <c:v>Namdu</c:v>
                </c:pt>
                <c:pt idx="24">
                  <c:v>Kalingchok</c:v>
                </c:pt>
                <c:pt idx="25">
                  <c:v>SusmaChhemawati</c:v>
                </c:pt>
                <c:pt idx="26">
                  <c:v>Fasku</c:v>
                </c:pt>
                <c:pt idx="27">
                  <c:v>Chilankha</c:v>
                </c:pt>
                <c:pt idx="28">
                  <c:v>Kabhre</c:v>
                </c:pt>
                <c:pt idx="29">
                  <c:v>Khopachagu</c:v>
                </c:pt>
                <c:pt idx="30">
                  <c:v>LakuriDada</c:v>
                </c:pt>
                <c:pt idx="31">
                  <c:v>Sahare</c:v>
                </c:pt>
                <c:pt idx="32">
                  <c:v>Sailungeswor</c:v>
                </c:pt>
                <c:pt idx="33">
                  <c:v>Bhimeswor N.P.</c:v>
                </c:pt>
                <c:pt idx="34">
                  <c:v>Bhusaphedi</c:v>
                </c:pt>
                <c:pt idx="35">
                  <c:v>Bocha</c:v>
                </c:pt>
                <c:pt idx="36">
                  <c:v>Chankhu</c:v>
                </c:pt>
                <c:pt idx="37">
                  <c:v>Chhetrapa</c:v>
                </c:pt>
                <c:pt idx="38">
                  <c:v>Chyama</c:v>
                </c:pt>
                <c:pt idx="39">
                  <c:v>Dudhpokhari</c:v>
                </c:pt>
                <c:pt idx="40">
                  <c:v>GauriSankar</c:v>
                </c:pt>
                <c:pt idx="41">
                  <c:v>GhangSukathokar</c:v>
                </c:pt>
                <c:pt idx="42">
                  <c:v>Japhe</c:v>
                </c:pt>
                <c:pt idx="43">
                  <c:v>Jugu</c:v>
                </c:pt>
                <c:pt idx="44">
                  <c:v>Lamidada</c:v>
                </c:pt>
                <c:pt idx="45">
                  <c:v>MagaPauwa</c:v>
                </c:pt>
                <c:pt idx="46">
                  <c:v>Mali</c:v>
                </c:pt>
                <c:pt idx="47">
                  <c:v>Malu</c:v>
                </c:pt>
                <c:pt idx="48">
                  <c:v>Marbu</c:v>
                </c:pt>
                <c:pt idx="49">
                  <c:v>Mirge</c:v>
                </c:pt>
                <c:pt idx="50">
                  <c:v>Sundrawati</c:v>
                </c:pt>
                <c:pt idx="51">
                  <c:v>Syama</c:v>
                </c:pt>
                <c:pt idx="52">
                  <c:v>Thulopatal</c:v>
                </c:pt>
              </c:strCache>
            </c:strRef>
          </c:cat>
          <c:val>
            <c:numRef>
              <c:f>'Distributed Dolha=P'!$C$3:$C$55</c:f>
              <c:numCache>
                <c:formatCode>#,##0.00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2"/>
          <c:order val="2"/>
          <c:tx>
            <c:strRef>
              <c:f>'Distributed Dolha=P'!$D$2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'Distributed Dolha=P'!$A$3:$A$55</c:f>
              <c:strCache>
                <c:ptCount val="53"/>
                <c:pt idx="0">
                  <c:v>Jhyaku</c:v>
                </c:pt>
                <c:pt idx="1">
                  <c:v>Sunakhani</c:v>
                </c:pt>
                <c:pt idx="2">
                  <c:v>Bigu</c:v>
                </c:pt>
                <c:pt idx="3">
                  <c:v>Dandakharka</c:v>
                </c:pt>
                <c:pt idx="4">
                  <c:v>Babare</c:v>
                </c:pt>
                <c:pt idx="5">
                  <c:v>Bhedapu</c:v>
                </c:pt>
                <c:pt idx="6">
                  <c:v>Bulung</c:v>
                </c:pt>
                <c:pt idx="7">
                  <c:v>Jiri</c:v>
                </c:pt>
                <c:pt idx="8">
                  <c:v>Melung</c:v>
                </c:pt>
                <c:pt idx="9">
                  <c:v>Pawati</c:v>
                </c:pt>
                <c:pt idx="10">
                  <c:v>Lamabagar</c:v>
                </c:pt>
                <c:pt idx="11">
                  <c:v>Orang</c:v>
                </c:pt>
                <c:pt idx="12">
                  <c:v>TBD</c:v>
                </c:pt>
                <c:pt idx="13">
                  <c:v>Gairimudi</c:v>
                </c:pt>
                <c:pt idx="14">
                  <c:v>Katakuti</c:v>
                </c:pt>
                <c:pt idx="15">
                  <c:v>Laduk</c:v>
                </c:pt>
                <c:pt idx="16">
                  <c:v>Alampu</c:v>
                </c:pt>
                <c:pt idx="17">
                  <c:v>Bhirkot</c:v>
                </c:pt>
                <c:pt idx="18">
                  <c:v>Hawa</c:v>
                </c:pt>
                <c:pt idx="19">
                  <c:v>Jhule</c:v>
                </c:pt>
                <c:pt idx="20">
                  <c:v>Khare</c:v>
                </c:pt>
                <c:pt idx="21">
                  <c:v>Lapilang</c:v>
                </c:pt>
                <c:pt idx="22">
                  <c:v>Suri</c:v>
                </c:pt>
                <c:pt idx="23">
                  <c:v>Namdu</c:v>
                </c:pt>
                <c:pt idx="24">
                  <c:v>Kalingchok</c:v>
                </c:pt>
                <c:pt idx="25">
                  <c:v>SusmaChhemawati</c:v>
                </c:pt>
                <c:pt idx="26">
                  <c:v>Fasku</c:v>
                </c:pt>
                <c:pt idx="27">
                  <c:v>Chilankha</c:v>
                </c:pt>
                <c:pt idx="28">
                  <c:v>Kabhre</c:v>
                </c:pt>
                <c:pt idx="29">
                  <c:v>Khopachagu</c:v>
                </c:pt>
                <c:pt idx="30">
                  <c:v>LakuriDada</c:v>
                </c:pt>
                <c:pt idx="31">
                  <c:v>Sahare</c:v>
                </c:pt>
                <c:pt idx="32">
                  <c:v>Sailungeswor</c:v>
                </c:pt>
                <c:pt idx="33">
                  <c:v>Bhimeswor N.P.</c:v>
                </c:pt>
                <c:pt idx="34">
                  <c:v>Bhusaphedi</c:v>
                </c:pt>
                <c:pt idx="35">
                  <c:v>Bocha</c:v>
                </c:pt>
                <c:pt idx="36">
                  <c:v>Chankhu</c:v>
                </c:pt>
                <c:pt idx="37">
                  <c:v>Chhetrapa</c:v>
                </c:pt>
                <c:pt idx="38">
                  <c:v>Chyama</c:v>
                </c:pt>
                <c:pt idx="39">
                  <c:v>Dudhpokhari</c:v>
                </c:pt>
                <c:pt idx="40">
                  <c:v>GauriSankar</c:v>
                </c:pt>
                <c:pt idx="41">
                  <c:v>GhangSukathokar</c:v>
                </c:pt>
                <c:pt idx="42">
                  <c:v>Japhe</c:v>
                </c:pt>
                <c:pt idx="43">
                  <c:v>Jugu</c:v>
                </c:pt>
                <c:pt idx="44">
                  <c:v>Lamidada</c:v>
                </c:pt>
                <c:pt idx="45">
                  <c:v>MagaPauwa</c:v>
                </c:pt>
                <c:pt idx="46">
                  <c:v>Mali</c:v>
                </c:pt>
                <c:pt idx="47">
                  <c:v>Malu</c:v>
                </c:pt>
                <c:pt idx="48">
                  <c:v>Marbu</c:v>
                </c:pt>
                <c:pt idx="49">
                  <c:v>Mirge</c:v>
                </c:pt>
                <c:pt idx="50">
                  <c:v>Sundrawati</c:v>
                </c:pt>
                <c:pt idx="51">
                  <c:v>Syama</c:v>
                </c:pt>
                <c:pt idx="52">
                  <c:v>Thulopatal</c:v>
                </c:pt>
              </c:strCache>
            </c:strRef>
          </c:cat>
          <c:val>
            <c:numRef>
              <c:f>'Distributed Dolha=P'!$D$3:$D$55</c:f>
              <c:numCache>
                <c:formatCode>#,##0.00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3"/>
          <c:order val="3"/>
          <c:tx>
            <c:strRef>
              <c:f>'Distributed Dolha=P'!$E$2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'Distributed Dolha=P'!$A$3:$A$55</c:f>
              <c:strCache>
                <c:ptCount val="53"/>
                <c:pt idx="0">
                  <c:v>Jhyaku</c:v>
                </c:pt>
                <c:pt idx="1">
                  <c:v>Sunakhani</c:v>
                </c:pt>
                <c:pt idx="2">
                  <c:v>Bigu</c:v>
                </c:pt>
                <c:pt idx="3">
                  <c:v>Dandakharka</c:v>
                </c:pt>
                <c:pt idx="4">
                  <c:v>Babare</c:v>
                </c:pt>
                <c:pt idx="5">
                  <c:v>Bhedapu</c:v>
                </c:pt>
                <c:pt idx="6">
                  <c:v>Bulung</c:v>
                </c:pt>
                <c:pt idx="7">
                  <c:v>Jiri</c:v>
                </c:pt>
                <c:pt idx="8">
                  <c:v>Melung</c:v>
                </c:pt>
                <c:pt idx="9">
                  <c:v>Pawati</c:v>
                </c:pt>
                <c:pt idx="10">
                  <c:v>Lamabagar</c:v>
                </c:pt>
                <c:pt idx="11">
                  <c:v>Orang</c:v>
                </c:pt>
                <c:pt idx="12">
                  <c:v>TBD</c:v>
                </c:pt>
                <c:pt idx="13">
                  <c:v>Gairimudi</c:v>
                </c:pt>
                <c:pt idx="14">
                  <c:v>Katakuti</c:v>
                </c:pt>
                <c:pt idx="15">
                  <c:v>Laduk</c:v>
                </c:pt>
                <c:pt idx="16">
                  <c:v>Alampu</c:v>
                </c:pt>
                <c:pt idx="17">
                  <c:v>Bhirkot</c:v>
                </c:pt>
                <c:pt idx="18">
                  <c:v>Hawa</c:v>
                </c:pt>
                <c:pt idx="19">
                  <c:v>Jhule</c:v>
                </c:pt>
                <c:pt idx="20">
                  <c:v>Khare</c:v>
                </c:pt>
                <c:pt idx="21">
                  <c:v>Lapilang</c:v>
                </c:pt>
                <c:pt idx="22">
                  <c:v>Suri</c:v>
                </c:pt>
                <c:pt idx="23">
                  <c:v>Namdu</c:v>
                </c:pt>
                <c:pt idx="24">
                  <c:v>Kalingchok</c:v>
                </c:pt>
                <c:pt idx="25">
                  <c:v>SusmaChhemawati</c:v>
                </c:pt>
                <c:pt idx="26">
                  <c:v>Fasku</c:v>
                </c:pt>
                <c:pt idx="27">
                  <c:v>Chilankha</c:v>
                </c:pt>
                <c:pt idx="28">
                  <c:v>Kabhre</c:v>
                </c:pt>
                <c:pt idx="29">
                  <c:v>Khopachagu</c:v>
                </c:pt>
                <c:pt idx="30">
                  <c:v>LakuriDada</c:v>
                </c:pt>
                <c:pt idx="31">
                  <c:v>Sahare</c:v>
                </c:pt>
                <c:pt idx="32">
                  <c:v>Sailungeswor</c:v>
                </c:pt>
                <c:pt idx="33">
                  <c:v>Bhimeswor N.P.</c:v>
                </c:pt>
                <c:pt idx="34">
                  <c:v>Bhusaphedi</c:v>
                </c:pt>
                <c:pt idx="35">
                  <c:v>Bocha</c:v>
                </c:pt>
                <c:pt idx="36">
                  <c:v>Chankhu</c:v>
                </c:pt>
                <c:pt idx="37">
                  <c:v>Chhetrapa</c:v>
                </c:pt>
                <c:pt idx="38">
                  <c:v>Chyama</c:v>
                </c:pt>
                <c:pt idx="39">
                  <c:v>Dudhpokhari</c:v>
                </c:pt>
                <c:pt idx="40">
                  <c:v>GauriSankar</c:v>
                </c:pt>
                <c:pt idx="41">
                  <c:v>GhangSukathokar</c:v>
                </c:pt>
                <c:pt idx="42">
                  <c:v>Japhe</c:v>
                </c:pt>
                <c:pt idx="43">
                  <c:v>Jugu</c:v>
                </c:pt>
                <c:pt idx="44">
                  <c:v>Lamidada</c:v>
                </c:pt>
                <c:pt idx="45">
                  <c:v>MagaPauwa</c:v>
                </c:pt>
                <c:pt idx="46">
                  <c:v>Mali</c:v>
                </c:pt>
                <c:pt idx="47">
                  <c:v>Malu</c:v>
                </c:pt>
                <c:pt idx="48">
                  <c:v>Marbu</c:v>
                </c:pt>
                <c:pt idx="49">
                  <c:v>Mirge</c:v>
                </c:pt>
                <c:pt idx="50">
                  <c:v>Sundrawati</c:v>
                </c:pt>
                <c:pt idx="51">
                  <c:v>Syama</c:v>
                </c:pt>
                <c:pt idx="52">
                  <c:v>Thulopatal</c:v>
                </c:pt>
              </c:strCache>
            </c:strRef>
          </c:cat>
          <c:val>
            <c:numRef>
              <c:f>'Distributed Dolha=P'!$E$3:$E$55</c:f>
              <c:numCache>
                <c:formatCode>#,##0.00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050968"/>
        <c:axId val="237051352"/>
      </c:barChart>
      <c:catAx>
        <c:axId val="237050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237051352"/>
        <c:crosses val="autoZero"/>
        <c:auto val="1"/>
        <c:lblAlgn val="ctr"/>
        <c:lblOffset val="100"/>
        <c:noMultiLvlLbl val="0"/>
      </c:catAx>
      <c:valAx>
        <c:axId val="23705135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050968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Kavre Distributed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'Kavre - 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'Kavre - P'!$A$3:$A$93</c:f>
              <c:strCache>
                <c:ptCount val="91"/>
                <c:pt idx="0">
                  <c:v>TBD</c:v>
                </c:pt>
                <c:pt idx="1">
                  <c:v>ChandeniMandan</c:v>
                </c:pt>
                <c:pt idx="2">
                  <c:v>MahadevsthanMandan</c:v>
                </c:pt>
                <c:pt idx="3">
                  <c:v>Kharpachok</c:v>
                </c:pt>
                <c:pt idx="4">
                  <c:v>Mangaltar</c:v>
                </c:pt>
                <c:pt idx="5">
                  <c:v>Panauti N.P.</c:v>
                </c:pt>
                <c:pt idx="6">
                  <c:v>Kushadevi</c:v>
                </c:pt>
                <c:pt idx="7">
                  <c:v>Falemetar</c:v>
                </c:pt>
                <c:pt idx="8">
                  <c:v>MahankalChaur</c:v>
                </c:pt>
                <c:pt idx="9">
                  <c:v>SankhupatiChour</c:v>
                </c:pt>
                <c:pt idx="10">
                  <c:v>ChyasingKharka</c:v>
                </c:pt>
                <c:pt idx="11">
                  <c:v>Dhunkharka</c:v>
                </c:pt>
                <c:pt idx="12">
                  <c:v>Bhumlutar</c:v>
                </c:pt>
                <c:pt idx="13">
                  <c:v>DapchaChatraibhanjha</c:v>
                </c:pt>
                <c:pt idx="14">
                  <c:v>ChalalGaneshsthan</c:v>
                </c:pt>
                <c:pt idx="15">
                  <c:v>Dhulikhel N.P.</c:v>
                </c:pt>
                <c:pt idx="16">
                  <c:v>Anaikot</c:v>
                </c:pt>
                <c:pt idx="17">
                  <c:v>Baldthali</c:v>
                </c:pt>
                <c:pt idx="18">
                  <c:v>Balting</c:v>
                </c:pt>
                <c:pt idx="19">
                  <c:v>BaluwapatiDeupur</c:v>
                </c:pt>
                <c:pt idx="20">
                  <c:v>BanakhuChor</c:v>
                </c:pt>
                <c:pt idx="21">
                  <c:v>BekhsimleDhartigaun</c:v>
                </c:pt>
                <c:pt idx="22">
                  <c:v>Bhimkhori</c:v>
                </c:pt>
                <c:pt idx="23">
                  <c:v>Bhimkhori</c:v>
                </c:pt>
                <c:pt idx="24">
                  <c:v>Birtadeurali</c:v>
                </c:pt>
                <c:pt idx="25">
                  <c:v>BoldeFediche</c:v>
                </c:pt>
                <c:pt idx="26">
                  <c:v>Budhakhani</c:v>
                </c:pt>
                <c:pt idx="27">
                  <c:v>Choubas</c:v>
                </c:pt>
                <c:pt idx="28">
                  <c:v>Chyamrangbesi</c:v>
                </c:pt>
                <c:pt idx="29">
                  <c:v>Dandagaun</c:v>
                </c:pt>
                <c:pt idx="30">
                  <c:v>DaraunePokhari</c:v>
                </c:pt>
                <c:pt idx="31">
                  <c:v>DeuvumiBaluwa</c:v>
                </c:pt>
                <c:pt idx="32">
                  <c:v>Devitar</c:v>
                </c:pt>
                <c:pt idx="33">
                  <c:v>DhuseniSiwalaya</c:v>
                </c:pt>
                <c:pt idx="34">
                  <c:v>Dolalghat</c:v>
                </c:pt>
                <c:pt idx="35">
                  <c:v>FalateBhumlu</c:v>
                </c:pt>
                <c:pt idx="36">
                  <c:v>Foksingtar</c:v>
                </c:pt>
                <c:pt idx="37">
                  <c:v>GairiBisounaDeupur</c:v>
                </c:pt>
                <c:pt idx="38">
                  <c:v>Ghartichhap</c:v>
                </c:pt>
                <c:pt idx="39">
                  <c:v>Gokule</c:v>
                </c:pt>
                <c:pt idx="40">
                  <c:v>Gothpani</c:v>
                </c:pt>
                <c:pt idx="41">
                  <c:v>HokseBazar</c:v>
                </c:pt>
                <c:pt idx="42">
                  <c:v>JaisithokMandan</c:v>
                </c:pt>
                <c:pt idx="43">
                  <c:v>JyamdiMandan</c:v>
                </c:pt>
                <c:pt idx="44">
                  <c:v>KalatiBhumidanda</c:v>
                </c:pt>
                <c:pt idx="45">
                  <c:v>KanpurKalapani</c:v>
                </c:pt>
                <c:pt idx="46">
                  <c:v>KartikeDeurali</c:v>
                </c:pt>
                <c:pt idx="47">
                  <c:v>KatunjeBesi</c:v>
                </c:pt>
                <c:pt idx="48">
                  <c:v>KavreNityaChandeswor</c:v>
                </c:pt>
                <c:pt idx="49">
                  <c:v>KhaharePangu</c:v>
                </c:pt>
                <c:pt idx="50">
                  <c:v>Khanalthok</c:v>
                </c:pt>
                <c:pt idx="51">
                  <c:v>Kharelthok</c:v>
                </c:pt>
                <c:pt idx="52">
                  <c:v>KolatiBhumlu</c:v>
                </c:pt>
                <c:pt idx="53">
                  <c:v>Koshidekha</c:v>
                </c:pt>
                <c:pt idx="54">
                  <c:v>KuruwasChapakhori</c:v>
                </c:pt>
                <c:pt idx="55">
                  <c:v>Machchhegaun</c:v>
                </c:pt>
                <c:pt idx="56">
                  <c:v>MadanKundari</c:v>
                </c:pt>
                <c:pt idx="57">
                  <c:v>Mahadevtar</c:v>
                </c:pt>
                <c:pt idx="58">
                  <c:v>MahendraJyoti</c:v>
                </c:pt>
                <c:pt idx="59">
                  <c:v>MajhiFeda</c:v>
                </c:pt>
                <c:pt idx="60">
                  <c:v>MathurapatiFulbari</c:v>
                </c:pt>
                <c:pt idx="61">
                  <c:v>Methinkot</c:v>
                </c:pt>
                <c:pt idx="62">
                  <c:v>Milche</c:v>
                </c:pt>
                <c:pt idx="63">
                  <c:v>NagreGagarche</c:v>
                </c:pt>
                <c:pt idx="64">
                  <c:v>Nala(Ugrachandi)</c:v>
                </c:pt>
                <c:pt idx="65">
                  <c:v>NasikasthanSanga</c:v>
                </c:pt>
                <c:pt idx="66">
                  <c:v>NayagaunDeupur</c:v>
                </c:pt>
                <c:pt idx="67">
                  <c:v>Panchkhal</c:v>
                </c:pt>
                <c:pt idx="68">
                  <c:v>Patalekhet</c:v>
                </c:pt>
                <c:pt idx="69">
                  <c:v>PokhariChauri</c:v>
                </c:pt>
                <c:pt idx="70">
                  <c:v>PokhariNarayansthan</c:v>
                </c:pt>
                <c:pt idx="71">
                  <c:v>PuranogaunDapcha</c:v>
                </c:pt>
                <c:pt idx="72">
                  <c:v>RaviOpi</c:v>
                </c:pt>
                <c:pt idx="73">
                  <c:v>RyaleBhir</c:v>
                </c:pt>
                <c:pt idx="74">
                  <c:v>Saldhara</c:v>
                </c:pt>
                <c:pt idx="75">
                  <c:v>SalleBhumlu</c:v>
                </c:pt>
                <c:pt idx="76">
                  <c:v>Salmechakala(Taldhunga)</c:v>
                </c:pt>
                <c:pt idx="77">
                  <c:v>Sanowangthali</c:v>
                </c:pt>
                <c:pt idx="78">
                  <c:v>Saping</c:v>
                </c:pt>
                <c:pt idx="79">
                  <c:v>SaradaBatase</c:v>
                </c:pt>
                <c:pt idx="80">
                  <c:v>Saramthali</c:v>
                </c:pt>
                <c:pt idx="81">
                  <c:v>SarasyunKhark</c:v>
                </c:pt>
                <c:pt idx="82">
                  <c:v>SathigharBhagawati</c:v>
                </c:pt>
                <c:pt idx="83">
                  <c:v>SikharAmbote</c:v>
                </c:pt>
                <c:pt idx="84">
                  <c:v>SimalchourSyampati</c:v>
                </c:pt>
                <c:pt idx="85">
                  <c:v>Simthali</c:v>
                </c:pt>
                <c:pt idx="86">
                  <c:v>SipaliChilaune</c:v>
                </c:pt>
                <c:pt idx="87">
                  <c:v>SisaKhani</c:v>
                </c:pt>
                <c:pt idx="88">
                  <c:v>ThuloParsel</c:v>
                </c:pt>
                <c:pt idx="89">
                  <c:v>TukuchaNala</c:v>
                </c:pt>
                <c:pt idx="90">
                  <c:v>UgrataraJanagal</c:v>
                </c:pt>
              </c:strCache>
            </c:strRef>
          </c:cat>
          <c:val>
            <c:numRef>
              <c:f>'Kavre - P'!$B$3:$B$93</c:f>
              <c:numCache>
                <c:formatCode>#,##0.00</c:formatCode>
                <c:ptCount val="91"/>
                <c:pt idx="0">
                  <c:v>22559</c:v>
                </c:pt>
                <c:pt idx="1">
                  <c:v>300</c:v>
                </c:pt>
                <c:pt idx="2">
                  <c:v>300</c:v>
                </c:pt>
                <c:pt idx="3">
                  <c:v>105</c:v>
                </c:pt>
                <c:pt idx="4">
                  <c:v>105</c:v>
                </c:pt>
                <c:pt idx="5">
                  <c:v>98</c:v>
                </c:pt>
                <c:pt idx="6">
                  <c:v>40</c:v>
                </c:pt>
                <c:pt idx="7">
                  <c:v>32</c:v>
                </c:pt>
                <c:pt idx="8">
                  <c:v>30</c:v>
                </c:pt>
                <c:pt idx="9">
                  <c:v>23</c:v>
                </c:pt>
                <c:pt idx="10">
                  <c:v>20</c:v>
                </c:pt>
                <c:pt idx="11">
                  <c:v>20</c:v>
                </c:pt>
                <c:pt idx="12">
                  <c:v>15</c:v>
                </c:pt>
                <c:pt idx="13">
                  <c:v>15</c:v>
                </c:pt>
                <c:pt idx="14">
                  <c:v>10</c:v>
                </c:pt>
                <c:pt idx="15">
                  <c:v>5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val>
        </c:ser>
        <c:ser>
          <c:idx val="1"/>
          <c:order val="1"/>
          <c:tx>
            <c:strRef>
              <c:f>'Kavre - 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'Kavre - P'!$A$3:$A$93</c:f>
              <c:strCache>
                <c:ptCount val="91"/>
                <c:pt idx="0">
                  <c:v>TBD</c:v>
                </c:pt>
                <c:pt idx="1">
                  <c:v>ChandeniMandan</c:v>
                </c:pt>
                <c:pt idx="2">
                  <c:v>MahadevsthanMandan</c:v>
                </c:pt>
                <c:pt idx="3">
                  <c:v>Kharpachok</c:v>
                </c:pt>
                <c:pt idx="4">
                  <c:v>Mangaltar</c:v>
                </c:pt>
                <c:pt idx="5">
                  <c:v>Panauti N.P.</c:v>
                </c:pt>
                <c:pt idx="6">
                  <c:v>Kushadevi</c:v>
                </c:pt>
                <c:pt idx="7">
                  <c:v>Falemetar</c:v>
                </c:pt>
                <c:pt idx="8">
                  <c:v>MahankalChaur</c:v>
                </c:pt>
                <c:pt idx="9">
                  <c:v>SankhupatiChour</c:v>
                </c:pt>
                <c:pt idx="10">
                  <c:v>ChyasingKharka</c:v>
                </c:pt>
                <c:pt idx="11">
                  <c:v>Dhunkharka</c:v>
                </c:pt>
                <c:pt idx="12">
                  <c:v>Bhumlutar</c:v>
                </c:pt>
                <c:pt idx="13">
                  <c:v>DapchaChatraibhanjha</c:v>
                </c:pt>
                <c:pt idx="14">
                  <c:v>ChalalGaneshsthan</c:v>
                </c:pt>
                <c:pt idx="15">
                  <c:v>Dhulikhel N.P.</c:v>
                </c:pt>
                <c:pt idx="16">
                  <c:v>Anaikot</c:v>
                </c:pt>
                <c:pt idx="17">
                  <c:v>Baldthali</c:v>
                </c:pt>
                <c:pt idx="18">
                  <c:v>Balting</c:v>
                </c:pt>
                <c:pt idx="19">
                  <c:v>BaluwapatiDeupur</c:v>
                </c:pt>
                <c:pt idx="20">
                  <c:v>BanakhuChor</c:v>
                </c:pt>
                <c:pt idx="21">
                  <c:v>BekhsimleDhartigaun</c:v>
                </c:pt>
                <c:pt idx="22">
                  <c:v>Bhimkhori</c:v>
                </c:pt>
                <c:pt idx="23">
                  <c:v>Bhimkhori</c:v>
                </c:pt>
                <c:pt idx="24">
                  <c:v>Birtadeurali</c:v>
                </c:pt>
                <c:pt idx="25">
                  <c:v>BoldeFediche</c:v>
                </c:pt>
                <c:pt idx="26">
                  <c:v>Budhakhani</c:v>
                </c:pt>
                <c:pt idx="27">
                  <c:v>Choubas</c:v>
                </c:pt>
                <c:pt idx="28">
                  <c:v>Chyamrangbesi</c:v>
                </c:pt>
                <c:pt idx="29">
                  <c:v>Dandagaun</c:v>
                </c:pt>
                <c:pt idx="30">
                  <c:v>DaraunePokhari</c:v>
                </c:pt>
                <c:pt idx="31">
                  <c:v>DeuvumiBaluwa</c:v>
                </c:pt>
                <c:pt idx="32">
                  <c:v>Devitar</c:v>
                </c:pt>
                <c:pt idx="33">
                  <c:v>DhuseniSiwalaya</c:v>
                </c:pt>
                <c:pt idx="34">
                  <c:v>Dolalghat</c:v>
                </c:pt>
                <c:pt idx="35">
                  <c:v>FalateBhumlu</c:v>
                </c:pt>
                <c:pt idx="36">
                  <c:v>Foksingtar</c:v>
                </c:pt>
                <c:pt idx="37">
                  <c:v>GairiBisounaDeupur</c:v>
                </c:pt>
                <c:pt idx="38">
                  <c:v>Ghartichhap</c:v>
                </c:pt>
                <c:pt idx="39">
                  <c:v>Gokule</c:v>
                </c:pt>
                <c:pt idx="40">
                  <c:v>Gothpani</c:v>
                </c:pt>
                <c:pt idx="41">
                  <c:v>HokseBazar</c:v>
                </c:pt>
                <c:pt idx="42">
                  <c:v>JaisithokMandan</c:v>
                </c:pt>
                <c:pt idx="43">
                  <c:v>JyamdiMandan</c:v>
                </c:pt>
                <c:pt idx="44">
                  <c:v>KalatiBhumidanda</c:v>
                </c:pt>
                <c:pt idx="45">
                  <c:v>KanpurKalapani</c:v>
                </c:pt>
                <c:pt idx="46">
                  <c:v>KartikeDeurali</c:v>
                </c:pt>
                <c:pt idx="47">
                  <c:v>KatunjeBesi</c:v>
                </c:pt>
                <c:pt idx="48">
                  <c:v>KavreNityaChandeswor</c:v>
                </c:pt>
                <c:pt idx="49">
                  <c:v>KhaharePangu</c:v>
                </c:pt>
                <c:pt idx="50">
                  <c:v>Khanalthok</c:v>
                </c:pt>
                <c:pt idx="51">
                  <c:v>Kharelthok</c:v>
                </c:pt>
                <c:pt idx="52">
                  <c:v>KolatiBhumlu</c:v>
                </c:pt>
                <c:pt idx="53">
                  <c:v>Koshidekha</c:v>
                </c:pt>
                <c:pt idx="54">
                  <c:v>KuruwasChapakhori</c:v>
                </c:pt>
                <c:pt idx="55">
                  <c:v>Machchhegaun</c:v>
                </c:pt>
                <c:pt idx="56">
                  <c:v>MadanKundari</c:v>
                </c:pt>
                <c:pt idx="57">
                  <c:v>Mahadevtar</c:v>
                </c:pt>
                <c:pt idx="58">
                  <c:v>MahendraJyoti</c:v>
                </c:pt>
                <c:pt idx="59">
                  <c:v>MajhiFeda</c:v>
                </c:pt>
                <c:pt idx="60">
                  <c:v>MathurapatiFulbari</c:v>
                </c:pt>
                <c:pt idx="61">
                  <c:v>Methinkot</c:v>
                </c:pt>
                <c:pt idx="62">
                  <c:v>Milche</c:v>
                </c:pt>
                <c:pt idx="63">
                  <c:v>NagreGagarche</c:v>
                </c:pt>
                <c:pt idx="64">
                  <c:v>Nala(Ugrachandi)</c:v>
                </c:pt>
                <c:pt idx="65">
                  <c:v>NasikasthanSanga</c:v>
                </c:pt>
                <c:pt idx="66">
                  <c:v>NayagaunDeupur</c:v>
                </c:pt>
                <c:pt idx="67">
                  <c:v>Panchkhal</c:v>
                </c:pt>
                <c:pt idx="68">
                  <c:v>Patalekhet</c:v>
                </c:pt>
                <c:pt idx="69">
                  <c:v>PokhariChauri</c:v>
                </c:pt>
                <c:pt idx="70">
                  <c:v>PokhariNarayansthan</c:v>
                </c:pt>
                <c:pt idx="71">
                  <c:v>PuranogaunDapcha</c:v>
                </c:pt>
                <c:pt idx="72">
                  <c:v>RaviOpi</c:v>
                </c:pt>
                <c:pt idx="73">
                  <c:v>RyaleBhir</c:v>
                </c:pt>
                <c:pt idx="74">
                  <c:v>Saldhara</c:v>
                </c:pt>
                <c:pt idx="75">
                  <c:v>SalleBhumlu</c:v>
                </c:pt>
                <c:pt idx="76">
                  <c:v>Salmechakala(Taldhunga)</c:v>
                </c:pt>
                <c:pt idx="77">
                  <c:v>Sanowangthali</c:v>
                </c:pt>
                <c:pt idx="78">
                  <c:v>Saping</c:v>
                </c:pt>
                <c:pt idx="79">
                  <c:v>SaradaBatase</c:v>
                </c:pt>
                <c:pt idx="80">
                  <c:v>Saramthali</c:v>
                </c:pt>
                <c:pt idx="81">
                  <c:v>SarasyunKhark</c:v>
                </c:pt>
                <c:pt idx="82">
                  <c:v>SathigharBhagawati</c:v>
                </c:pt>
                <c:pt idx="83">
                  <c:v>SikharAmbote</c:v>
                </c:pt>
                <c:pt idx="84">
                  <c:v>SimalchourSyampati</c:v>
                </c:pt>
                <c:pt idx="85">
                  <c:v>Simthali</c:v>
                </c:pt>
                <c:pt idx="86">
                  <c:v>SipaliChilaune</c:v>
                </c:pt>
                <c:pt idx="87">
                  <c:v>SisaKhani</c:v>
                </c:pt>
                <c:pt idx="88">
                  <c:v>ThuloParsel</c:v>
                </c:pt>
                <c:pt idx="89">
                  <c:v>TukuchaNala</c:v>
                </c:pt>
                <c:pt idx="90">
                  <c:v>UgrataraJanagal</c:v>
                </c:pt>
              </c:strCache>
            </c:strRef>
          </c:cat>
          <c:val>
            <c:numRef>
              <c:f>'Kavre - P'!$C$3:$C$93</c:f>
              <c:numCache>
                <c:formatCode>#,##0.00</c:formatCode>
                <c:ptCount val="9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val>
        </c:ser>
        <c:ser>
          <c:idx val="2"/>
          <c:order val="2"/>
          <c:tx>
            <c:strRef>
              <c:f>'Kavre - 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'Kavre - P'!$A$3:$A$93</c:f>
              <c:strCache>
                <c:ptCount val="91"/>
                <c:pt idx="0">
                  <c:v>TBD</c:v>
                </c:pt>
                <c:pt idx="1">
                  <c:v>ChandeniMandan</c:v>
                </c:pt>
                <c:pt idx="2">
                  <c:v>MahadevsthanMandan</c:v>
                </c:pt>
                <c:pt idx="3">
                  <c:v>Kharpachok</c:v>
                </c:pt>
                <c:pt idx="4">
                  <c:v>Mangaltar</c:v>
                </c:pt>
                <c:pt idx="5">
                  <c:v>Panauti N.P.</c:v>
                </c:pt>
                <c:pt idx="6">
                  <c:v>Kushadevi</c:v>
                </c:pt>
                <c:pt idx="7">
                  <c:v>Falemetar</c:v>
                </c:pt>
                <c:pt idx="8">
                  <c:v>MahankalChaur</c:v>
                </c:pt>
                <c:pt idx="9">
                  <c:v>SankhupatiChour</c:v>
                </c:pt>
                <c:pt idx="10">
                  <c:v>ChyasingKharka</c:v>
                </c:pt>
                <c:pt idx="11">
                  <c:v>Dhunkharka</c:v>
                </c:pt>
                <c:pt idx="12">
                  <c:v>Bhumlutar</c:v>
                </c:pt>
                <c:pt idx="13">
                  <c:v>DapchaChatraibhanjha</c:v>
                </c:pt>
                <c:pt idx="14">
                  <c:v>ChalalGaneshsthan</c:v>
                </c:pt>
                <c:pt idx="15">
                  <c:v>Dhulikhel N.P.</c:v>
                </c:pt>
                <c:pt idx="16">
                  <c:v>Anaikot</c:v>
                </c:pt>
                <c:pt idx="17">
                  <c:v>Baldthali</c:v>
                </c:pt>
                <c:pt idx="18">
                  <c:v>Balting</c:v>
                </c:pt>
                <c:pt idx="19">
                  <c:v>BaluwapatiDeupur</c:v>
                </c:pt>
                <c:pt idx="20">
                  <c:v>BanakhuChor</c:v>
                </c:pt>
                <c:pt idx="21">
                  <c:v>BekhsimleDhartigaun</c:v>
                </c:pt>
                <c:pt idx="22">
                  <c:v>Bhimkhori</c:v>
                </c:pt>
                <c:pt idx="23">
                  <c:v>Bhimkhori</c:v>
                </c:pt>
                <c:pt idx="24">
                  <c:v>Birtadeurali</c:v>
                </c:pt>
                <c:pt idx="25">
                  <c:v>BoldeFediche</c:v>
                </c:pt>
                <c:pt idx="26">
                  <c:v>Budhakhani</c:v>
                </c:pt>
                <c:pt idx="27">
                  <c:v>Choubas</c:v>
                </c:pt>
                <c:pt idx="28">
                  <c:v>Chyamrangbesi</c:v>
                </c:pt>
                <c:pt idx="29">
                  <c:v>Dandagaun</c:v>
                </c:pt>
                <c:pt idx="30">
                  <c:v>DaraunePokhari</c:v>
                </c:pt>
                <c:pt idx="31">
                  <c:v>DeuvumiBaluwa</c:v>
                </c:pt>
                <c:pt idx="32">
                  <c:v>Devitar</c:v>
                </c:pt>
                <c:pt idx="33">
                  <c:v>DhuseniSiwalaya</c:v>
                </c:pt>
                <c:pt idx="34">
                  <c:v>Dolalghat</c:v>
                </c:pt>
                <c:pt idx="35">
                  <c:v>FalateBhumlu</c:v>
                </c:pt>
                <c:pt idx="36">
                  <c:v>Foksingtar</c:v>
                </c:pt>
                <c:pt idx="37">
                  <c:v>GairiBisounaDeupur</c:v>
                </c:pt>
                <c:pt idx="38">
                  <c:v>Ghartichhap</c:v>
                </c:pt>
                <c:pt idx="39">
                  <c:v>Gokule</c:v>
                </c:pt>
                <c:pt idx="40">
                  <c:v>Gothpani</c:v>
                </c:pt>
                <c:pt idx="41">
                  <c:v>HokseBazar</c:v>
                </c:pt>
                <c:pt idx="42">
                  <c:v>JaisithokMandan</c:v>
                </c:pt>
                <c:pt idx="43">
                  <c:v>JyamdiMandan</c:v>
                </c:pt>
                <c:pt idx="44">
                  <c:v>KalatiBhumidanda</c:v>
                </c:pt>
                <c:pt idx="45">
                  <c:v>KanpurKalapani</c:v>
                </c:pt>
                <c:pt idx="46">
                  <c:v>KartikeDeurali</c:v>
                </c:pt>
                <c:pt idx="47">
                  <c:v>KatunjeBesi</c:v>
                </c:pt>
                <c:pt idx="48">
                  <c:v>KavreNityaChandeswor</c:v>
                </c:pt>
                <c:pt idx="49">
                  <c:v>KhaharePangu</c:v>
                </c:pt>
                <c:pt idx="50">
                  <c:v>Khanalthok</c:v>
                </c:pt>
                <c:pt idx="51">
                  <c:v>Kharelthok</c:v>
                </c:pt>
                <c:pt idx="52">
                  <c:v>KolatiBhumlu</c:v>
                </c:pt>
                <c:pt idx="53">
                  <c:v>Koshidekha</c:v>
                </c:pt>
                <c:pt idx="54">
                  <c:v>KuruwasChapakhori</c:v>
                </c:pt>
                <c:pt idx="55">
                  <c:v>Machchhegaun</c:v>
                </c:pt>
                <c:pt idx="56">
                  <c:v>MadanKundari</c:v>
                </c:pt>
                <c:pt idx="57">
                  <c:v>Mahadevtar</c:v>
                </c:pt>
                <c:pt idx="58">
                  <c:v>MahendraJyoti</c:v>
                </c:pt>
                <c:pt idx="59">
                  <c:v>MajhiFeda</c:v>
                </c:pt>
                <c:pt idx="60">
                  <c:v>MathurapatiFulbari</c:v>
                </c:pt>
                <c:pt idx="61">
                  <c:v>Methinkot</c:v>
                </c:pt>
                <c:pt idx="62">
                  <c:v>Milche</c:v>
                </c:pt>
                <c:pt idx="63">
                  <c:v>NagreGagarche</c:v>
                </c:pt>
                <c:pt idx="64">
                  <c:v>Nala(Ugrachandi)</c:v>
                </c:pt>
                <c:pt idx="65">
                  <c:v>NasikasthanSanga</c:v>
                </c:pt>
                <c:pt idx="66">
                  <c:v>NayagaunDeupur</c:v>
                </c:pt>
                <c:pt idx="67">
                  <c:v>Panchkhal</c:v>
                </c:pt>
                <c:pt idx="68">
                  <c:v>Patalekhet</c:v>
                </c:pt>
                <c:pt idx="69">
                  <c:v>PokhariChauri</c:v>
                </c:pt>
                <c:pt idx="70">
                  <c:v>PokhariNarayansthan</c:v>
                </c:pt>
                <c:pt idx="71">
                  <c:v>PuranogaunDapcha</c:v>
                </c:pt>
                <c:pt idx="72">
                  <c:v>RaviOpi</c:v>
                </c:pt>
                <c:pt idx="73">
                  <c:v>RyaleBhir</c:v>
                </c:pt>
                <c:pt idx="74">
                  <c:v>Saldhara</c:v>
                </c:pt>
                <c:pt idx="75">
                  <c:v>SalleBhumlu</c:v>
                </c:pt>
                <c:pt idx="76">
                  <c:v>Salmechakala(Taldhunga)</c:v>
                </c:pt>
                <c:pt idx="77">
                  <c:v>Sanowangthali</c:v>
                </c:pt>
                <c:pt idx="78">
                  <c:v>Saping</c:v>
                </c:pt>
                <c:pt idx="79">
                  <c:v>SaradaBatase</c:v>
                </c:pt>
                <c:pt idx="80">
                  <c:v>Saramthali</c:v>
                </c:pt>
                <c:pt idx="81">
                  <c:v>SarasyunKhark</c:v>
                </c:pt>
                <c:pt idx="82">
                  <c:v>SathigharBhagawati</c:v>
                </c:pt>
                <c:pt idx="83">
                  <c:v>SikharAmbote</c:v>
                </c:pt>
                <c:pt idx="84">
                  <c:v>SimalchourSyampati</c:v>
                </c:pt>
                <c:pt idx="85">
                  <c:v>Simthali</c:v>
                </c:pt>
                <c:pt idx="86">
                  <c:v>SipaliChilaune</c:v>
                </c:pt>
                <c:pt idx="87">
                  <c:v>SisaKhani</c:v>
                </c:pt>
                <c:pt idx="88">
                  <c:v>ThuloParsel</c:v>
                </c:pt>
                <c:pt idx="89">
                  <c:v>TukuchaNala</c:v>
                </c:pt>
                <c:pt idx="90">
                  <c:v>UgrataraJanagal</c:v>
                </c:pt>
              </c:strCache>
            </c:strRef>
          </c:cat>
          <c:val>
            <c:numRef>
              <c:f>'Kavre - P'!$D$3:$D$93</c:f>
              <c:numCache>
                <c:formatCode>#,##0.00</c:formatCode>
                <c:ptCount val="91"/>
                <c:pt idx="0">
                  <c:v>1056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914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59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val>
        </c:ser>
        <c:ser>
          <c:idx val="3"/>
          <c:order val="3"/>
          <c:tx>
            <c:strRef>
              <c:f>'Kavre - 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'Kavre - P'!$A$3:$A$93</c:f>
              <c:strCache>
                <c:ptCount val="91"/>
                <c:pt idx="0">
                  <c:v>TBD</c:v>
                </c:pt>
                <c:pt idx="1">
                  <c:v>ChandeniMandan</c:v>
                </c:pt>
                <c:pt idx="2">
                  <c:v>MahadevsthanMandan</c:v>
                </c:pt>
                <c:pt idx="3">
                  <c:v>Kharpachok</c:v>
                </c:pt>
                <c:pt idx="4">
                  <c:v>Mangaltar</c:v>
                </c:pt>
                <c:pt idx="5">
                  <c:v>Panauti N.P.</c:v>
                </c:pt>
                <c:pt idx="6">
                  <c:v>Kushadevi</c:v>
                </c:pt>
                <c:pt idx="7">
                  <c:v>Falemetar</c:v>
                </c:pt>
                <c:pt idx="8">
                  <c:v>MahankalChaur</c:v>
                </c:pt>
                <c:pt idx="9">
                  <c:v>SankhupatiChour</c:v>
                </c:pt>
                <c:pt idx="10">
                  <c:v>ChyasingKharka</c:v>
                </c:pt>
                <c:pt idx="11">
                  <c:v>Dhunkharka</c:v>
                </c:pt>
                <c:pt idx="12">
                  <c:v>Bhumlutar</c:v>
                </c:pt>
                <c:pt idx="13">
                  <c:v>DapchaChatraibhanjha</c:v>
                </c:pt>
                <c:pt idx="14">
                  <c:v>ChalalGaneshsthan</c:v>
                </c:pt>
                <c:pt idx="15">
                  <c:v>Dhulikhel N.P.</c:v>
                </c:pt>
                <c:pt idx="16">
                  <c:v>Anaikot</c:v>
                </c:pt>
                <c:pt idx="17">
                  <c:v>Baldthali</c:v>
                </c:pt>
                <c:pt idx="18">
                  <c:v>Balting</c:v>
                </c:pt>
                <c:pt idx="19">
                  <c:v>BaluwapatiDeupur</c:v>
                </c:pt>
                <c:pt idx="20">
                  <c:v>BanakhuChor</c:v>
                </c:pt>
                <c:pt idx="21">
                  <c:v>BekhsimleDhartigaun</c:v>
                </c:pt>
                <c:pt idx="22">
                  <c:v>Bhimkhori</c:v>
                </c:pt>
                <c:pt idx="23">
                  <c:v>Bhimkhori</c:v>
                </c:pt>
                <c:pt idx="24">
                  <c:v>Birtadeurali</c:v>
                </c:pt>
                <c:pt idx="25">
                  <c:v>BoldeFediche</c:v>
                </c:pt>
                <c:pt idx="26">
                  <c:v>Budhakhani</c:v>
                </c:pt>
                <c:pt idx="27">
                  <c:v>Choubas</c:v>
                </c:pt>
                <c:pt idx="28">
                  <c:v>Chyamrangbesi</c:v>
                </c:pt>
                <c:pt idx="29">
                  <c:v>Dandagaun</c:v>
                </c:pt>
                <c:pt idx="30">
                  <c:v>DaraunePokhari</c:v>
                </c:pt>
                <c:pt idx="31">
                  <c:v>DeuvumiBaluwa</c:v>
                </c:pt>
                <c:pt idx="32">
                  <c:v>Devitar</c:v>
                </c:pt>
                <c:pt idx="33">
                  <c:v>DhuseniSiwalaya</c:v>
                </c:pt>
                <c:pt idx="34">
                  <c:v>Dolalghat</c:v>
                </c:pt>
                <c:pt idx="35">
                  <c:v>FalateBhumlu</c:v>
                </c:pt>
                <c:pt idx="36">
                  <c:v>Foksingtar</c:v>
                </c:pt>
                <c:pt idx="37">
                  <c:v>GairiBisounaDeupur</c:v>
                </c:pt>
                <c:pt idx="38">
                  <c:v>Ghartichhap</c:v>
                </c:pt>
                <c:pt idx="39">
                  <c:v>Gokule</c:v>
                </c:pt>
                <c:pt idx="40">
                  <c:v>Gothpani</c:v>
                </c:pt>
                <c:pt idx="41">
                  <c:v>HokseBazar</c:v>
                </c:pt>
                <c:pt idx="42">
                  <c:v>JaisithokMandan</c:v>
                </c:pt>
                <c:pt idx="43">
                  <c:v>JyamdiMandan</c:v>
                </c:pt>
                <c:pt idx="44">
                  <c:v>KalatiBhumidanda</c:v>
                </c:pt>
                <c:pt idx="45">
                  <c:v>KanpurKalapani</c:v>
                </c:pt>
                <c:pt idx="46">
                  <c:v>KartikeDeurali</c:v>
                </c:pt>
                <c:pt idx="47">
                  <c:v>KatunjeBesi</c:v>
                </c:pt>
                <c:pt idx="48">
                  <c:v>KavreNityaChandeswor</c:v>
                </c:pt>
                <c:pt idx="49">
                  <c:v>KhaharePangu</c:v>
                </c:pt>
                <c:pt idx="50">
                  <c:v>Khanalthok</c:v>
                </c:pt>
                <c:pt idx="51">
                  <c:v>Kharelthok</c:v>
                </c:pt>
                <c:pt idx="52">
                  <c:v>KolatiBhumlu</c:v>
                </c:pt>
                <c:pt idx="53">
                  <c:v>Koshidekha</c:v>
                </c:pt>
                <c:pt idx="54">
                  <c:v>KuruwasChapakhori</c:v>
                </c:pt>
                <c:pt idx="55">
                  <c:v>Machchhegaun</c:v>
                </c:pt>
                <c:pt idx="56">
                  <c:v>MadanKundari</c:v>
                </c:pt>
                <c:pt idx="57">
                  <c:v>Mahadevtar</c:v>
                </c:pt>
                <c:pt idx="58">
                  <c:v>MahendraJyoti</c:v>
                </c:pt>
                <c:pt idx="59">
                  <c:v>MajhiFeda</c:v>
                </c:pt>
                <c:pt idx="60">
                  <c:v>MathurapatiFulbari</c:v>
                </c:pt>
                <c:pt idx="61">
                  <c:v>Methinkot</c:v>
                </c:pt>
                <c:pt idx="62">
                  <c:v>Milche</c:v>
                </c:pt>
                <c:pt idx="63">
                  <c:v>NagreGagarche</c:v>
                </c:pt>
                <c:pt idx="64">
                  <c:v>Nala(Ugrachandi)</c:v>
                </c:pt>
                <c:pt idx="65">
                  <c:v>NasikasthanSanga</c:v>
                </c:pt>
                <c:pt idx="66">
                  <c:v>NayagaunDeupur</c:v>
                </c:pt>
                <c:pt idx="67">
                  <c:v>Panchkhal</c:v>
                </c:pt>
                <c:pt idx="68">
                  <c:v>Patalekhet</c:v>
                </c:pt>
                <c:pt idx="69">
                  <c:v>PokhariChauri</c:v>
                </c:pt>
                <c:pt idx="70">
                  <c:v>PokhariNarayansthan</c:v>
                </c:pt>
                <c:pt idx="71">
                  <c:v>PuranogaunDapcha</c:v>
                </c:pt>
                <c:pt idx="72">
                  <c:v>RaviOpi</c:v>
                </c:pt>
                <c:pt idx="73">
                  <c:v>RyaleBhir</c:v>
                </c:pt>
                <c:pt idx="74">
                  <c:v>Saldhara</c:v>
                </c:pt>
                <c:pt idx="75">
                  <c:v>SalleBhumlu</c:v>
                </c:pt>
                <c:pt idx="76">
                  <c:v>Salmechakala(Taldhunga)</c:v>
                </c:pt>
                <c:pt idx="77">
                  <c:v>Sanowangthali</c:v>
                </c:pt>
                <c:pt idx="78">
                  <c:v>Saping</c:v>
                </c:pt>
                <c:pt idx="79">
                  <c:v>SaradaBatase</c:v>
                </c:pt>
                <c:pt idx="80">
                  <c:v>Saramthali</c:v>
                </c:pt>
                <c:pt idx="81">
                  <c:v>SarasyunKhark</c:v>
                </c:pt>
                <c:pt idx="82">
                  <c:v>SathigharBhagawati</c:v>
                </c:pt>
                <c:pt idx="83">
                  <c:v>SikharAmbote</c:v>
                </c:pt>
                <c:pt idx="84">
                  <c:v>SimalchourSyampati</c:v>
                </c:pt>
                <c:pt idx="85">
                  <c:v>Simthali</c:v>
                </c:pt>
                <c:pt idx="86">
                  <c:v>SipaliChilaune</c:v>
                </c:pt>
                <c:pt idx="87">
                  <c:v>SisaKhani</c:v>
                </c:pt>
                <c:pt idx="88">
                  <c:v>ThuloParsel</c:v>
                </c:pt>
                <c:pt idx="89">
                  <c:v>TukuchaNala</c:v>
                </c:pt>
                <c:pt idx="90">
                  <c:v>UgrataraJanagal</c:v>
                </c:pt>
              </c:strCache>
            </c:strRef>
          </c:cat>
          <c:val>
            <c:numRef>
              <c:f>'Kavre - P'!$E$3:$E$93</c:f>
              <c:numCache>
                <c:formatCode>#,##0.00</c:formatCode>
                <c:ptCount val="9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300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168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488456"/>
        <c:axId val="237179904"/>
      </c:barChart>
      <c:catAx>
        <c:axId val="237488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37179904"/>
        <c:crosses val="autoZero"/>
        <c:auto val="1"/>
        <c:lblAlgn val="ctr"/>
        <c:lblOffset val="100"/>
        <c:noMultiLvlLbl val="0"/>
      </c:catAx>
      <c:valAx>
        <c:axId val="237179904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48845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Okhalhunga Distributed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'Okhal- 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'Okhal- P'!$A$3:$A$59</c:f>
              <c:strCache>
                <c:ptCount val="57"/>
                <c:pt idx="0">
                  <c:v>TBD</c:v>
                </c:pt>
                <c:pt idx="1">
                  <c:v>Khijifalate</c:v>
                </c:pt>
                <c:pt idx="2">
                  <c:v>Baruneshwor</c:v>
                </c:pt>
                <c:pt idx="3">
                  <c:v>Balakhu</c:v>
                </c:pt>
                <c:pt idx="4">
                  <c:v>Tarkerabari</c:v>
                </c:pt>
                <c:pt idx="5">
                  <c:v>Bhussinga</c:v>
                </c:pt>
                <c:pt idx="6">
                  <c:v>Ragani</c:v>
                </c:pt>
                <c:pt idx="7">
                  <c:v>Rawadolu</c:v>
                </c:pt>
                <c:pt idx="8">
                  <c:v>KhijiChandeshwori.</c:v>
                </c:pt>
                <c:pt idx="9">
                  <c:v>Kaptigaun(Khigikati)</c:v>
                </c:pt>
                <c:pt idx="10">
                  <c:v>Andheri(Narayansthan)</c:v>
                </c:pt>
                <c:pt idx="11">
                  <c:v>Baksa</c:v>
                </c:pt>
                <c:pt idx="12">
                  <c:v>Barnalu</c:v>
                </c:pt>
                <c:pt idx="13">
                  <c:v>Betini</c:v>
                </c:pt>
                <c:pt idx="14">
                  <c:v>Bhadaure</c:v>
                </c:pt>
                <c:pt idx="15">
                  <c:v>Bigutar</c:v>
                </c:pt>
                <c:pt idx="16">
                  <c:v>Bilandu</c:v>
                </c:pt>
                <c:pt idx="17">
                  <c:v>Chyanam</c:v>
                </c:pt>
                <c:pt idx="18">
                  <c:v>Diyale</c:v>
                </c:pt>
                <c:pt idx="19">
                  <c:v>Fediguth</c:v>
                </c:pt>
                <c:pt idx="20">
                  <c:v>Fulbari</c:v>
                </c:pt>
                <c:pt idx="21">
                  <c:v>Gamnangtar</c:v>
                </c:pt>
                <c:pt idx="22">
                  <c:v>Harkapur</c:v>
                </c:pt>
                <c:pt idx="23">
                  <c:v>Jantarkhani</c:v>
                </c:pt>
                <c:pt idx="24">
                  <c:v>Jyamire</c:v>
                </c:pt>
                <c:pt idx="25">
                  <c:v>Kalikadevi</c:v>
                </c:pt>
                <c:pt idx="26">
                  <c:v>Katunje</c:v>
                </c:pt>
                <c:pt idx="27">
                  <c:v>Ketuke</c:v>
                </c:pt>
                <c:pt idx="28">
                  <c:v>Kuibhir</c:v>
                </c:pt>
                <c:pt idx="29">
                  <c:v>Kuntadevi</c:v>
                </c:pt>
                <c:pt idx="30">
                  <c:v>Madhavpur</c:v>
                </c:pt>
                <c:pt idx="31">
                  <c:v>Mamkha</c:v>
                </c:pt>
                <c:pt idx="32">
                  <c:v>Manebhanjyang</c:v>
                </c:pt>
                <c:pt idx="33">
                  <c:v>Moli</c:v>
                </c:pt>
                <c:pt idx="34">
                  <c:v>Mulkharka</c:v>
                </c:pt>
                <c:pt idx="35">
                  <c:v>Narmedeshwor</c:v>
                </c:pt>
                <c:pt idx="36">
                  <c:v>Okhaldhunga</c:v>
                </c:pt>
                <c:pt idx="37">
                  <c:v>Palapu</c:v>
                </c:pt>
                <c:pt idx="38">
                  <c:v>Palte</c:v>
                </c:pt>
                <c:pt idx="39">
                  <c:v>Pokali</c:v>
                </c:pt>
                <c:pt idx="40">
                  <c:v>Pokhare</c:v>
                </c:pt>
                <c:pt idx="41">
                  <c:v>Prapcha</c:v>
                </c:pt>
                <c:pt idx="42">
                  <c:v>Ragadeep</c:v>
                </c:pt>
                <c:pt idx="43">
                  <c:v>Raniban</c:v>
                </c:pt>
                <c:pt idx="44">
                  <c:v>Ratmata</c:v>
                </c:pt>
                <c:pt idx="45">
                  <c:v>Rumjatar</c:v>
                </c:pt>
                <c:pt idx="46">
                  <c:v>Salleri</c:v>
                </c:pt>
                <c:pt idx="47">
                  <c:v>Serna</c:v>
                </c:pt>
                <c:pt idx="48">
                  <c:v>Shreechaur</c:v>
                </c:pt>
                <c:pt idx="49">
                  <c:v>Singhadevi</c:v>
                </c:pt>
                <c:pt idx="50">
                  <c:v>Sisneri</c:v>
                </c:pt>
                <c:pt idx="51">
                  <c:v>Taluwa</c:v>
                </c:pt>
                <c:pt idx="52">
                  <c:v>Thakle</c:v>
                </c:pt>
                <c:pt idx="53">
                  <c:v>Thoksel</c:v>
                </c:pt>
                <c:pt idx="54">
                  <c:v>Thulachhap</c:v>
                </c:pt>
                <c:pt idx="55">
                  <c:v>Ubu</c:v>
                </c:pt>
                <c:pt idx="56">
                  <c:v>Yasam</c:v>
                </c:pt>
              </c:strCache>
            </c:strRef>
          </c:cat>
          <c:val>
            <c:numRef>
              <c:f>'Okhal- P'!$B$3:$B$59</c:f>
              <c:numCache>
                <c:formatCode>#,##0.00</c:formatCode>
                <c:ptCount val="57"/>
                <c:pt idx="0">
                  <c:v>624</c:v>
                </c:pt>
                <c:pt idx="1">
                  <c:v>257</c:v>
                </c:pt>
                <c:pt idx="2">
                  <c:v>200</c:v>
                </c:pt>
                <c:pt idx="3">
                  <c:v>150</c:v>
                </c:pt>
                <c:pt idx="4">
                  <c:v>150</c:v>
                </c:pt>
                <c:pt idx="5">
                  <c:v>135</c:v>
                </c:pt>
                <c:pt idx="6">
                  <c:v>133</c:v>
                </c:pt>
                <c:pt idx="7">
                  <c:v>116</c:v>
                </c:pt>
                <c:pt idx="8">
                  <c:v>13</c:v>
                </c:pt>
                <c:pt idx="9">
                  <c:v>12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</c:numCache>
            </c:numRef>
          </c:val>
        </c:ser>
        <c:ser>
          <c:idx val="1"/>
          <c:order val="1"/>
          <c:tx>
            <c:strRef>
              <c:f>'Okhal- 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'Okhal- P'!$A$3:$A$59</c:f>
              <c:strCache>
                <c:ptCount val="57"/>
                <c:pt idx="0">
                  <c:v>TBD</c:v>
                </c:pt>
                <c:pt idx="1">
                  <c:v>Khijifalate</c:v>
                </c:pt>
                <c:pt idx="2">
                  <c:v>Baruneshwor</c:v>
                </c:pt>
                <c:pt idx="3">
                  <c:v>Balakhu</c:v>
                </c:pt>
                <c:pt idx="4">
                  <c:v>Tarkerabari</c:v>
                </c:pt>
                <c:pt idx="5">
                  <c:v>Bhussinga</c:v>
                </c:pt>
                <c:pt idx="6">
                  <c:v>Ragani</c:v>
                </c:pt>
                <c:pt idx="7">
                  <c:v>Rawadolu</c:v>
                </c:pt>
                <c:pt idx="8">
                  <c:v>KhijiChandeshwori.</c:v>
                </c:pt>
                <c:pt idx="9">
                  <c:v>Kaptigaun(Khigikati)</c:v>
                </c:pt>
                <c:pt idx="10">
                  <c:v>Andheri(Narayansthan)</c:v>
                </c:pt>
                <c:pt idx="11">
                  <c:v>Baksa</c:v>
                </c:pt>
                <c:pt idx="12">
                  <c:v>Barnalu</c:v>
                </c:pt>
                <c:pt idx="13">
                  <c:v>Betini</c:v>
                </c:pt>
                <c:pt idx="14">
                  <c:v>Bhadaure</c:v>
                </c:pt>
                <c:pt idx="15">
                  <c:v>Bigutar</c:v>
                </c:pt>
                <c:pt idx="16">
                  <c:v>Bilandu</c:v>
                </c:pt>
                <c:pt idx="17">
                  <c:v>Chyanam</c:v>
                </c:pt>
                <c:pt idx="18">
                  <c:v>Diyale</c:v>
                </c:pt>
                <c:pt idx="19">
                  <c:v>Fediguth</c:v>
                </c:pt>
                <c:pt idx="20">
                  <c:v>Fulbari</c:v>
                </c:pt>
                <c:pt idx="21">
                  <c:v>Gamnangtar</c:v>
                </c:pt>
                <c:pt idx="22">
                  <c:v>Harkapur</c:v>
                </c:pt>
                <c:pt idx="23">
                  <c:v>Jantarkhani</c:v>
                </c:pt>
                <c:pt idx="24">
                  <c:v>Jyamire</c:v>
                </c:pt>
                <c:pt idx="25">
                  <c:v>Kalikadevi</c:v>
                </c:pt>
                <c:pt idx="26">
                  <c:v>Katunje</c:v>
                </c:pt>
                <c:pt idx="27">
                  <c:v>Ketuke</c:v>
                </c:pt>
                <c:pt idx="28">
                  <c:v>Kuibhir</c:v>
                </c:pt>
                <c:pt idx="29">
                  <c:v>Kuntadevi</c:v>
                </c:pt>
                <c:pt idx="30">
                  <c:v>Madhavpur</c:v>
                </c:pt>
                <c:pt idx="31">
                  <c:v>Mamkha</c:v>
                </c:pt>
                <c:pt idx="32">
                  <c:v>Manebhanjyang</c:v>
                </c:pt>
                <c:pt idx="33">
                  <c:v>Moli</c:v>
                </c:pt>
                <c:pt idx="34">
                  <c:v>Mulkharka</c:v>
                </c:pt>
                <c:pt idx="35">
                  <c:v>Narmedeshwor</c:v>
                </c:pt>
                <c:pt idx="36">
                  <c:v>Okhaldhunga</c:v>
                </c:pt>
                <c:pt idx="37">
                  <c:v>Palapu</c:v>
                </c:pt>
                <c:pt idx="38">
                  <c:v>Palte</c:v>
                </c:pt>
                <c:pt idx="39">
                  <c:v>Pokali</c:v>
                </c:pt>
                <c:pt idx="40">
                  <c:v>Pokhare</c:v>
                </c:pt>
                <c:pt idx="41">
                  <c:v>Prapcha</c:v>
                </c:pt>
                <c:pt idx="42">
                  <c:v>Ragadeep</c:v>
                </c:pt>
                <c:pt idx="43">
                  <c:v>Raniban</c:v>
                </c:pt>
                <c:pt idx="44">
                  <c:v>Ratmata</c:v>
                </c:pt>
                <c:pt idx="45">
                  <c:v>Rumjatar</c:v>
                </c:pt>
                <c:pt idx="46">
                  <c:v>Salleri</c:v>
                </c:pt>
                <c:pt idx="47">
                  <c:v>Serna</c:v>
                </c:pt>
                <c:pt idx="48">
                  <c:v>Shreechaur</c:v>
                </c:pt>
                <c:pt idx="49">
                  <c:v>Singhadevi</c:v>
                </c:pt>
                <c:pt idx="50">
                  <c:v>Sisneri</c:v>
                </c:pt>
                <c:pt idx="51">
                  <c:v>Taluwa</c:v>
                </c:pt>
                <c:pt idx="52">
                  <c:v>Thakle</c:v>
                </c:pt>
                <c:pt idx="53">
                  <c:v>Thoksel</c:v>
                </c:pt>
                <c:pt idx="54">
                  <c:v>Thulachhap</c:v>
                </c:pt>
                <c:pt idx="55">
                  <c:v>Ubu</c:v>
                </c:pt>
                <c:pt idx="56">
                  <c:v>Yasam</c:v>
                </c:pt>
              </c:strCache>
            </c:strRef>
          </c:cat>
          <c:val>
            <c:numRef>
              <c:f>'Okhal- P'!$C$3:$C$59</c:f>
              <c:numCache>
                <c:formatCode>#,##0.00</c:formatCode>
                <c:ptCount val="5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</c:numCache>
            </c:numRef>
          </c:val>
        </c:ser>
        <c:ser>
          <c:idx val="2"/>
          <c:order val="2"/>
          <c:tx>
            <c:strRef>
              <c:f>'Okhal- 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'Okhal- P'!$A$3:$A$59</c:f>
              <c:strCache>
                <c:ptCount val="57"/>
                <c:pt idx="0">
                  <c:v>TBD</c:v>
                </c:pt>
                <c:pt idx="1">
                  <c:v>Khijifalate</c:v>
                </c:pt>
                <c:pt idx="2">
                  <c:v>Baruneshwor</c:v>
                </c:pt>
                <c:pt idx="3">
                  <c:v>Balakhu</c:v>
                </c:pt>
                <c:pt idx="4">
                  <c:v>Tarkerabari</c:v>
                </c:pt>
                <c:pt idx="5">
                  <c:v>Bhussinga</c:v>
                </c:pt>
                <c:pt idx="6">
                  <c:v>Ragani</c:v>
                </c:pt>
                <c:pt idx="7">
                  <c:v>Rawadolu</c:v>
                </c:pt>
                <c:pt idx="8">
                  <c:v>KhijiChandeshwori.</c:v>
                </c:pt>
                <c:pt idx="9">
                  <c:v>Kaptigaun(Khigikati)</c:v>
                </c:pt>
                <c:pt idx="10">
                  <c:v>Andheri(Narayansthan)</c:v>
                </c:pt>
                <c:pt idx="11">
                  <c:v>Baksa</c:v>
                </c:pt>
                <c:pt idx="12">
                  <c:v>Barnalu</c:v>
                </c:pt>
                <c:pt idx="13">
                  <c:v>Betini</c:v>
                </c:pt>
                <c:pt idx="14">
                  <c:v>Bhadaure</c:v>
                </c:pt>
                <c:pt idx="15">
                  <c:v>Bigutar</c:v>
                </c:pt>
                <c:pt idx="16">
                  <c:v>Bilandu</c:v>
                </c:pt>
                <c:pt idx="17">
                  <c:v>Chyanam</c:v>
                </c:pt>
                <c:pt idx="18">
                  <c:v>Diyale</c:v>
                </c:pt>
                <c:pt idx="19">
                  <c:v>Fediguth</c:v>
                </c:pt>
                <c:pt idx="20">
                  <c:v>Fulbari</c:v>
                </c:pt>
                <c:pt idx="21">
                  <c:v>Gamnangtar</c:v>
                </c:pt>
                <c:pt idx="22">
                  <c:v>Harkapur</c:v>
                </c:pt>
                <c:pt idx="23">
                  <c:v>Jantarkhani</c:v>
                </c:pt>
                <c:pt idx="24">
                  <c:v>Jyamire</c:v>
                </c:pt>
                <c:pt idx="25">
                  <c:v>Kalikadevi</c:v>
                </c:pt>
                <c:pt idx="26">
                  <c:v>Katunje</c:v>
                </c:pt>
                <c:pt idx="27">
                  <c:v>Ketuke</c:v>
                </c:pt>
                <c:pt idx="28">
                  <c:v>Kuibhir</c:v>
                </c:pt>
                <c:pt idx="29">
                  <c:v>Kuntadevi</c:v>
                </c:pt>
                <c:pt idx="30">
                  <c:v>Madhavpur</c:v>
                </c:pt>
                <c:pt idx="31">
                  <c:v>Mamkha</c:v>
                </c:pt>
                <c:pt idx="32">
                  <c:v>Manebhanjyang</c:v>
                </c:pt>
                <c:pt idx="33">
                  <c:v>Moli</c:v>
                </c:pt>
                <c:pt idx="34">
                  <c:v>Mulkharka</c:v>
                </c:pt>
                <c:pt idx="35">
                  <c:v>Narmedeshwor</c:v>
                </c:pt>
                <c:pt idx="36">
                  <c:v>Okhaldhunga</c:v>
                </c:pt>
                <c:pt idx="37">
                  <c:v>Palapu</c:v>
                </c:pt>
                <c:pt idx="38">
                  <c:v>Palte</c:v>
                </c:pt>
                <c:pt idx="39">
                  <c:v>Pokali</c:v>
                </c:pt>
                <c:pt idx="40">
                  <c:v>Pokhare</c:v>
                </c:pt>
                <c:pt idx="41">
                  <c:v>Prapcha</c:v>
                </c:pt>
                <c:pt idx="42">
                  <c:v>Ragadeep</c:v>
                </c:pt>
                <c:pt idx="43">
                  <c:v>Raniban</c:v>
                </c:pt>
                <c:pt idx="44">
                  <c:v>Ratmata</c:v>
                </c:pt>
                <c:pt idx="45">
                  <c:v>Rumjatar</c:v>
                </c:pt>
                <c:pt idx="46">
                  <c:v>Salleri</c:v>
                </c:pt>
                <c:pt idx="47">
                  <c:v>Serna</c:v>
                </c:pt>
                <c:pt idx="48">
                  <c:v>Shreechaur</c:v>
                </c:pt>
                <c:pt idx="49">
                  <c:v>Singhadevi</c:v>
                </c:pt>
                <c:pt idx="50">
                  <c:v>Sisneri</c:v>
                </c:pt>
                <c:pt idx="51">
                  <c:v>Taluwa</c:v>
                </c:pt>
                <c:pt idx="52">
                  <c:v>Thakle</c:v>
                </c:pt>
                <c:pt idx="53">
                  <c:v>Thoksel</c:v>
                </c:pt>
                <c:pt idx="54">
                  <c:v>Thulachhap</c:v>
                </c:pt>
                <c:pt idx="55">
                  <c:v>Ubu</c:v>
                </c:pt>
                <c:pt idx="56">
                  <c:v>Yasam</c:v>
                </c:pt>
              </c:strCache>
            </c:strRef>
          </c:cat>
          <c:val>
            <c:numRef>
              <c:f>'Okhal- P'!$D$3:$D$59</c:f>
              <c:numCache>
                <c:formatCode>#,##0.00</c:formatCode>
                <c:ptCount val="57"/>
                <c:pt idx="0">
                  <c:v>0</c:v>
                </c:pt>
                <c:pt idx="1">
                  <c:v>107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35</c:v>
                </c:pt>
                <c:pt idx="6">
                  <c:v>133</c:v>
                </c:pt>
                <c:pt idx="7">
                  <c:v>16</c:v>
                </c:pt>
                <c:pt idx="8">
                  <c:v>13</c:v>
                </c:pt>
                <c:pt idx="9">
                  <c:v>12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</c:numCache>
            </c:numRef>
          </c:val>
        </c:ser>
        <c:ser>
          <c:idx val="3"/>
          <c:order val="3"/>
          <c:tx>
            <c:strRef>
              <c:f>'Okhal- 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'Okhal- P'!$A$3:$A$59</c:f>
              <c:strCache>
                <c:ptCount val="57"/>
                <c:pt idx="0">
                  <c:v>TBD</c:v>
                </c:pt>
                <c:pt idx="1">
                  <c:v>Khijifalate</c:v>
                </c:pt>
                <c:pt idx="2">
                  <c:v>Baruneshwor</c:v>
                </c:pt>
                <c:pt idx="3">
                  <c:v>Balakhu</c:v>
                </c:pt>
                <c:pt idx="4">
                  <c:v>Tarkerabari</c:v>
                </c:pt>
                <c:pt idx="5">
                  <c:v>Bhussinga</c:v>
                </c:pt>
                <c:pt idx="6">
                  <c:v>Ragani</c:v>
                </c:pt>
                <c:pt idx="7">
                  <c:v>Rawadolu</c:v>
                </c:pt>
                <c:pt idx="8">
                  <c:v>KhijiChandeshwori.</c:v>
                </c:pt>
                <c:pt idx="9">
                  <c:v>Kaptigaun(Khigikati)</c:v>
                </c:pt>
                <c:pt idx="10">
                  <c:v>Andheri(Narayansthan)</c:v>
                </c:pt>
                <c:pt idx="11">
                  <c:v>Baksa</c:v>
                </c:pt>
                <c:pt idx="12">
                  <c:v>Barnalu</c:v>
                </c:pt>
                <c:pt idx="13">
                  <c:v>Betini</c:v>
                </c:pt>
                <c:pt idx="14">
                  <c:v>Bhadaure</c:v>
                </c:pt>
                <c:pt idx="15">
                  <c:v>Bigutar</c:v>
                </c:pt>
                <c:pt idx="16">
                  <c:v>Bilandu</c:v>
                </c:pt>
                <c:pt idx="17">
                  <c:v>Chyanam</c:v>
                </c:pt>
                <c:pt idx="18">
                  <c:v>Diyale</c:v>
                </c:pt>
                <c:pt idx="19">
                  <c:v>Fediguth</c:v>
                </c:pt>
                <c:pt idx="20">
                  <c:v>Fulbari</c:v>
                </c:pt>
                <c:pt idx="21">
                  <c:v>Gamnangtar</c:v>
                </c:pt>
                <c:pt idx="22">
                  <c:v>Harkapur</c:v>
                </c:pt>
                <c:pt idx="23">
                  <c:v>Jantarkhani</c:v>
                </c:pt>
                <c:pt idx="24">
                  <c:v>Jyamire</c:v>
                </c:pt>
                <c:pt idx="25">
                  <c:v>Kalikadevi</c:v>
                </c:pt>
                <c:pt idx="26">
                  <c:v>Katunje</c:v>
                </c:pt>
                <c:pt idx="27">
                  <c:v>Ketuke</c:v>
                </c:pt>
                <c:pt idx="28">
                  <c:v>Kuibhir</c:v>
                </c:pt>
                <c:pt idx="29">
                  <c:v>Kuntadevi</c:v>
                </c:pt>
                <c:pt idx="30">
                  <c:v>Madhavpur</c:v>
                </c:pt>
                <c:pt idx="31">
                  <c:v>Mamkha</c:v>
                </c:pt>
                <c:pt idx="32">
                  <c:v>Manebhanjyang</c:v>
                </c:pt>
                <c:pt idx="33">
                  <c:v>Moli</c:v>
                </c:pt>
                <c:pt idx="34">
                  <c:v>Mulkharka</c:v>
                </c:pt>
                <c:pt idx="35">
                  <c:v>Narmedeshwor</c:v>
                </c:pt>
                <c:pt idx="36">
                  <c:v>Okhaldhunga</c:v>
                </c:pt>
                <c:pt idx="37">
                  <c:v>Palapu</c:v>
                </c:pt>
                <c:pt idx="38">
                  <c:v>Palte</c:v>
                </c:pt>
                <c:pt idx="39">
                  <c:v>Pokali</c:v>
                </c:pt>
                <c:pt idx="40">
                  <c:v>Pokhare</c:v>
                </c:pt>
                <c:pt idx="41">
                  <c:v>Prapcha</c:v>
                </c:pt>
                <c:pt idx="42">
                  <c:v>Ragadeep</c:v>
                </c:pt>
                <c:pt idx="43">
                  <c:v>Raniban</c:v>
                </c:pt>
                <c:pt idx="44">
                  <c:v>Ratmata</c:v>
                </c:pt>
                <c:pt idx="45">
                  <c:v>Rumjatar</c:v>
                </c:pt>
                <c:pt idx="46">
                  <c:v>Salleri</c:v>
                </c:pt>
                <c:pt idx="47">
                  <c:v>Serna</c:v>
                </c:pt>
                <c:pt idx="48">
                  <c:v>Shreechaur</c:v>
                </c:pt>
                <c:pt idx="49">
                  <c:v>Singhadevi</c:v>
                </c:pt>
                <c:pt idx="50">
                  <c:v>Sisneri</c:v>
                </c:pt>
                <c:pt idx="51">
                  <c:v>Taluwa</c:v>
                </c:pt>
                <c:pt idx="52">
                  <c:v>Thakle</c:v>
                </c:pt>
                <c:pt idx="53">
                  <c:v>Thoksel</c:v>
                </c:pt>
                <c:pt idx="54">
                  <c:v>Thulachhap</c:v>
                </c:pt>
                <c:pt idx="55">
                  <c:v>Ubu</c:v>
                </c:pt>
                <c:pt idx="56">
                  <c:v>Yasam</c:v>
                </c:pt>
              </c:strCache>
            </c:strRef>
          </c:cat>
          <c:val>
            <c:numRef>
              <c:f>'Okhal- P'!$E$3:$E$59</c:f>
              <c:numCache>
                <c:formatCode>#,##0.00</c:formatCode>
                <c:ptCount val="5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178120"/>
        <c:axId val="191624656"/>
      </c:barChart>
      <c:catAx>
        <c:axId val="237178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91624656"/>
        <c:crosses val="autoZero"/>
        <c:auto val="1"/>
        <c:lblAlgn val="ctr"/>
        <c:lblOffset val="100"/>
        <c:noMultiLvlLbl val="0"/>
      </c:catAx>
      <c:valAx>
        <c:axId val="19162465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23717812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Ramechap Distributed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'Ramechap - 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'Ramechap - P'!$A$3:$A$58</c:f>
              <c:strCache>
                <c:ptCount val="56"/>
                <c:pt idx="0">
                  <c:v>Manthali</c:v>
                </c:pt>
                <c:pt idx="1">
                  <c:v>Ramechhap</c:v>
                </c:pt>
                <c:pt idx="2">
                  <c:v>TBD</c:v>
                </c:pt>
                <c:pt idx="3">
                  <c:v>Gumdel</c:v>
                </c:pt>
                <c:pt idx="4">
                  <c:v>Bhadaure</c:v>
                </c:pt>
                <c:pt idx="5">
                  <c:v>BamtiBhandar</c:v>
                </c:pt>
                <c:pt idx="6">
                  <c:v>Betali</c:v>
                </c:pt>
                <c:pt idx="7">
                  <c:v>Bethan</c:v>
                </c:pt>
                <c:pt idx="8">
                  <c:v>Bhatauli</c:v>
                </c:pt>
                <c:pt idx="9">
                  <c:v>Bhirpani</c:v>
                </c:pt>
                <c:pt idx="10">
                  <c:v>Bhujee</c:v>
                </c:pt>
                <c:pt idx="11">
                  <c:v>Bijulikot</c:v>
                </c:pt>
                <c:pt idx="12">
                  <c:v>Chanakhu</c:v>
                </c:pt>
                <c:pt idx="13">
                  <c:v>Chisapani</c:v>
                </c:pt>
                <c:pt idx="14">
                  <c:v>Chuchure</c:v>
                </c:pt>
                <c:pt idx="15">
                  <c:v>Dadhuwa</c:v>
                </c:pt>
                <c:pt idx="16">
                  <c:v>Deurali</c:v>
                </c:pt>
                <c:pt idx="17">
                  <c:v>Dimipokhari</c:v>
                </c:pt>
                <c:pt idx="18">
                  <c:v>Doramba</c:v>
                </c:pt>
                <c:pt idx="19">
                  <c:v>Duragau</c:v>
                </c:pt>
                <c:pt idx="20">
                  <c:v>Farpu</c:v>
                </c:pt>
                <c:pt idx="21">
                  <c:v>Gelu</c:v>
                </c:pt>
                <c:pt idx="22">
                  <c:v>Goswara</c:v>
                </c:pt>
                <c:pt idx="23">
                  <c:v>Gothgau</c:v>
                </c:pt>
                <c:pt idx="24">
                  <c:v>GunsiBhadaure</c:v>
                </c:pt>
                <c:pt idx="25">
                  <c:v>Guptesor</c:v>
                </c:pt>
                <c:pt idx="26">
                  <c:v>Hiledevi</c:v>
                </c:pt>
                <c:pt idx="27">
                  <c:v>Himganga</c:v>
                </c:pt>
                <c:pt idx="28">
                  <c:v>Kathjor</c:v>
                </c:pt>
                <c:pt idx="29">
                  <c:v>Khadadevi</c:v>
                </c:pt>
                <c:pt idx="30">
                  <c:v>Khaniyapani</c:v>
                </c:pt>
                <c:pt idx="31">
                  <c:v>Khimti</c:v>
                </c:pt>
                <c:pt idx="32">
                  <c:v>Kubukasthali</c:v>
                </c:pt>
                <c:pt idx="33">
                  <c:v>Lakhanpur</c:v>
                </c:pt>
                <c:pt idx="34">
                  <c:v>Majuwa</c:v>
                </c:pt>
                <c:pt idx="35">
                  <c:v>Makadum</c:v>
                </c:pt>
                <c:pt idx="36">
                  <c:v>Maluwajor</c:v>
                </c:pt>
                <c:pt idx="37">
                  <c:v>NagaDaha</c:v>
                </c:pt>
                <c:pt idx="38">
                  <c:v>Namadi</c:v>
                </c:pt>
                <c:pt idx="39">
                  <c:v>Okhreni</c:v>
                </c:pt>
                <c:pt idx="40">
                  <c:v>Pakarbas</c:v>
                </c:pt>
                <c:pt idx="41">
                  <c:v>Phulasi</c:v>
                </c:pt>
                <c:pt idx="42">
                  <c:v>Pinkhuri</c:v>
                </c:pt>
                <c:pt idx="43">
                  <c:v>Pritee</c:v>
                </c:pt>
                <c:pt idx="44">
                  <c:v>Puranagau</c:v>
                </c:pt>
                <c:pt idx="45">
                  <c:v>Rakathum</c:v>
                </c:pt>
                <c:pt idx="46">
                  <c:v>Rampur</c:v>
                </c:pt>
                <c:pt idx="47">
                  <c:v>Rasanalu</c:v>
                </c:pt>
                <c:pt idx="48">
                  <c:v>Saipu</c:v>
                </c:pt>
                <c:pt idx="49">
                  <c:v>Salupati</c:v>
                </c:pt>
                <c:pt idx="50">
                  <c:v>Sanghutar</c:v>
                </c:pt>
                <c:pt idx="51">
                  <c:v>Sukajor</c:v>
                </c:pt>
                <c:pt idx="52">
                  <c:v>Sunarpani</c:v>
                </c:pt>
                <c:pt idx="53">
                  <c:v>Those</c:v>
                </c:pt>
                <c:pt idx="54">
                  <c:v>Tilpung</c:v>
                </c:pt>
                <c:pt idx="55">
                  <c:v>Tokarpur</c:v>
                </c:pt>
              </c:strCache>
            </c:strRef>
          </c:cat>
          <c:val>
            <c:numRef>
              <c:f>'Ramechap - P'!$B$3:$B$58</c:f>
              <c:numCache>
                <c:formatCode>#,##0.00</c:formatCode>
                <c:ptCount val="56"/>
                <c:pt idx="0">
                  <c:v>1675</c:v>
                </c:pt>
                <c:pt idx="1">
                  <c:v>800</c:v>
                </c:pt>
                <c:pt idx="2">
                  <c:v>169</c:v>
                </c:pt>
                <c:pt idx="3">
                  <c:v>50</c:v>
                </c:pt>
                <c:pt idx="4">
                  <c:v>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ser>
          <c:idx val="1"/>
          <c:order val="1"/>
          <c:tx>
            <c:strRef>
              <c:f>'Ramechap - 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'Ramechap - P'!$A$3:$A$58</c:f>
              <c:strCache>
                <c:ptCount val="56"/>
                <c:pt idx="0">
                  <c:v>Manthali</c:v>
                </c:pt>
                <c:pt idx="1">
                  <c:v>Ramechhap</c:v>
                </c:pt>
                <c:pt idx="2">
                  <c:v>TBD</c:v>
                </c:pt>
                <c:pt idx="3">
                  <c:v>Gumdel</c:v>
                </c:pt>
                <c:pt idx="4">
                  <c:v>Bhadaure</c:v>
                </c:pt>
                <c:pt idx="5">
                  <c:v>BamtiBhandar</c:v>
                </c:pt>
                <c:pt idx="6">
                  <c:v>Betali</c:v>
                </c:pt>
                <c:pt idx="7">
                  <c:v>Bethan</c:v>
                </c:pt>
                <c:pt idx="8">
                  <c:v>Bhatauli</c:v>
                </c:pt>
                <c:pt idx="9">
                  <c:v>Bhirpani</c:v>
                </c:pt>
                <c:pt idx="10">
                  <c:v>Bhujee</c:v>
                </c:pt>
                <c:pt idx="11">
                  <c:v>Bijulikot</c:v>
                </c:pt>
                <c:pt idx="12">
                  <c:v>Chanakhu</c:v>
                </c:pt>
                <c:pt idx="13">
                  <c:v>Chisapani</c:v>
                </c:pt>
                <c:pt idx="14">
                  <c:v>Chuchure</c:v>
                </c:pt>
                <c:pt idx="15">
                  <c:v>Dadhuwa</c:v>
                </c:pt>
                <c:pt idx="16">
                  <c:v>Deurali</c:v>
                </c:pt>
                <c:pt idx="17">
                  <c:v>Dimipokhari</c:v>
                </c:pt>
                <c:pt idx="18">
                  <c:v>Doramba</c:v>
                </c:pt>
                <c:pt idx="19">
                  <c:v>Duragau</c:v>
                </c:pt>
                <c:pt idx="20">
                  <c:v>Farpu</c:v>
                </c:pt>
                <c:pt idx="21">
                  <c:v>Gelu</c:v>
                </c:pt>
                <c:pt idx="22">
                  <c:v>Goswara</c:v>
                </c:pt>
                <c:pt idx="23">
                  <c:v>Gothgau</c:v>
                </c:pt>
                <c:pt idx="24">
                  <c:v>GunsiBhadaure</c:v>
                </c:pt>
                <c:pt idx="25">
                  <c:v>Guptesor</c:v>
                </c:pt>
                <c:pt idx="26">
                  <c:v>Hiledevi</c:v>
                </c:pt>
                <c:pt idx="27">
                  <c:v>Himganga</c:v>
                </c:pt>
                <c:pt idx="28">
                  <c:v>Kathjor</c:v>
                </c:pt>
                <c:pt idx="29">
                  <c:v>Khadadevi</c:v>
                </c:pt>
                <c:pt idx="30">
                  <c:v>Khaniyapani</c:v>
                </c:pt>
                <c:pt idx="31">
                  <c:v>Khimti</c:v>
                </c:pt>
                <c:pt idx="32">
                  <c:v>Kubukasthali</c:v>
                </c:pt>
                <c:pt idx="33">
                  <c:v>Lakhanpur</c:v>
                </c:pt>
                <c:pt idx="34">
                  <c:v>Majuwa</c:v>
                </c:pt>
                <c:pt idx="35">
                  <c:v>Makadum</c:v>
                </c:pt>
                <c:pt idx="36">
                  <c:v>Maluwajor</c:v>
                </c:pt>
                <c:pt idx="37">
                  <c:v>NagaDaha</c:v>
                </c:pt>
                <c:pt idx="38">
                  <c:v>Namadi</c:v>
                </c:pt>
                <c:pt idx="39">
                  <c:v>Okhreni</c:v>
                </c:pt>
                <c:pt idx="40">
                  <c:v>Pakarbas</c:v>
                </c:pt>
                <c:pt idx="41">
                  <c:v>Phulasi</c:v>
                </c:pt>
                <c:pt idx="42">
                  <c:v>Pinkhuri</c:v>
                </c:pt>
                <c:pt idx="43">
                  <c:v>Pritee</c:v>
                </c:pt>
                <c:pt idx="44">
                  <c:v>Puranagau</c:v>
                </c:pt>
                <c:pt idx="45">
                  <c:v>Rakathum</c:v>
                </c:pt>
                <c:pt idx="46">
                  <c:v>Rampur</c:v>
                </c:pt>
                <c:pt idx="47">
                  <c:v>Rasanalu</c:v>
                </c:pt>
                <c:pt idx="48">
                  <c:v>Saipu</c:v>
                </c:pt>
                <c:pt idx="49">
                  <c:v>Salupati</c:v>
                </c:pt>
                <c:pt idx="50">
                  <c:v>Sanghutar</c:v>
                </c:pt>
                <c:pt idx="51">
                  <c:v>Sukajor</c:v>
                </c:pt>
                <c:pt idx="52">
                  <c:v>Sunarpani</c:v>
                </c:pt>
                <c:pt idx="53">
                  <c:v>Those</c:v>
                </c:pt>
                <c:pt idx="54">
                  <c:v>Tilpung</c:v>
                </c:pt>
                <c:pt idx="55">
                  <c:v>Tokarpur</c:v>
                </c:pt>
              </c:strCache>
            </c:strRef>
          </c:cat>
          <c:val>
            <c:numRef>
              <c:f>'Ramechap - P'!$C$3:$C$58</c:f>
              <c:numCache>
                <c:formatCode>#,##0.00</c:formatCode>
                <c:ptCount val="5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ser>
          <c:idx val="2"/>
          <c:order val="2"/>
          <c:tx>
            <c:strRef>
              <c:f>'Ramechap - 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'Ramechap - P'!$A$3:$A$58</c:f>
              <c:strCache>
                <c:ptCount val="56"/>
                <c:pt idx="0">
                  <c:v>Manthali</c:v>
                </c:pt>
                <c:pt idx="1">
                  <c:v>Ramechhap</c:v>
                </c:pt>
                <c:pt idx="2">
                  <c:v>TBD</c:v>
                </c:pt>
                <c:pt idx="3">
                  <c:v>Gumdel</c:v>
                </c:pt>
                <c:pt idx="4">
                  <c:v>Bhadaure</c:v>
                </c:pt>
                <c:pt idx="5">
                  <c:v>BamtiBhandar</c:v>
                </c:pt>
                <c:pt idx="6">
                  <c:v>Betali</c:v>
                </c:pt>
                <c:pt idx="7">
                  <c:v>Bethan</c:v>
                </c:pt>
                <c:pt idx="8">
                  <c:v>Bhatauli</c:v>
                </c:pt>
                <c:pt idx="9">
                  <c:v>Bhirpani</c:v>
                </c:pt>
                <c:pt idx="10">
                  <c:v>Bhujee</c:v>
                </c:pt>
                <c:pt idx="11">
                  <c:v>Bijulikot</c:v>
                </c:pt>
                <c:pt idx="12">
                  <c:v>Chanakhu</c:v>
                </c:pt>
                <c:pt idx="13">
                  <c:v>Chisapani</c:v>
                </c:pt>
                <c:pt idx="14">
                  <c:v>Chuchure</c:v>
                </c:pt>
                <c:pt idx="15">
                  <c:v>Dadhuwa</c:v>
                </c:pt>
                <c:pt idx="16">
                  <c:v>Deurali</c:v>
                </c:pt>
                <c:pt idx="17">
                  <c:v>Dimipokhari</c:v>
                </c:pt>
                <c:pt idx="18">
                  <c:v>Doramba</c:v>
                </c:pt>
                <c:pt idx="19">
                  <c:v>Duragau</c:v>
                </c:pt>
                <c:pt idx="20">
                  <c:v>Farpu</c:v>
                </c:pt>
                <c:pt idx="21">
                  <c:v>Gelu</c:v>
                </c:pt>
                <c:pt idx="22">
                  <c:v>Goswara</c:v>
                </c:pt>
                <c:pt idx="23">
                  <c:v>Gothgau</c:v>
                </c:pt>
                <c:pt idx="24">
                  <c:v>GunsiBhadaure</c:v>
                </c:pt>
                <c:pt idx="25">
                  <c:v>Guptesor</c:v>
                </c:pt>
                <c:pt idx="26">
                  <c:v>Hiledevi</c:v>
                </c:pt>
                <c:pt idx="27">
                  <c:v>Himganga</c:v>
                </c:pt>
                <c:pt idx="28">
                  <c:v>Kathjor</c:v>
                </c:pt>
                <c:pt idx="29">
                  <c:v>Khadadevi</c:v>
                </c:pt>
                <c:pt idx="30">
                  <c:v>Khaniyapani</c:v>
                </c:pt>
                <c:pt idx="31">
                  <c:v>Khimti</c:v>
                </c:pt>
                <c:pt idx="32">
                  <c:v>Kubukasthali</c:v>
                </c:pt>
                <c:pt idx="33">
                  <c:v>Lakhanpur</c:v>
                </c:pt>
                <c:pt idx="34">
                  <c:v>Majuwa</c:v>
                </c:pt>
                <c:pt idx="35">
                  <c:v>Makadum</c:v>
                </c:pt>
                <c:pt idx="36">
                  <c:v>Maluwajor</c:v>
                </c:pt>
                <c:pt idx="37">
                  <c:v>NagaDaha</c:v>
                </c:pt>
                <c:pt idx="38">
                  <c:v>Namadi</c:v>
                </c:pt>
                <c:pt idx="39">
                  <c:v>Okhreni</c:v>
                </c:pt>
                <c:pt idx="40">
                  <c:v>Pakarbas</c:v>
                </c:pt>
                <c:pt idx="41">
                  <c:v>Phulasi</c:v>
                </c:pt>
                <c:pt idx="42">
                  <c:v>Pinkhuri</c:v>
                </c:pt>
                <c:pt idx="43">
                  <c:v>Pritee</c:v>
                </c:pt>
                <c:pt idx="44">
                  <c:v>Puranagau</c:v>
                </c:pt>
                <c:pt idx="45">
                  <c:v>Rakathum</c:v>
                </c:pt>
                <c:pt idx="46">
                  <c:v>Rampur</c:v>
                </c:pt>
                <c:pt idx="47">
                  <c:v>Rasanalu</c:v>
                </c:pt>
                <c:pt idx="48">
                  <c:v>Saipu</c:v>
                </c:pt>
                <c:pt idx="49">
                  <c:v>Salupati</c:v>
                </c:pt>
                <c:pt idx="50">
                  <c:v>Sanghutar</c:v>
                </c:pt>
                <c:pt idx="51">
                  <c:v>Sukajor</c:v>
                </c:pt>
                <c:pt idx="52">
                  <c:v>Sunarpani</c:v>
                </c:pt>
                <c:pt idx="53">
                  <c:v>Those</c:v>
                </c:pt>
                <c:pt idx="54">
                  <c:v>Tilpung</c:v>
                </c:pt>
                <c:pt idx="55">
                  <c:v>Tokarpur</c:v>
                </c:pt>
              </c:strCache>
            </c:strRef>
          </c:cat>
          <c:val>
            <c:numRef>
              <c:f>'Ramechap - P'!$D$3:$D$58</c:f>
              <c:numCache>
                <c:formatCode>#,##0.00</c:formatCode>
                <c:ptCount val="5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ser>
          <c:idx val="3"/>
          <c:order val="3"/>
          <c:tx>
            <c:strRef>
              <c:f>'Ramechap - 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'Ramechap - P'!$A$3:$A$58</c:f>
              <c:strCache>
                <c:ptCount val="56"/>
                <c:pt idx="0">
                  <c:v>Manthali</c:v>
                </c:pt>
                <c:pt idx="1">
                  <c:v>Ramechhap</c:v>
                </c:pt>
                <c:pt idx="2">
                  <c:v>TBD</c:v>
                </c:pt>
                <c:pt idx="3">
                  <c:v>Gumdel</c:v>
                </c:pt>
                <c:pt idx="4">
                  <c:v>Bhadaure</c:v>
                </c:pt>
                <c:pt idx="5">
                  <c:v>BamtiBhandar</c:v>
                </c:pt>
                <c:pt idx="6">
                  <c:v>Betali</c:v>
                </c:pt>
                <c:pt idx="7">
                  <c:v>Bethan</c:v>
                </c:pt>
                <c:pt idx="8">
                  <c:v>Bhatauli</c:v>
                </c:pt>
                <c:pt idx="9">
                  <c:v>Bhirpani</c:v>
                </c:pt>
                <c:pt idx="10">
                  <c:v>Bhujee</c:v>
                </c:pt>
                <c:pt idx="11">
                  <c:v>Bijulikot</c:v>
                </c:pt>
                <c:pt idx="12">
                  <c:v>Chanakhu</c:v>
                </c:pt>
                <c:pt idx="13">
                  <c:v>Chisapani</c:v>
                </c:pt>
                <c:pt idx="14">
                  <c:v>Chuchure</c:v>
                </c:pt>
                <c:pt idx="15">
                  <c:v>Dadhuwa</c:v>
                </c:pt>
                <c:pt idx="16">
                  <c:v>Deurali</c:v>
                </c:pt>
                <c:pt idx="17">
                  <c:v>Dimipokhari</c:v>
                </c:pt>
                <c:pt idx="18">
                  <c:v>Doramba</c:v>
                </c:pt>
                <c:pt idx="19">
                  <c:v>Duragau</c:v>
                </c:pt>
                <c:pt idx="20">
                  <c:v>Farpu</c:v>
                </c:pt>
                <c:pt idx="21">
                  <c:v>Gelu</c:v>
                </c:pt>
                <c:pt idx="22">
                  <c:v>Goswara</c:v>
                </c:pt>
                <c:pt idx="23">
                  <c:v>Gothgau</c:v>
                </c:pt>
                <c:pt idx="24">
                  <c:v>GunsiBhadaure</c:v>
                </c:pt>
                <c:pt idx="25">
                  <c:v>Guptesor</c:v>
                </c:pt>
                <c:pt idx="26">
                  <c:v>Hiledevi</c:v>
                </c:pt>
                <c:pt idx="27">
                  <c:v>Himganga</c:v>
                </c:pt>
                <c:pt idx="28">
                  <c:v>Kathjor</c:v>
                </c:pt>
                <c:pt idx="29">
                  <c:v>Khadadevi</c:v>
                </c:pt>
                <c:pt idx="30">
                  <c:v>Khaniyapani</c:v>
                </c:pt>
                <c:pt idx="31">
                  <c:v>Khimti</c:v>
                </c:pt>
                <c:pt idx="32">
                  <c:v>Kubukasthali</c:v>
                </c:pt>
                <c:pt idx="33">
                  <c:v>Lakhanpur</c:v>
                </c:pt>
                <c:pt idx="34">
                  <c:v>Majuwa</c:v>
                </c:pt>
                <c:pt idx="35">
                  <c:v>Makadum</c:v>
                </c:pt>
                <c:pt idx="36">
                  <c:v>Maluwajor</c:v>
                </c:pt>
                <c:pt idx="37">
                  <c:v>NagaDaha</c:v>
                </c:pt>
                <c:pt idx="38">
                  <c:v>Namadi</c:v>
                </c:pt>
                <c:pt idx="39">
                  <c:v>Okhreni</c:v>
                </c:pt>
                <c:pt idx="40">
                  <c:v>Pakarbas</c:v>
                </c:pt>
                <c:pt idx="41">
                  <c:v>Phulasi</c:v>
                </c:pt>
                <c:pt idx="42">
                  <c:v>Pinkhuri</c:v>
                </c:pt>
                <c:pt idx="43">
                  <c:v>Pritee</c:v>
                </c:pt>
                <c:pt idx="44">
                  <c:v>Puranagau</c:v>
                </c:pt>
                <c:pt idx="45">
                  <c:v>Rakathum</c:v>
                </c:pt>
                <c:pt idx="46">
                  <c:v>Rampur</c:v>
                </c:pt>
                <c:pt idx="47">
                  <c:v>Rasanalu</c:v>
                </c:pt>
                <c:pt idx="48">
                  <c:v>Saipu</c:v>
                </c:pt>
                <c:pt idx="49">
                  <c:v>Salupati</c:v>
                </c:pt>
                <c:pt idx="50">
                  <c:v>Sanghutar</c:v>
                </c:pt>
                <c:pt idx="51">
                  <c:v>Sukajor</c:v>
                </c:pt>
                <c:pt idx="52">
                  <c:v>Sunarpani</c:v>
                </c:pt>
                <c:pt idx="53">
                  <c:v>Those</c:v>
                </c:pt>
                <c:pt idx="54">
                  <c:v>Tilpung</c:v>
                </c:pt>
                <c:pt idx="55">
                  <c:v>Tokarpur</c:v>
                </c:pt>
              </c:strCache>
            </c:strRef>
          </c:cat>
          <c:val>
            <c:numRef>
              <c:f>'Ramechap - P'!$E$3:$E$58</c:f>
              <c:numCache>
                <c:formatCode>#,##0.00</c:formatCode>
                <c:ptCount val="5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1627400"/>
        <c:axId val="191627792"/>
      </c:barChart>
      <c:catAx>
        <c:axId val="191627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91627792"/>
        <c:crosses val="autoZero"/>
        <c:auto val="1"/>
        <c:lblAlgn val="ctr"/>
        <c:lblOffset val="100"/>
        <c:noMultiLvlLbl val="0"/>
      </c:catAx>
      <c:valAx>
        <c:axId val="19162779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9162740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Sinshuli</a:t>
            </a:r>
            <a:r>
              <a:rPr lang="en-GB" sz="2800" baseline="0"/>
              <a:t> Distributed</a:t>
            </a:r>
            <a:endParaRPr lang="en-GB" sz="28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'Sindhuli-P'!$B$2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'Sindhuli-P'!$A$3:$A$57</c:f>
              <c:strCache>
                <c:ptCount val="55"/>
                <c:pt idx="0">
                  <c:v>TBD</c:v>
                </c:pt>
                <c:pt idx="1">
                  <c:v>Baseshwor</c:v>
                </c:pt>
                <c:pt idx="2">
                  <c:v>JhangajholiRalmata</c:v>
                </c:pt>
                <c:pt idx="3">
                  <c:v>Kamalamai N.P.</c:v>
                </c:pt>
                <c:pt idx="4">
                  <c:v>Kapilakot</c:v>
                </c:pt>
                <c:pt idx="5">
                  <c:v>PuranoJhangajholi</c:v>
                </c:pt>
                <c:pt idx="6">
                  <c:v>Sitalpati</c:v>
                </c:pt>
                <c:pt idx="7">
                  <c:v>KusesworDumja</c:v>
                </c:pt>
                <c:pt idx="8">
                  <c:v>Majhuwa</c:v>
                </c:pt>
                <c:pt idx="9">
                  <c:v>Bhadrakali</c:v>
                </c:pt>
                <c:pt idx="10">
                  <c:v>Bhimeshwor</c:v>
                </c:pt>
                <c:pt idx="11">
                  <c:v>BhuwaneshoriGwaltar</c:v>
                </c:pt>
                <c:pt idx="12">
                  <c:v>HariharpurGadhi</c:v>
                </c:pt>
                <c:pt idx="13">
                  <c:v>Mahendrajhayadi</c:v>
                </c:pt>
                <c:pt idx="14">
                  <c:v>Pipalmadi</c:v>
                </c:pt>
                <c:pt idx="15">
                  <c:v>Dudbhanjyang</c:v>
                </c:pt>
                <c:pt idx="16">
                  <c:v>KhangSang</c:v>
                </c:pt>
                <c:pt idx="17">
                  <c:v>Kholagaun</c:v>
                </c:pt>
                <c:pt idx="18">
                  <c:v>Solpathana</c:v>
                </c:pt>
                <c:pt idx="19">
                  <c:v>SunamPokhari</c:v>
                </c:pt>
                <c:pt idx="20">
                  <c:v>Amale</c:v>
                </c:pt>
                <c:pt idx="21">
                  <c:v>Arunthakur</c:v>
                </c:pt>
                <c:pt idx="22">
                  <c:v>Bahuntilpung</c:v>
                </c:pt>
                <c:pt idx="23">
                  <c:v>Balajor</c:v>
                </c:pt>
                <c:pt idx="24">
                  <c:v>Bastipur</c:v>
                </c:pt>
                <c:pt idx="25">
                  <c:v>Belghari</c:v>
                </c:pt>
                <c:pt idx="26">
                  <c:v>Bhimsthan</c:v>
                </c:pt>
                <c:pt idx="27">
                  <c:v>BitijorBagaiya</c:v>
                </c:pt>
                <c:pt idx="28">
                  <c:v>Dadiguranshe</c:v>
                </c:pt>
                <c:pt idx="29">
                  <c:v>Dudhouli</c:v>
                </c:pt>
                <c:pt idx="30">
                  <c:v>Harsahi</c:v>
                </c:pt>
                <c:pt idx="31">
                  <c:v>Hatpate</c:v>
                </c:pt>
                <c:pt idx="32">
                  <c:v>Jalkanya</c:v>
                </c:pt>
                <c:pt idx="33">
                  <c:v>Jarayotar</c:v>
                </c:pt>
                <c:pt idx="34">
                  <c:v>Jinakhu</c:v>
                </c:pt>
                <c:pt idx="35">
                  <c:v>KakurThakur</c:v>
                </c:pt>
                <c:pt idx="36">
                  <c:v>Kalpabrishykha</c:v>
                </c:pt>
                <c:pt idx="37">
                  <c:v>Kyaneshwor</c:v>
                </c:pt>
                <c:pt idx="38">
                  <c:v>Ladabhir(Mahendra)</c:v>
                </c:pt>
                <c:pt idx="39">
                  <c:v>Lampantar</c:v>
                </c:pt>
                <c:pt idx="40">
                  <c:v>Mahadevdada</c:v>
                </c:pt>
                <c:pt idx="41">
                  <c:v>Mahadevsthan</c:v>
                </c:pt>
                <c:pt idx="42">
                  <c:v>Netrakali</c:v>
                </c:pt>
                <c:pt idx="43">
                  <c:v>Nipane</c:v>
                </c:pt>
                <c:pt idx="44">
                  <c:v>Ranibas</c:v>
                </c:pt>
                <c:pt idx="45">
                  <c:v>Ranichuri</c:v>
                </c:pt>
                <c:pt idx="46">
                  <c:v>Ratanchura</c:v>
                </c:pt>
                <c:pt idx="47">
                  <c:v>Ratnawati</c:v>
                </c:pt>
                <c:pt idx="48">
                  <c:v>Santeswori(Rampur)</c:v>
                </c:pt>
                <c:pt idx="49">
                  <c:v>Sirthouli</c:v>
                </c:pt>
                <c:pt idx="50">
                  <c:v>Tamajor</c:v>
                </c:pt>
                <c:pt idx="51">
                  <c:v>Tandi</c:v>
                </c:pt>
                <c:pt idx="52">
                  <c:v>Tinkanya</c:v>
                </c:pt>
                <c:pt idx="53">
                  <c:v>Tosramkhola</c:v>
                </c:pt>
                <c:pt idx="54">
                  <c:v>TribhuvanAmbote</c:v>
                </c:pt>
              </c:strCache>
            </c:strRef>
          </c:cat>
          <c:val>
            <c:numRef>
              <c:f>'Sindhuli-P'!$B$3:$B$57</c:f>
              <c:numCache>
                <c:formatCode>#,##0.00</c:formatCode>
                <c:ptCount val="55"/>
                <c:pt idx="0">
                  <c:v>616</c:v>
                </c:pt>
                <c:pt idx="1">
                  <c:v>350</c:v>
                </c:pt>
                <c:pt idx="2">
                  <c:v>300</c:v>
                </c:pt>
                <c:pt idx="3">
                  <c:v>300</c:v>
                </c:pt>
                <c:pt idx="4">
                  <c:v>300</c:v>
                </c:pt>
                <c:pt idx="5">
                  <c:v>300</c:v>
                </c:pt>
                <c:pt idx="6">
                  <c:v>280</c:v>
                </c:pt>
                <c:pt idx="7">
                  <c:v>275</c:v>
                </c:pt>
                <c:pt idx="8">
                  <c:v>275</c:v>
                </c:pt>
                <c:pt idx="9">
                  <c:v>175</c:v>
                </c:pt>
                <c:pt idx="10">
                  <c:v>175</c:v>
                </c:pt>
                <c:pt idx="11">
                  <c:v>150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25</c:v>
                </c:pt>
                <c:pt idx="16">
                  <c:v>25</c:v>
                </c:pt>
                <c:pt idx="17">
                  <c:v>25</c:v>
                </c:pt>
                <c:pt idx="18">
                  <c:v>25</c:v>
                </c:pt>
                <c:pt idx="19">
                  <c:v>20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</c:ser>
        <c:ser>
          <c:idx val="1"/>
          <c:order val="1"/>
          <c:tx>
            <c:strRef>
              <c:f>'Sindhuli-P'!$C$2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'Sindhuli-P'!$A$3:$A$57</c:f>
              <c:strCache>
                <c:ptCount val="55"/>
                <c:pt idx="0">
                  <c:v>TBD</c:v>
                </c:pt>
                <c:pt idx="1">
                  <c:v>Baseshwor</c:v>
                </c:pt>
                <c:pt idx="2">
                  <c:v>JhangajholiRalmata</c:v>
                </c:pt>
                <c:pt idx="3">
                  <c:v>Kamalamai N.P.</c:v>
                </c:pt>
                <c:pt idx="4">
                  <c:v>Kapilakot</c:v>
                </c:pt>
                <c:pt idx="5">
                  <c:v>PuranoJhangajholi</c:v>
                </c:pt>
                <c:pt idx="6">
                  <c:v>Sitalpati</c:v>
                </c:pt>
                <c:pt idx="7">
                  <c:v>KusesworDumja</c:v>
                </c:pt>
                <c:pt idx="8">
                  <c:v>Majhuwa</c:v>
                </c:pt>
                <c:pt idx="9">
                  <c:v>Bhadrakali</c:v>
                </c:pt>
                <c:pt idx="10">
                  <c:v>Bhimeshwor</c:v>
                </c:pt>
                <c:pt idx="11">
                  <c:v>BhuwaneshoriGwaltar</c:v>
                </c:pt>
                <c:pt idx="12">
                  <c:v>HariharpurGadhi</c:v>
                </c:pt>
                <c:pt idx="13">
                  <c:v>Mahendrajhayadi</c:v>
                </c:pt>
                <c:pt idx="14">
                  <c:v>Pipalmadi</c:v>
                </c:pt>
                <c:pt idx="15">
                  <c:v>Dudbhanjyang</c:v>
                </c:pt>
                <c:pt idx="16">
                  <c:v>KhangSang</c:v>
                </c:pt>
                <c:pt idx="17">
                  <c:v>Kholagaun</c:v>
                </c:pt>
                <c:pt idx="18">
                  <c:v>Solpathana</c:v>
                </c:pt>
                <c:pt idx="19">
                  <c:v>SunamPokhari</c:v>
                </c:pt>
                <c:pt idx="20">
                  <c:v>Amale</c:v>
                </c:pt>
                <c:pt idx="21">
                  <c:v>Arunthakur</c:v>
                </c:pt>
                <c:pt idx="22">
                  <c:v>Bahuntilpung</c:v>
                </c:pt>
                <c:pt idx="23">
                  <c:v>Balajor</c:v>
                </c:pt>
                <c:pt idx="24">
                  <c:v>Bastipur</c:v>
                </c:pt>
                <c:pt idx="25">
                  <c:v>Belghari</c:v>
                </c:pt>
                <c:pt idx="26">
                  <c:v>Bhimsthan</c:v>
                </c:pt>
                <c:pt idx="27">
                  <c:v>BitijorBagaiya</c:v>
                </c:pt>
                <c:pt idx="28">
                  <c:v>Dadiguranshe</c:v>
                </c:pt>
                <c:pt idx="29">
                  <c:v>Dudhouli</c:v>
                </c:pt>
                <c:pt idx="30">
                  <c:v>Harsahi</c:v>
                </c:pt>
                <c:pt idx="31">
                  <c:v>Hatpate</c:v>
                </c:pt>
                <c:pt idx="32">
                  <c:v>Jalkanya</c:v>
                </c:pt>
                <c:pt idx="33">
                  <c:v>Jarayotar</c:v>
                </c:pt>
                <c:pt idx="34">
                  <c:v>Jinakhu</c:v>
                </c:pt>
                <c:pt idx="35">
                  <c:v>KakurThakur</c:v>
                </c:pt>
                <c:pt idx="36">
                  <c:v>Kalpabrishykha</c:v>
                </c:pt>
                <c:pt idx="37">
                  <c:v>Kyaneshwor</c:v>
                </c:pt>
                <c:pt idx="38">
                  <c:v>Ladabhir(Mahendra)</c:v>
                </c:pt>
                <c:pt idx="39">
                  <c:v>Lampantar</c:v>
                </c:pt>
                <c:pt idx="40">
                  <c:v>Mahadevdada</c:v>
                </c:pt>
                <c:pt idx="41">
                  <c:v>Mahadevsthan</c:v>
                </c:pt>
                <c:pt idx="42">
                  <c:v>Netrakali</c:v>
                </c:pt>
                <c:pt idx="43">
                  <c:v>Nipane</c:v>
                </c:pt>
                <c:pt idx="44">
                  <c:v>Ranibas</c:v>
                </c:pt>
                <c:pt idx="45">
                  <c:v>Ranichuri</c:v>
                </c:pt>
                <c:pt idx="46">
                  <c:v>Ratanchura</c:v>
                </c:pt>
                <c:pt idx="47">
                  <c:v>Ratnawati</c:v>
                </c:pt>
                <c:pt idx="48">
                  <c:v>Santeswori(Rampur)</c:v>
                </c:pt>
                <c:pt idx="49">
                  <c:v>Sirthouli</c:v>
                </c:pt>
                <c:pt idx="50">
                  <c:v>Tamajor</c:v>
                </c:pt>
                <c:pt idx="51">
                  <c:v>Tandi</c:v>
                </c:pt>
                <c:pt idx="52">
                  <c:v>Tinkanya</c:v>
                </c:pt>
                <c:pt idx="53">
                  <c:v>Tosramkhola</c:v>
                </c:pt>
                <c:pt idx="54">
                  <c:v>TribhuvanAmbote</c:v>
                </c:pt>
              </c:strCache>
            </c:strRef>
          </c:cat>
          <c:val>
            <c:numRef>
              <c:f>'Sindhuli-P'!$C$3:$C$57</c:f>
              <c:numCache>
                <c:formatCode>#,##0.00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</c:ser>
        <c:ser>
          <c:idx val="2"/>
          <c:order val="2"/>
          <c:tx>
            <c:strRef>
              <c:f>'Sindhuli-P'!$D$2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'Sindhuli-P'!$A$3:$A$57</c:f>
              <c:strCache>
                <c:ptCount val="55"/>
                <c:pt idx="0">
                  <c:v>TBD</c:v>
                </c:pt>
                <c:pt idx="1">
                  <c:v>Baseshwor</c:v>
                </c:pt>
                <c:pt idx="2">
                  <c:v>JhangajholiRalmata</c:v>
                </c:pt>
                <c:pt idx="3">
                  <c:v>Kamalamai N.P.</c:v>
                </c:pt>
                <c:pt idx="4">
                  <c:v>Kapilakot</c:v>
                </c:pt>
                <c:pt idx="5">
                  <c:v>PuranoJhangajholi</c:v>
                </c:pt>
                <c:pt idx="6">
                  <c:v>Sitalpati</c:v>
                </c:pt>
                <c:pt idx="7">
                  <c:v>KusesworDumja</c:v>
                </c:pt>
                <c:pt idx="8">
                  <c:v>Majhuwa</c:v>
                </c:pt>
                <c:pt idx="9">
                  <c:v>Bhadrakali</c:v>
                </c:pt>
                <c:pt idx="10">
                  <c:v>Bhimeshwor</c:v>
                </c:pt>
                <c:pt idx="11">
                  <c:v>BhuwaneshoriGwaltar</c:v>
                </c:pt>
                <c:pt idx="12">
                  <c:v>HariharpurGadhi</c:v>
                </c:pt>
                <c:pt idx="13">
                  <c:v>Mahendrajhayadi</c:v>
                </c:pt>
                <c:pt idx="14">
                  <c:v>Pipalmadi</c:v>
                </c:pt>
                <c:pt idx="15">
                  <c:v>Dudbhanjyang</c:v>
                </c:pt>
                <c:pt idx="16">
                  <c:v>KhangSang</c:v>
                </c:pt>
                <c:pt idx="17">
                  <c:v>Kholagaun</c:v>
                </c:pt>
                <c:pt idx="18">
                  <c:v>Solpathana</c:v>
                </c:pt>
                <c:pt idx="19">
                  <c:v>SunamPokhari</c:v>
                </c:pt>
                <c:pt idx="20">
                  <c:v>Amale</c:v>
                </c:pt>
                <c:pt idx="21">
                  <c:v>Arunthakur</c:v>
                </c:pt>
                <c:pt idx="22">
                  <c:v>Bahuntilpung</c:v>
                </c:pt>
                <c:pt idx="23">
                  <c:v>Balajor</c:v>
                </c:pt>
                <c:pt idx="24">
                  <c:v>Bastipur</c:v>
                </c:pt>
                <c:pt idx="25">
                  <c:v>Belghari</c:v>
                </c:pt>
                <c:pt idx="26">
                  <c:v>Bhimsthan</c:v>
                </c:pt>
                <c:pt idx="27">
                  <c:v>BitijorBagaiya</c:v>
                </c:pt>
                <c:pt idx="28">
                  <c:v>Dadiguranshe</c:v>
                </c:pt>
                <c:pt idx="29">
                  <c:v>Dudhouli</c:v>
                </c:pt>
                <c:pt idx="30">
                  <c:v>Harsahi</c:v>
                </c:pt>
                <c:pt idx="31">
                  <c:v>Hatpate</c:v>
                </c:pt>
                <c:pt idx="32">
                  <c:v>Jalkanya</c:v>
                </c:pt>
                <c:pt idx="33">
                  <c:v>Jarayotar</c:v>
                </c:pt>
                <c:pt idx="34">
                  <c:v>Jinakhu</c:v>
                </c:pt>
                <c:pt idx="35">
                  <c:v>KakurThakur</c:v>
                </c:pt>
                <c:pt idx="36">
                  <c:v>Kalpabrishykha</c:v>
                </c:pt>
                <c:pt idx="37">
                  <c:v>Kyaneshwor</c:v>
                </c:pt>
                <c:pt idx="38">
                  <c:v>Ladabhir(Mahendra)</c:v>
                </c:pt>
                <c:pt idx="39">
                  <c:v>Lampantar</c:v>
                </c:pt>
                <c:pt idx="40">
                  <c:v>Mahadevdada</c:v>
                </c:pt>
                <c:pt idx="41">
                  <c:v>Mahadevsthan</c:v>
                </c:pt>
                <c:pt idx="42">
                  <c:v>Netrakali</c:v>
                </c:pt>
                <c:pt idx="43">
                  <c:v>Nipane</c:v>
                </c:pt>
                <c:pt idx="44">
                  <c:v>Ranibas</c:v>
                </c:pt>
                <c:pt idx="45">
                  <c:v>Ranichuri</c:v>
                </c:pt>
                <c:pt idx="46">
                  <c:v>Ratanchura</c:v>
                </c:pt>
                <c:pt idx="47">
                  <c:v>Ratnawati</c:v>
                </c:pt>
                <c:pt idx="48">
                  <c:v>Santeswori(Rampur)</c:v>
                </c:pt>
                <c:pt idx="49">
                  <c:v>Sirthouli</c:v>
                </c:pt>
                <c:pt idx="50">
                  <c:v>Tamajor</c:v>
                </c:pt>
                <c:pt idx="51">
                  <c:v>Tandi</c:v>
                </c:pt>
                <c:pt idx="52">
                  <c:v>Tinkanya</c:v>
                </c:pt>
                <c:pt idx="53">
                  <c:v>Tosramkhola</c:v>
                </c:pt>
                <c:pt idx="54">
                  <c:v>TribhuvanAmbote</c:v>
                </c:pt>
              </c:strCache>
            </c:strRef>
          </c:cat>
          <c:val>
            <c:numRef>
              <c:f>'Sindhuli-P'!$D$3:$D$57</c:f>
              <c:numCache>
                <c:formatCode>#,##0.00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</c:ser>
        <c:ser>
          <c:idx val="3"/>
          <c:order val="3"/>
          <c:tx>
            <c:strRef>
              <c:f>'Sindhuli-P'!$E$2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'Sindhuli-P'!$A$3:$A$57</c:f>
              <c:strCache>
                <c:ptCount val="55"/>
                <c:pt idx="0">
                  <c:v>TBD</c:v>
                </c:pt>
                <c:pt idx="1">
                  <c:v>Baseshwor</c:v>
                </c:pt>
                <c:pt idx="2">
                  <c:v>JhangajholiRalmata</c:v>
                </c:pt>
                <c:pt idx="3">
                  <c:v>Kamalamai N.P.</c:v>
                </c:pt>
                <c:pt idx="4">
                  <c:v>Kapilakot</c:v>
                </c:pt>
                <c:pt idx="5">
                  <c:v>PuranoJhangajholi</c:v>
                </c:pt>
                <c:pt idx="6">
                  <c:v>Sitalpati</c:v>
                </c:pt>
                <c:pt idx="7">
                  <c:v>KusesworDumja</c:v>
                </c:pt>
                <c:pt idx="8">
                  <c:v>Majhuwa</c:v>
                </c:pt>
                <c:pt idx="9">
                  <c:v>Bhadrakali</c:v>
                </c:pt>
                <c:pt idx="10">
                  <c:v>Bhimeshwor</c:v>
                </c:pt>
                <c:pt idx="11">
                  <c:v>BhuwaneshoriGwaltar</c:v>
                </c:pt>
                <c:pt idx="12">
                  <c:v>HariharpurGadhi</c:v>
                </c:pt>
                <c:pt idx="13">
                  <c:v>Mahendrajhayadi</c:v>
                </c:pt>
                <c:pt idx="14">
                  <c:v>Pipalmadi</c:v>
                </c:pt>
                <c:pt idx="15">
                  <c:v>Dudbhanjyang</c:v>
                </c:pt>
                <c:pt idx="16">
                  <c:v>KhangSang</c:v>
                </c:pt>
                <c:pt idx="17">
                  <c:v>Kholagaun</c:v>
                </c:pt>
                <c:pt idx="18">
                  <c:v>Solpathana</c:v>
                </c:pt>
                <c:pt idx="19">
                  <c:v>SunamPokhari</c:v>
                </c:pt>
                <c:pt idx="20">
                  <c:v>Amale</c:v>
                </c:pt>
                <c:pt idx="21">
                  <c:v>Arunthakur</c:v>
                </c:pt>
                <c:pt idx="22">
                  <c:v>Bahuntilpung</c:v>
                </c:pt>
                <c:pt idx="23">
                  <c:v>Balajor</c:v>
                </c:pt>
                <c:pt idx="24">
                  <c:v>Bastipur</c:v>
                </c:pt>
                <c:pt idx="25">
                  <c:v>Belghari</c:v>
                </c:pt>
                <c:pt idx="26">
                  <c:v>Bhimsthan</c:v>
                </c:pt>
                <c:pt idx="27">
                  <c:v>BitijorBagaiya</c:v>
                </c:pt>
                <c:pt idx="28">
                  <c:v>Dadiguranshe</c:v>
                </c:pt>
                <c:pt idx="29">
                  <c:v>Dudhouli</c:v>
                </c:pt>
                <c:pt idx="30">
                  <c:v>Harsahi</c:v>
                </c:pt>
                <c:pt idx="31">
                  <c:v>Hatpate</c:v>
                </c:pt>
                <c:pt idx="32">
                  <c:v>Jalkanya</c:v>
                </c:pt>
                <c:pt idx="33">
                  <c:v>Jarayotar</c:v>
                </c:pt>
                <c:pt idx="34">
                  <c:v>Jinakhu</c:v>
                </c:pt>
                <c:pt idx="35">
                  <c:v>KakurThakur</c:v>
                </c:pt>
                <c:pt idx="36">
                  <c:v>Kalpabrishykha</c:v>
                </c:pt>
                <c:pt idx="37">
                  <c:v>Kyaneshwor</c:v>
                </c:pt>
                <c:pt idx="38">
                  <c:v>Ladabhir(Mahendra)</c:v>
                </c:pt>
                <c:pt idx="39">
                  <c:v>Lampantar</c:v>
                </c:pt>
                <c:pt idx="40">
                  <c:v>Mahadevdada</c:v>
                </c:pt>
                <c:pt idx="41">
                  <c:v>Mahadevsthan</c:v>
                </c:pt>
                <c:pt idx="42">
                  <c:v>Netrakali</c:v>
                </c:pt>
                <c:pt idx="43">
                  <c:v>Nipane</c:v>
                </c:pt>
                <c:pt idx="44">
                  <c:v>Ranibas</c:v>
                </c:pt>
                <c:pt idx="45">
                  <c:v>Ranichuri</c:v>
                </c:pt>
                <c:pt idx="46">
                  <c:v>Ratanchura</c:v>
                </c:pt>
                <c:pt idx="47">
                  <c:v>Ratnawati</c:v>
                </c:pt>
                <c:pt idx="48">
                  <c:v>Santeswori(Rampur)</c:v>
                </c:pt>
                <c:pt idx="49">
                  <c:v>Sirthouli</c:v>
                </c:pt>
                <c:pt idx="50">
                  <c:v>Tamajor</c:v>
                </c:pt>
                <c:pt idx="51">
                  <c:v>Tandi</c:v>
                </c:pt>
                <c:pt idx="52">
                  <c:v>Tinkanya</c:v>
                </c:pt>
                <c:pt idx="53">
                  <c:v>Tosramkhola</c:v>
                </c:pt>
                <c:pt idx="54">
                  <c:v>TribhuvanAmbote</c:v>
                </c:pt>
              </c:strCache>
            </c:strRef>
          </c:cat>
          <c:val>
            <c:numRef>
              <c:f>'Sindhuli-P'!$E$3:$E$57</c:f>
              <c:numCache>
                <c:formatCode>#,##0.00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1628576"/>
        <c:axId val="191628968"/>
      </c:barChart>
      <c:catAx>
        <c:axId val="191628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1628968"/>
        <c:crosses val="autoZero"/>
        <c:auto val="1"/>
        <c:lblAlgn val="ctr"/>
        <c:lblOffset val="100"/>
        <c:noMultiLvlLbl val="0"/>
      </c:catAx>
      <c:valAx>
        <c:axId val="19162896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9162857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Sindhupalchowk</a:t>
            </a:r>
            <a:r>
              <a:rPr lang="en-GB" sz="2800" baseline="0"/>
              <a:t> distributed</a:t>
            </a:r>
            <a:endParaRPr lang="en-GB" sz="28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'Sindhupalchowk-P'!$B$2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'Sindhupalchowk-P'!$A$3:$A$82</c:f>
              <c:strCache>
                <c:ptCount val="80"/>
                <c:pt idx="0">
                  <c:v>TBD</c:v>
                </c:pt>
                <c:pt idx="1">
                  <c:v>Bhotechaur</c:v>
                </c:pt>
                <c:pt idx="2">
                  <c:v>Thakani</c:v>
                </c:pt>
                <c:pt idx="3">
                  <c:v>Gumba</c:v>
                </c:pt>
                <c:pt idx="4">
                  <c:v>ThampalChhap</c:v>
                </c:pt>
                <c:pt idx="5">
                  <c:v>Ichok</c:v>
                </c:pt>
                <c:pt idx="6">
                  <c:v>Bhimtar</c:v>
                </c:pt>
                <c:pt idx="7">
                  <c:v>Gunsakot</c:v>
                </c:pt>
                <c:pt idx="8">
                  <c:v>Mahankal</c:v>
                </c:pt>
                <c:pt idx="9">
                  <c:v>Dubachour</c:v>
                </c:pt>
                <c:pt idx="10">
                  <c:v>Helumbu</c:v>
                </c:pt>
                <c:pt idx="11">
                  <c:v>Kiwool</c:v>
                </c:pt>
                <c:pt idx="12">
                  <c:v>Haibung</c:v>
                </c:pt>
                <c:pt idx="13">
                  <c:v>SyauleBazar</c:v>
                </c:pt>
                <c:pt idx="14">
                  <c:v>Fulpingkot</c:v>
                </c:pt>
                <c:pt idx="15">
                  <c:v>Talramarang</c:v>
                </c:pt>
                <c:pt idx="16">
                  <c:v>Bhotasipa</c:v>
                </c:pt>
                <c:pt idx="17">
                  <c:v>Batase</c:v>
                </c:pt>
                <c:pt idx="18">
                  <c:v>Kalika</c:v>
                </c:pt>
                <c:pt idx="19">
                  <c:v>Selang</c:v>
                </c:pt>
                <c:pt idx="20">
                  <c:v>ThuloSirubari</c:v>
                </c:pt>
                <c:pt idx="21">
                  <c:v>Melamchi</c:v>
                </c:pt>
                <c:pt idx="22">
                  <c:v>Palchok</c:v>
                </c:pt>
                <c:pt idx="23">
                  <c:v>SipaPokhare</c:v>
                </c:pt>
                <c:pt idx="24">
                  <c:v>Sangachok</c:v>
                </c:pt>
                <c:pt idx="25">
                  <c:v>Fulpingkatti</c:v>
                </c:pt>
                <c:pt idx="26">
                  <c:v>Gloche</c:v>
                </c:pt>
                <c:pt idx="27">
                  <c:v>Atarpur</c:v>
                </c:pt>
                <c:pt idx="28">
                  <c:v>Bansbari</c:v>
                </c:pt>
                <c:pt idx="29">
                  <c:v>Jethal</c:v>
                </c:pt>
                <c:pt idx="30">
                  <c:v>Choukati</c:v>
                </c:pt>
                <c:pt idx="31">
                  <c:v>Pipaldanda</c:v>
                </c:pt>
                <c:pt idx="32">
                  <c:v>Badegau</c:v>
                </c:pt>
                <c:pt idx="33">
                  <c:v>Banskharka</c:v>
                </c:pt>
                <c:pt idx="34">
                  <c:v>Baramchi</c:v>
                </c:pt>
                <c:pt idx="35">
                  <c:v>Barhabise</c:v>
                </c:pt>
                <c:pt idx="36">
                  <c:v>Baruwa</c:v>
                </c:pt>
                <c:pt idx="37">
                  <c:v>BhoteNamlang</c:v>
                </c:pt>
                <c:pt idx="38">
                  <c:v>Choutara</c:v>
                </c:pt>
                <c:pt idx="39">
                  <c:v>Dhumthang</c:v>
                </c:pt>
                <c:pt idx="40">
                  <c:v>Fatakshila</c:v>
                </c:pt>
                <c:pt idx="41">
                  <c:v>Fulpingdandagau</c:v>
                </c:pt>
                <c:pt idx="42">
                  <c:v>Gati</c:v>
                </c:pt>
                <c:pt idx="43">
                  <c:v>Ghorthali</c:v>
                </c:pt>
                <c:pt idx="44">
                  <c:v>Ghuskun</c:v>
                </c:pt>
                <c:pt idx="45">
                  <c:v>Hagam</c:v>
                </c:pt>
                <c:pt idx="46">
                  <c:v>Irkhu</c:v>
                </c:pt>
                <c:pt idx="47">
                  <c:v>Jalbire</c:v>
                </c:pt>
                <c:pt idx="48">
                  <c:v>Jyamire</c:v>
                </c:pt>
                <c:pt idx="49">
                  <c:v>Kadambas</c:v>
                </c:pt>
                <c:pt idx="50">
                  <c:v>Karthali</c:v>
                </c:pt>
                <c:pt idx="51">
                  <c:v>Kubhinde</c:v>
                </c:pt>
                <c:pt idx="52">
                  <c:v>Kunchok</c:v>
                </c:pt>
                <c:pt idx="53">
                  <c:v>Langarche</c:v>
                </c:pt>
                <c:pt idx="54">
                  <c:v>Lisankhu</c:v>
                </c:pt>
                <c:pt idx="55">
                  <c:v>Listikot</c:v>
                </c:pt>
                <c:pt idx="56">
                  <c:v>Maneswor</c:v>
                </c:pt>
                <c:pt idx="57">
                  <c:v>Mankha</c:v>
                </c:pt>
                <c:pt idx="58">
                  <c:v>Marming</c:v>
                </c:pt>
                <c:pt idx="59">
                  <c:v>Motang</c:v>
                </c:pt>
                <c:pt idx="60">
                  <c:v>Nawalpur</c:v>
                </c:pt>
                <c:pt idx="61">
                  <c:v>Pagretar</c:v>
                </c:pt>
                <c:pt idx="62">
                  <c:v>Pangtang</c:v>
                </c:pt>
                <c:pt idx="63">
                  <c:v>Petaku</c:v>
                </c:pt>
                <c:pt idx="64">
                  <c:v>Piskar</c:v>
                </c:pt>
                <c:pt idx="65">
                  <c:v>Ramche</c:v>
                </c:pt>
                <c:pt idx="66">
                  <c:v>Sanusiruwari</c:v>
                </c:pt>
                <c:pt idx="67">
                  <c:v>Sikharpur</c:v>
                </c:pt>
                <c:pt idx="68">
                  <c:v>Sindhukot</c:v>
                </c:pt>
                <c:pt idx="69">
                  <c:v>SipalKavre</c:v>
                </c:pt>
                <c:pt idx="70">
                  <c:v>Sunkhani</c:v>
                </c:pt>
                <c:pt idx="71">
                  <c:v>Tatopani</c:v>
                </c:pt>
                <c:pt idx="72">
                  <c:v>Tauthali</c:v>
                </c:pt>
                <c:pt idx="73">
                  <c:v>Tekanpur</c:v>
                </c:pt>
                <c:pt idx="74">
                  <c:v>Thanpalkot</c:v>
                </c:pt>
                <c:pt idx="75">
                  <c:v>Thokarpa</c:v>
                </c:pt>
                <c:pt idx="76">
                  <c:v>ThuloDhading</c:v>
                </c:pt>
                <c:pt idx="77">
                  <c:v>ThuloPakhar</c:v>
                </c:pt>
                <c:pt idx="78">
                  <c:v>ThumPakhar</c:v>
                </c:pt>
                <c:pt idx="79">
                  <c:v>Yamunadanda</c:v>
                </c:pt>
              </c:strCache>
            </c:strRef>
          </c:cat>
          <c:val>
            <c:numRef>
              <c:f>'Sindhupalchowk-P'!$B$3:$B$82</c:f>
              <c:numCache>
                <c:formatCode>#,##0.00</c:formatCode>
                <c:ptCount val="80"/>
                <c:pt idx="0">
                  <c:v>35324</c:v>
                </c:pt>
                <c:pt idx="1">
                  <c:v>2192</c:v>
                </c:pt>
                <c:pt idx="2">
                  <c:v>1606</c:v>
                </c:pt>
                <c:pt idx="3">
                  <c:v>1443</c:v>
                </c:pt>
                <c:pt idx="4">
                  <c:v>1337</c:v>
                </c:pt>
                <c:pt idx="5">
                  <c:v>1293</c:v>
                </c:pt>
                <c:pt idx="6">
                  <c:v>1200</c:v>
                </c:pt>
                <c:pt idx="7">
                  <c:v>1173</c:v>
                </c:pt>
                <c:pt idx="8">
                  <c:v>1158</c:v>
                </c:pt>
                <c:pt idx="9">
                  <c:v>1125</c:v>
                </c:pt>
                <c:pt idx="10">
                  <c:v>1081</c:v>
                </c:pt>
                <c:pt idx="11">
                  <c:v>1032</c:v>
                </c:pt>
                <c:pt idx="12">
                  <c:v>1004</c:v>
                </c:pt>
                <c:pt idx="13">
                  <c:v>978</c:v>
                </c:pt>
                <c:pt idx="14">
                  <c:v>934</c:v>
                </c:pt>
                <c:pt idx="15">
                  <c:v>809</c:v>
                </c:pt>
                <c:pt idx="16">
                  <c:v>738</c:v>
                </c:pt>
                <c:pt idx="17">
                  <c:v>612</c:v>
                </c:pt>
                <c:pt idx="18">
                  <c:v>600</c:v>
                </c:pt>
                <c:pt idx="19">
                  <c:v>578</c:v>
                </c:pt>
                <c:pt idx="20">
                  <c:v>500</c:v>
                </c:pt>
                <c:pt idx="21">
                  <c:v>400</c:v>
                </c:pt>
                <c:pt idx="22">
                  <c:v>252</c:v>
                </c:pt>
                <c:pt idx="23">
                  <c:v>200</c:v>
                </c:pt>
                <c:pt idx="24">
                  <c:v>129</c:v>
                </c:pt>
                <c:pt idx="25">
                  <c:v>90</c:v>
                </c:pt>
                <c:pt idx="26">
                  <c:v>61</c:v>
                </c:pt>
                <c:pt idx="27">
                  <c:v>50</c:v>
                </c:pt>
                <c:pt idx="28">
                  <c:v>50</c:v>
                </c:pt>
                <c:pt idx="29">
                  <c:v>45</c:v>
                </c:pt>
                <c:pt idx="30">
                  <c:v>20</c:v>
                </c:pt>
                <c:pt idx="31">
                  <c:v>7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</c:ser>
        <c:ser>
          <c:idx val="1"/>
          <c:order val="1"/>
          <c:tx>
            <c:strRef>
              <c:f>'Sindhupalchowk-P'!$C$2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'Sindhupalchowk-P'!$A$3:$A$82</c:f>
              <c:strCache>
                <c:ptCount val="80"/>
                <c:pt idx="0">
                  <c:v>TBD</c:v>
                </c:pt>
                <c:pt idx="1">
                  <c:v>Bhotechaur</c:v>
                </c:pt>
                <c:pt idx="2">
                  <c:v>Thakani</c:v>
                </c:pt>
                <c:pt idx="3">
                  <c:v>Gumba</c:v>
                </c:pt>
                <c:pt idx="4">
                  <c:v>ThampalChhap</c:v>
                </c:pt>
                <c:pt idx="5">
                  <c:v>Ichok</c:v>
                </c:pt>
                <c:pt idx="6">
                  <c:v>Bhimtar</c:v>
                </c:pt>
                <c:pt idx="7">
                  <c:v>Gunsakot</c:v>
                </c:pt>
                <c:pt idx="8">
                  <c:v>Mahankal</c:v>
                </c:pt>
                <c:pt idx="9">
                  <c:v>Dubachour</c:v>
                </c:pt>
                <c:pt idx="10">
                  <c:v>Helumbu</c:v>
                </c:pt>
                <c:pt idx="11">
                  <c:v>Kiwool</c:v>
                </c:pt>
                <c:pt idx="12">
                  <c:v>Haibung</c:v>
                </c:pt>
                <c:pt idx="13">
                  <c:v>SyauleBazar</c:v>
                </c:pt>
                <c:pt idx="14">
                  <c:v>Fulpingkot</c:v>
                </c:pt>
                <c:pt idx="15">
                  <c:v>Talramarang</c:v>
                </c:pt>
                <c:pt idx="16">
                  <c:v>Bhotasipa</c:v>
                </c:pt>
                <c:pt idx="17">
                  <c:v>Batase</c:v>
                </c:pt>
                <c:pt idx="18">
                  <c:v>Kalika</c:v>
                </c:pt>
                <c:pt idx="19">
                  <c:v>Selang</c:v>
                </c:pt>
                <c:pt idx="20">
                  <c:v>ThuloSirubari</c:v>
                </c:pt>
                <c:pt idx="21">
                  <c:v>Melamchi</c:v>
                </c:pt>
                <c:pt idx="22">
                  <c:v>Palchok</c:v>
                </c:pt>
                <c:pt idx="23">
                  <c:v>SipaPokhare</c:v>
                </c:pt>
                <c:pt idx="24">
                  <c:v>Sangachok</c:v>
                </c:pt>
                <c:pt idx="25">
                  <c:v>Fulpingkatti</c:v>
                </c:pt>
                <c:pt idx="26">
                  <c:v>Gloche</c:v>
                </c:pt>
                <c:pt idx="27">
                  <c:v>Atarpur</c:v>
                </c:pt>
                <c:pt idx="28">
                  <c:v>Bansbari</c:v>
                </c:pt>
                <c:pt idx="29">
                  <c:v>Jethal</c:v>
                </c:pt>
                <c:pt idx="30">
                  <c:v>Choukati</c:v>
                </c:pt>
                <c:pt idx="31">
                  <c:v>Pipaldanda</c:v>
                </c:pt>
                <c:pt idx="32">
                  <c:v>Badegau</c:v>
                </c:pt>
                <c:pt idx="33">
                  <c:v>Banskharka</c:v>
                </c:pt>
                <c:pt idx="34">
                  <c:v>Baramchi</c:v>
                </c:pt>
                <c:pt idx="35">
                  <c:v>Barhabise</c:v>
                </c:pt>
                <c:pt idx="36">
                  <c:v>Baruwa</c:v>
                </c:pt>
                <c:pt idx="37">
                  <c:v>BhoteNamlang</c:v>
                </c:pt>
                <c:pt idx="38">
                  <c:v>Choutara</c:v>
                </c:pt>
                <c:pt idx="39">
                  <c:v>Dhumthang</c:v>
                </c:pt>
                <c:pt idx="40">
                  <c:v>Fatakshila</c:v>
                </c:pt>
                <c:pt idx="41">
                  <c:v>Fulpingdandagau</c:v>
                </c:pt>
                <c:pt idx="42">
                  <c:v>Gati</c:v>
                </c:pt>
                <c:pt idx="43">
                  <c:v>Ghorthali</c:v>
                </c:pt>
                <c:pt idx="44">
                  <c:v>Ghuskun</c:v>
                </c:pt>
                <c:pt idx="45">
                  <c:v>Hagam</c:v>
                </c:pt>
                <c:pt idx="46">
                  <c:v>Irkhu</c:v>
                </c:pt>
                <c:pt idx="47">
                  <c:v>Jalbire</c:v>
                </c:pt>
                <c:pt idx="48">
                  <c:v>Jyamire</c:v>
                </c:pt>
                <c:pt idx="49">
                  <c:v>Kadambas</c:v>
                </c:pt>
                <c:pt idx="50">
                  <c:v>Karthali</c:v>
                </c:pt>
                <c:pt idx="51">
                  <c:v>Kubhinde</c:v>
                </c:pt>
                <c:pt idx="52">
                  <c:v>Kunchok</c:v>
                </c:pt>
                <c:pt idx="53">
                  <c:v>Langarche</c:v>
                </c:pt>
                <c:pt idx="54">
                  <c:v>Lisankhu</c:v>
                </c:pt>
                <c:pt idx="55">
                  <c:v>Listikot</c:v>
                </c:pt>
                <c:pt idx="56">
                  <c:v>Maneswor</c:v>
                </c:pt>
                <c:pt idx="57">
                  <c:v>Mankha</c:v>
                </c:pt>
                <c:pt idx="58">
                  <c:v>Marming</c:v>
                </c:pt>
                <c:pt idx="59">
                  <c:v>Motang</c:v>
                </c:pt>
                <c:pt idx="60">
                  <c:v>Nawalpur</c:v>
                </c:pt>
                <c:pt idx="61">
                  <c:v>Pagretar</c:v>
                </c:pt>
                <c:pt idx="62">
                  <c:v>Pangtang</c:v>
                </c:pt>
                <c:pt idx="63">
                  <c:v>Petaku</c:v>
                </c:pt>
                <c:pt idx="64">
                  <c:v>Piskar</c:v>
                </c:pt>
                <c:pt idx="65">
                  <c:v>Ramche</c:v>
                </c:pt>
                <c:pt idx="66">
                  <c:v>Sanusiruwari</c:v>
                </c:pt>
                <c:pt idx="67">
                  <c:v>Sikharpur</c:v>
                </c:pt>
                <c:pt idx="68">
                  <c:v>Sindhukot</c:v>
                </c:pt>
                <c:pt idx="69">
                  <c:v>SipalKavre</c:v>
                </c:pt>
                <c:pt idx="70">
                  <c:v>Sunkhani</c:v>
                </c:pt>
                <c:pt idx="71">
                  <c:v>Tatopani</c:v>
                </c:pt>
                <c:pt idx="72">
                  <c:v>Tauthali</c:v>
                </c:pt>
                <c:pt idx="73">
                  <c:v>Tekanpur</c:v>
                </c:pt>
                <c:pt idx="74">
                  <c:v>Thanpalkot</c:v>
                </c:pt>
                <c:pt idx="75">
                  <c:v>Thokarpa</c:v>
                </c:pt>
                <c:pt idx="76">
                  <c:v>ThuloDhading</c:v>
                </c:pt>
                <c:pt idx="77">
                  <c:v>ThuloPakhar</c:v>
                </c:pt>
                <c:pt idx="78">
                  <c:v>ThumPakhar</c:v>
                </c:pt>
                <c:pt idx="79">
                  <c:v>Yamunadanda</c:v>
                </c:pt>
              </c:strCache>
            </c:strRef>
          </c:cat>
          <c:val>
            <c:numRef>
              <c:f>'Sindhupalchowk-P'!$C$3:$C$82</c:f>
              <c:numCache>
                <c:formatCode>#,##0.00</c:formatCode>
                <c:ptCount val="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383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</c:ser>
        <c:ser>
          <c:idx val="2"/>
          <c:order val="2"/>
          <c:tx>
            <c:strRef>
              <c:f>'Sindhupalchowk-P'!$D$2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'Sindhupalchowk-P'!$A$3:$A$82</c:f>
              <c:strCache>
                <c:ptCount val="80"/>
                <c:pt idx="0">
                  <c:v>TBD</c:v>
                </c:pt>
                <c:pt idx="1">
                  <c:v>Bhotechaur</c:v>
                </c:pt>
                <c:pt idx="2">
                  <c:v>Thakani</c:v>
                </c:pt>
                <c:pt idx="3">
                  <c:v>Gumba</c:v>
                </c:pt>
                <c:pt idx="4">
                  <c:v>ThampalChhap</c:v>
                </c:pt>
                <c:pt idx="5">
                  <c:v>Ichok</c:v>
                </c:pt>
                <c:pt idx="6">
                  <c:v>Bhimtar</c:v>
                </c:pt>
                <c:pt idx="7">
                  <c:v>Gunsakot</c:v>
                </c:pt>
                <c:pt idx="8">
                  <c:v>Mahankal</c:v>
                </c:pt>
                <c:pt idx="9">
                  <c:v>Dubachour</c:v>
                </c:pt>
                <c:pt idx="10">
                  <c:v>Helumbu</c:v>
                </c:pt>
                <c:pt idx="11">
                  <c:v>Kiwool</c:v>
                </c:pt>
                <c:pt idx="12">
                  <c:v>Haibung</c:v>
                </c:pt>
                <c:pt idx="13">
                  <c:v>SyauleBazar</c:v>
                </c:pt>
                <c:pt idx="14">
                  <c:v>Fulpingkot</c:v>
                </c:pt>
                <c:pt idx="15">
                  <c:v>Talramarang</c:v>
                </c:pt>
                <c:pt idx="16">
                  <c:v>Bhotasipa</c:v>
                </c:pt>
                <c:pt idx="17">
                  <c:v>Batase</c:v>
                </c:pt>
                <c:pt idx="18">
                  <c:v>Kalika</c:v>
                </c:pt>
                <c:pt idx="19">
                  <c:v>Selang</c:v>
                </c:pt>
                <c:pt idx="20">
                  <c:v>ThuloSirubari</c:v>
                </c:pt>
                <c:pt idx="21">
                  <c:v>Melamchi</c:v>
                </c:pt>
                <c:pt idx="22">
                  <c:v>Palchok</c:v>
                </c:pt>
                <c:pt idx="23">
                  <c:v>SipaPokhare</c:v>
                </c:pt>
                <c:pt idx="24">
                  <c:v>Sangachok</c:v>
                </c:pt>
                <c:pt idx="25">
                  <c:v>Fulpingkatti</c:v>
                </c:pt>
                <c:pt idx="26">
                  <c:v>Gloche</c:v>
                </c:pt>
                <c:pt idx="27">
                  <c:v>Atarpur</c:v>
                </c:pt>
                <c:pt idx="28">
                  <c:v>Bansbari</c:v>
                </c:pt>
                <c:pt idx="29">
                  <c:v>Jethal</c:v>
                </c:pt>
                <c:pt idx="30">
                  <c:v>Choukati</c:v>
                </c:pt>
                <c:pt idx="31">
                  <c:v>Pipaldanda</c:v>
                </c:pt>
                <c:pt idx="32">
                  <c:v>Badegau</c:v>
                </c:pt>
                <c:pt idx="33">
                  <c:v>Banskharka</c:v>
                </c:pt>
                <c:pt idx="34">
                  <c:v>Baramchi</c:v>
                </c:pt>
                <c:pt idx="35">
                  <c:v>Barhabise</c:v>
                </c:pt>
                <c:pt idx="36">
                  <c:v>Baruwa</c:v>
                </c:pt>
                <c:pt idx="37">
                  <c:v>BhoteNamlang</c:v>
                </c:pt>
                <c:pt idx="38">
                  <c:v>Choutara</c:v>
                </c:pt>
                <c:pt idx="39">
                  <c:v>Dhumthang</c:v>
                </c:pt>
                <c:pt idx="40">
                  <c:v>Fatakshila</c:v>
                </c:pt>
                <c:pt idx="41">
                  <c:v>Fulpingdandagau</c:v>
                </c:pt>
                <c:pt idx="42">
                  <c:v>Gati</c:v>
                </c:pt>
                <c:pt idx="43">
                  <c:v>Ghorthali</c:v>
                </c:pt>
                <c:pt idx="44">
                  <c:v>Ghuskun</c:v>
                </c:pt>
                <c:pt idx="45">
                  <c:v>Hagam</c:v>
                </c:pt>
                <c:pt idx="46">
                  <c:v>Irkhu</c:v>
                </c:pt>
                <c:pt idx="47">
                  <c:v>Jalbire</c:v>
                </c:pt>
                <c:pt idx="48">
                  <c:v>Jyamire</c:v>
                </c:pt>
                <c:pt idx="49">
                  <c:v>Kadambas</c:v>
                </c:pt>
                <c:pt idx="50">
                  <c:v>Karthali</c:v>
                </c:pt>
                <c:pt idx="51">
                  <c:v>Kubhinde</c:v>
                </c:pt>
                <c:pt idx="52">
                  <c:v>Kunchok</c:v>
                </c:pt>
                <c:pt idx="53">
                  <c:v>Langarche</c:v>
                </c:pt>
                <c:pt idx="54">
                  <c:v>Lisankhu</c:v>
                </c:pt>
                <c:pt idx="55">
                  <c:v>Listikot</c:v>
                </c:pt>
                <c:pt idx="56">
                  <c:v>Maneswor</c:v>
                </c:pt>
                <c:pt idx="57">
                  <c:v>Mankha</c:v>
                </c:pt>
                <c:pt idx="58">
                  <c:v>Marming</c:v>
                </c:pt>
                <c:pt idx="59">
                  <c:v>Motang</c:v>
                </c:pt>
                <c:pt idx="60">
                  <c:v>Nawalpur</c:v>
                </c:pt>
                <c:pt idx="61">
                  <c:v>Pagretar</c:v>
                </c:pt>
                <c:pt idx="62">
                  <c:v>Pangtang</c:v>
                </c:pt>
                <c:pt idx="63">
                  <c:v>Petaku</c:v>
                </c:pt>
                <c:pt idx="64">
                  <c:v>Piskar</c:v>
                </c:pt>
                <c:pt idx="65">
                  <c:v>Ramche</c:v>
                </c:pt>
                <c:pt idx="66">
                  <c:v>Sanusiruwari</c:v>
                </c:pt>
                <c:pt idx="67">
                  <c:v>Sikharpur</c:v>
                </c:pt>
                <c:pt idx="68">
                  <c:v>Sindhukot</c:v>
                </c:pt>
                <c:pt idx="69">
                  <c:v>SipalKavre</c:v>
                </c:pt>
                <c:pt idx="70">
                  <c:v>Sunkhani</c:v>
                </c:pt>
                <c:pt idx="71">
                  <c:v>Tatopani</c:v>
                </c:pt>
                <c:pt idx="72">
                  <c:v>Tauthali</c:v>
                </c:pt>
                <c:pt idx="73">
                  <c:v>Tekanpur</c:v>
                </c:pt>
                <c:pt idx="74">
                  <c:v>Thanpalkot</c:v>
                </c:pt>
                <c:pt idx="75">
                  <c:v>Thokarpa</c:v>
                </c:pt>
                <c:pt idx="76">
                  <c:v>ThuloDhading</c:v>
                </c:pt>
                <c:pt idx="77">
                  <c:v>ThuloPakhar</c:v>
                </c:pt>
                <c:pt idx="78">
                  <c:v>ThumPakhar</c:v>
                </c:pt>
                <c:pt idx="79">
                  <c:v>Yamunadanda</c:v>
                </c:pt>
              </c:strCache>
            </c:strRef>
          </c:cat>
          <c:val>
            <c:numRef>
              <c:f>'Sindhupalchowk-P'!$D$3:$D$82</c:f>
              <c:numCache>
                <c:formatCode>#,##0.00</c:formatCode>
                <c:ptCount val="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100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</c:ser>
        <c:ser>
          <c:idx val="3"/>
          <c:order val="3"/>
          <c:tx>
            <c:strRef>
              <c:f>'Sindhupalchowk-P'!$E$2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'Sindhupalchowk-P'!$A$3:$A$82</c:f>
              <c:strCache>
                <c:ptCount val="80"/>
                <c:pt idx="0">
                  <c:v>TBD</c:v>
                </c:pt>
                <c:pt idx="1">
                  <c:v>Bhotechaur</c:v>
                </c:pt>
                <c:pt idx="2">
                  <c:v>Thakani</c:v>
                </c:pt>
                <c:pt idx="3">
                  <c:v>Gumba</c:v>
                </c:pt>
                <c:pt idx="4">
                  <c:v>ThampalChhap</c:v>
                </c:pt>
                <c:pt idx="5">
                  <c:v>Ichok</c:v>
                </c:pt>
                <c:pt idx="6">
                  <c:v>Bhimtar</c:v>
                </c:pt>
                <c:pt idx="7">
                  <c:v>Gunsakot</c:v>
                </c:pt>
                <c:pt idx="8">
                  <c:v>Mahankal</c:v>
                </c:pt>
                <c:pt idx="9">
                  <c:v>Dubachour</c:v>
                </c:pt>
                <c:pt idx="10">
                  <c:v>Helumbu</c:v>
                </c:pt>
                <c:pt idx="11">
                  <c:v>Kiwool</c:v>
                </c:pt>
                <c:pt idx="12">
                  <c:v>Haibung</c:v>
                </c:pt>
                <c:pt idx="13">
                  <c:v>SyauleBazar</c:v>
                </c:pt>
                <c:pt idx="14">
                  <c:v>Fulpingkot</c:v>
                </c:pt>
                <c:pt idx="15">
                  <c:v>Talramarang</c:v>
                </c:pt>
                <c:pt idx="16">
                  <c:v>Bhotasipa</c:v>
                </c:pt>
                <c:pt idx="17">
                  <c:v>Batase</c:v>
                </c:pt>
                <c:pt idx="18">
                  <c:v>Kalika</c:v>
                </c:pt>
                <c:pt idx="19">
                  <c:v>Selang</c:v>
                </c:pt>
                <c:pt idx="20">
                  <c:v>ThuloSirubari</c:v>
                </c:pt>
                <c:pt idx="21">
                  <c:v>Melamchi</c:v>
                </c:pt>
                <c:pt idx="22">
                  <c:v>Palchok</c:v>
                </c:pt>
                <c:pt idx="23">
                  <c:v>SipaPokhare</c:v>
                </c:pt>
                <c:pt idx="24">
                  <c:v>Sangachok</c:v>
                </c:pt>
                <c:pt idx="25">
                  <c:v>Fulpingkatti</c:v>
                </c:pt>
                <c:pt idx="26">
                  <c:v>Gloche</c:v>
                </c:pt>
                <c:pt idx="27">
                  <c:v>Atarpur</c:v>
                </c:pt>
                <c:pt idx="28">
                  <c:v>Bansbari</c:v>
                </c:pt>
                <c:pt idx="29">
                  <c:v>Jethal</c:v>
                </c:pt>
                <c:pt idx="30">
                  <c:v>Choukati</c:v>
                </c:pt>
                <c:pt idx="31">
                  <c:v>Pipaldanda</c:v>
                </c:pt>
                <c:pt idx="32">
                  <c:v>Badegau</c:v>
                </c:pt>
                <c:pt idx="33">
                  <c:v>Banskharka</c:v>
                </c:pt>
                <c:pt idx="34">
                  <c:v>Baramchi</c:v>
                </c:pt>
                <c:pt idx="35">
                  <c:v>Barhabise</c:v>
                </c:pt>
                <c:pt idx="36">
                  <c:v>Baruwa</c:v>
                </c:pt>
                <c:pt idx="37">
                  <c:v>BhoteNamlang</c:v>
                </c:pt>
                <c:pt idx="38">
                  <c:v>Choutara</c:v>
                </c:pt>
                <c:pt idx="39">
                  <c:v>Dhumthang</c:v>
                </c:pt>
                <c:pt idx="40">
                  <c:v>Fatakshila</c:v>
                </c:pt>
                <c:pt idx="41">
                  <c:v>Fulpingdandagau</c:v>
                </c:pt>
                <c:pt idx="42">
                  <c:v>Gati</c:v>
                </c:pt>
                <c:pt idx="43">
                  <c:v>Ghorthali</c:v>
                </c:pt>
                <c:pt idx="44">
                  <c:v>Ghuskun</c:v>
                </c:pt>
                <c:pt idx="45">
                  <c:v>Hagam</c:v>
                </c:pt>
                <c:pt idx="46">
                  <c:v>Irkhu</c:v>
                </c:pt>
                <c:pt idx="47">
                  <c:v>Jalbire</c:v>
                </c:pt>
                <c:pt idx="48">
                  <c:v>Jyamire</c:v>
                </c:pt>
                <c:pt idx="49">
                  <c:v>Kadambas</c:v>
                </c:pt>
                <c:pt idx="50">
                  <c:v>Karthali</c:v>
                </c:pt>
                <c:pt idx="51">
                  <c:v>Kubhinde</c:v>
                </c:pt>
                <c:pt idx="52">
                  <c:v>Kunchok</c:v>
                </c:pt>
                <c:pt idx="53">
                  <c:v>Langarche</c:v>
                </c:pt>
                <c:pt idx="54">
                  <c:v>Lisankhu</c:v>
                </c:pt>
                <c:pt idx="55">
                  <c:v>Listikot</c:v>
                </c:pt>
                <c:pt idx="56">
                  <c:v>Maneswor</c:v>
                </c:pt>
                <c:pt idx="57">
                  <c:v>Mankha</c:v>
                </c:pt>
                <c:pt idx="58">
                  <c:v>Marming</c:v>
                </c:pt>
                <c:pt idx="59">
                  <c:v>Motang</c:v>
                </c:pt>
                <c:pt idx="60">
                  <c:v>Nawalpur</c:v>
                </c:pt>
                <c:pt idx="61">
                  <c:v>Pagretar</c:v>
                </c:pt>
                <c:pt idx="62">
                  <c:v>Pangtang</c:v>
                </c:pt>
                <c:pt idx="63">
                  <c:v>Petaku</c:v>
                </c:pt>
                <c:pt idx="64">
                  <c:v>Piskar</c:v>
                </c:pt>
                <c:pt idx="65">
                  <c:v>Ramche</c:v>
                </c:pt>
                <c:pt idx="66">
                  <c:v>Sanusiruwari</c:v>
                </c:pt>
                <c:pt idx="67">
                  <c:v>Sikharpur</c:v>
                </c:pt>
                <c:pt idx="68">
                  <c:v>Sindhukot</c:v>
                </c:pt>
                <c:pt idx="69">
                  <c:v>SipalKavre</c:v>
                </c:pt>
                <c:pt idx="70">
                  <c:v>Sunkhani</c:v>
                </c:pt>
                <c:pt idx="71">
                  <c:v>Tatopani</c:v>
                </c:pt>
                <c:pt idx="72">
                  <c:v>Tauthali</c:v>
                </c:pt>
                <c:pt idx="73">
                  <c:v>Tekanpur</c:v>
                </c:pt>
                <c:pt idx="74">
                  <c:v>Thanpalkot</c:v>
                </c:pt>
                <c:pt idx="75">
                  <c:v>Thokarpa</c:v>
                </c:pt>
                <c:pt idx="76">
                  <c:v>ThuloDhading</c:v>
                </c:pt>
                <c:pt idx="77">
                  <c:v>ThuloPakhar</c:v>
                </c:pt>
                <c:pt idx="78">
                  <c:v>ThumPakhar</c:v>
                </c:pt>
                <c:pt idx="79">
                  <c:v>Yamunadanda</c:v>
                </c:pt>
              </c:strCache>
            </c:strRef>
          </c:cat>
          <c:val>
            <c:numRef>
              <c:f>'Sindhupalchowk-P'!$E$3:$E$82</c:f>
              <c:numCache>
                <c:formatCode>#,##0.00</c:formatCode>
                <c:ptCount val="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60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1629752"/>
        <c:axId val="191630144"/>
      </c:barChart>
      <c:catAx>
        <c:axId val="191629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1630144"/>
        <c:crosses val="autoZero"/>
        <c:auto val="1"/>
        <c:lblAlgn val="ctr"/>
        <c:lblOffset val="100"/>
        <c:noMultiLvlLbl val="0"/>
      </c:catAx>
      <c:valAx>
        <c:axId val="191630144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9162975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Dhading</a:t>
            </a:r>
            <a:r>
              <a:rPr lang="en-GB" sz="3200" baseline="0"/>
              <a:t> Distributed</a:t>
            </a:r>
            <a:endParaRPr lang="en-GB" sz="32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Sheet1!$A$2:$A$52</c:f>
              <c:strCache>
                <c:ptCount val="51"/>
                <c:pt idx="0">
                  <c:v>TBD</c:v>
                </c:pt>
                <c:pt idx="1">
                  <c:v>Lapa</c:v>
                </c:pt>
                <c:pt idx="2">
                  <c:v>Bhumesthan</c:v>
                </c:pt>
                <c:pt idx="3">
                  <c:v>Baireni</c:v>
                </c:pt>
                <c:pt idx="4">
                  <c:v>Jogimara</c:v>
                </c:pt>
                <c:pt idx="5">
                  <c:v>Nilkantha</c:v>
                </c:pt>
                <c:pt idx="6">
                  <c:v>Salyantar</c:v>
                </c:pt>
                <c:pt idx="7">
                  <c:v>ReeGaun</c:v>
                </c:pt>
                <c:pt idx="8">
                  <c:v>Goganpani</c:v>
                </c:pt>
                <c:pt idx="9">
                  <c:v>Sertung</c:v>
                </c:pt>
                <c:pt idx="10">
                  <c:v>Khalte</c:v>
                </c:pt>
                <c:pt idx="11">
                  <c:v>Jeewanpur</c:v>
                </c:pt>
                <c:pt idx="12">
                  <c:v>Tipling</c:v>
                </c:pt>
                <c:pt idx="13">
                  <c:v>Thakre</c:v>
                </c:pt>
                <c:pt idx="14">
                  <c:v>Aginchok</c:v>
                </c:pt>
                <c:pt idx="15">
                  <c:v>Benighat</c:v>
                </c:pt>
                <c:pt idx="16">
                  <c:v>Gajuri</c:v>
                </c:pt>
                <c:pt idx="17">
                  <c:v>Kewalpur</c:v>
                </c:pt>
                <c:pt idx="18">
                  <c:v>Budhathum</c:v>
                </c:pt>
                <c:pt idx="19">
                  <c:v>Dhussa</c:v>
                </c:pt>
                <c:pt idx="20">
                  <c:v>Dhola</c:v>
                </c:pt>
                <c:pt idx="21">
                  <c:v>Darkha</c:v>
                </c:pt>
                <c:pt idx="22">
                  <c:v>Jyamrung</c:v>
                </c:pt>
                <c:pt idx="23">
                  <c:v>Kiranchok</c:v>
                </c:pt>
                <c:pt idx="24">
                  <c:v>Baseri</c:v>
                </c:pt>
                <c:pt idx="25">
                  <c:v>Chainpur</c:v>
                </c:pt>
                <c:pt idx="26">
                  <c:v>ChhatreDyaurali</c:v>
                </c:pt>
                <c:pt idx="27">
                  <c:v>Dhuwakot</c:v>
                </c:pt>
                <c:pt idx="28">
                  <c:v>Gumdi</c:v>
                </c:pt>
                <c:pt idx="29">
                  <c:v>Jharlang</c:v>
                </c:pt>
                <c:pt idx="30">
                  <c:v>Kalleri</c:v>
                </c:pt>
                <c:pt idx="31">
                  <c:v>Katunje</c:v>
                </c:pt>
                <c:pt idx="32">
                  <c:v>Khari</c:v>
                </c:pt>
                <c:pt idx="33">
                  <c:v>Kumpur</c:v>
                </c:pt>
                <c:pt idx="34">
                  <c:v>Mahadevsthan</c:v>
                </c:pt>
                <c:pt idx="35">
                  <c:v>Maidi</c:v>
                </c:pt>
                <c:pt idx="36">
                  <c:v>Marpak</c:v>
                </c:pt>
                <c:pt idx="37">
                  <c:v>Mulpani</c:v>
                </c:pt>
                <c:pt idx="38">
                  <c:v>Muralibhanjyang</c:v>
                </c:pt>
                <c:pt idx="39">
                  <c:v>Nalang</c:v>
                </c:pt>
                <c:pt idx="40">
                  <c:v>Naubise</c:v>
                </c:pt>
                <c:pt idx="41">
                  <c:v>Phulkhark</c:v>
                </c:pt>
                <c:pt idx="42">
                  <c:v>Pida</c:v>
                </c:pt>
                <c:pt idx="43">
                  <c:v>Salang</c:v>
                </c:pt>
                <c:pt idx="44">
                  <c:v>Salyankot</c:v>
                </c:pt>
                <c:pt idx="45">
                  <c:v>Sangkosh</c:v>
                </c:pt>
                <c:pt idx="46">
                  <c:v>Satyadevi</c:v>
                </c:pt>
                <c:pt idx="47">
                  <c:v>Semjong</c:v>
                </c:pt>
                <c:pt idx="48">
                  <c:v>Sunaulabazar</c:v>
                </c:pt>
                <c:pt idx="49">
                  <c:v>Tasarpu</c:v>
                </c:pt>
                <c:pt idx="50">
                  <c:v>Tripureswor</c:v>
                </c:pt>
              </c:strCache>
            </c:strRef>
          </c:cat>
          <c:val>
            <c:numRef>
              <c:f>Sheet1!$B$2:$B$52</c:f>
              <c:numCache>
                <c:formatCode>#,##0.00</c:formatCode>
                <c:ptCount val="51"/>
                <c:pt idx="0">
                  <c:v>7996</c:v>
                </c:pt>
                <c:pt idx="1">
                  <c:v>1529</c:v>
                </c:pt>
                <c:pt idx="2">
                  <c:v>30</c:v>
                </c:pt>
                <c:pt idx="3">
                  <c:v>0</c:v>
                </c:pt>
                <c:pt idx="4">
                  <c:v>350</c:v>
                </c:pt>
                <c:pt idx="5">
                  <c:v>311</c:v>
                </c:pt>
                <c:pt idx="6">
                  <c:v>340</c:v>
                </c:pt>
                <c:pt idx="7">
                  <c:v>210</c:v>
                </c:pt>
                <c:pt idx="8">
                  <c:v>580</c:v>
                </c:pt>
                <c:pt idx="9">
                  <c:v>591</c:v>
                </c:pt>
                <c:pt idx="10">
                  <c:v>157</c:v>
                </c:pt>
                <c:pt idx="11">
                  <c:v>2123</c:v>
                </c:pt>
                <c:pt idx="12">
                  <c:v>120</c:v>
                </c:pt>
                <c:pt idx="13">
                  <c:v>52</c:v>
                </c:pt>
                <c:pt idx="14">
                  <c:v>0</c:v>
                </c:pt>
                <c:pt idx="15">
                  <c:v>161</c:v>
                </c:pt>
                <c:pt idx="16">
                  <c:v>100</c:v>
                </c:pt>
                <c:pt idx="17">
                  <c:v>100</c:v>
                </c:pt>
                <c:pt idx="18">
                  <c:v>954</c:v>
                </c:pt>
                <c:pt idx="19">
                  <c:v>54</c:v>
                </c:pt>
                <c:pt idx="20">
                  <c:v>92</c:v>
                </c:pt>
                <c:pt idx="21">
                  <c:v>50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110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191</c:v>
                </c:pt>
                <c:pt idx="37">
                  <c:v>0</c:v>
                </c:pt>
                <c:pt idx="38">
                  <c:v>0</c:v>
                </c:pt>
                <c:pt idx="39">
                  <c:v>80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25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Sheet1!$A$2:$A$52</c:f>
              <c:strCache>
                <c:ptCount val="51"/>
                <c:pt idx="0">
                  <c:v>TBD</c:v>
                </c:pt>
                <c:pt idx="1">
                  <c:v>Lapa</c:v>
                </c:pt>
                <c:pt idx="2">
                  <c:v>Bhumesthan</c:v>
                </c:pt>
                <c:pt idx="3">
                  <c:v>Baireni</c:v>
                </c:pt>
                <c:pt idx="4">
                  <c:v>Jogimara</c:v>
                </c:pt>
                <c:pt idx="5">
                  <c:v>Nilkantha</c:v>
                </c:pt>
                <c:pt idx="6">
                  <c:v>Salyantar</c:v>
                </c:pt>
                <c:pt idx="7">
                  <c:v>ReeGaun</c:v>
                </c:pt>
                <c:pt idx="8">
                  <c:v>Goganpani</c:v>
                </c:pt>
                <c:pt idx="9">
                  <c:v>Sertung</c:v>
                </c:pt>
                <c:pt idx="10">
                  <c:v>Khalte</c:v>
                </c:pt>
                <c:pt idx="11">
                  <c:v>Jeewanpur</c:v>
                </c:pt>
                <c:pt idx="12">
                  <c:v>Tipling</c:v>
                </c:pt>
                <c:pt idx="13">
                  <c:v>Thakre</c:v>
                </c:pt>
                <c:pt idx="14">
                  <c:v>Aginchok</c:v>
                </c:pt>
                <c:pt idx="15">
                  <c:v>Benighat</c:v>
                </c:pt>
                <c:pt idx="16">
                  <c:v>Gajuri</c:v>
                </c:pt>
                <c:pt idx="17">
                  <c:v>Kewalpur</c:v>
                </c:pt>
                <c:pt idx="18">
                  <c:v>Budhathum</c:v>
                </c:pt>
                <c:pt idx="19">
                  <c:v>Dhussa</c:v>
                </c:pt>
                <c:pt idx="20">
                  <c:v>Dhola</c:v>
                </c:pt>
                <c:pt idx="21">
                  <c:v>Darkha</c:v>
                </c:pt>
                <c:pt idx="22">
                  <c:v>Jyamrung</c:v>
                </c:pt>
                <c:pt idx="23">
                  <c:v>Kiranchok</c:v>
                </c:pt>
                <c:pt idx="24">
                  <c:v>Baseri</c:v>
                </c:pt>
                <c:pt idx="25">
                  <c:v>Chainpur</c:v>
                </c:pt>
                <c:pt idx="26">
                  <c:v>ChhatreDyaurali</c:v>
                </c:pt>
                <c:pt idx="27">
                  <c:v>Dhuwakot</c:v>
                </c:pt>
                <c:pt idx="28">
                  <c:v>Gumdi</c:v>
                </c:pt>
                <c:pt idx="29">
                  <c:v>Jharlang</c:v>
                </c:pt>
                <c:pt idx="30">
                  <c:v>Kalleri</c:v>
                </c:pt>
                <c:pt idx="31">
                  <c:v>Katunje</c:v>
                </c:pt>
                <c:pt idx="32">
                  <c:v>Khari</c:v>
                </c:pt>
                <c:pt idx="33">
                  <c:v>Kumpur</c:v>
                </c:pt>
                <c:pt idx="34">
                  <c:v>Mahadevsthan</c:v>
                </c:pt>
                <c:pt idx="35">
                  <c:v>Maidi</c:v>
                </c:pt>
                <c:pt idx="36">
                  <c:v>Marpak</c:v>
                </c:pt>
                <c:pt idx="37">
                  <c:v>Mulpani</c:v>
                </c:pt>
                <c:pt idx="38">
                  <c:v>Muralibhanjyang</c:v>
                </c:pt>
                <c:pt idx="39">
                  <c:v>Nalang</c:v>
                </c:pt>
                <c:pt idx="40">
                  <c:v>Naubise</c:v>
                </c:pt>
                <c:pt idx="41">
                  <c:v>Phulkhark</c:v>
                </c:pt>
                <c:pt idx="42">
                  <c:v>Pida</c:v>
                </c:pt>
                <c:pt idx="43">
                  <c:v>Salang</c:v>
                </c:pt>
                <c:pt idx="44">
                  <c:v>Salyankot</c:v>
                </c:pt>
                <c:pt idx="45">
                  <c:v>Sangkosh</c:v>
                </c:pt>
                <c:pt idx="46">
                  <c:v>Satyadevi</c:v>
                </c:pt>
                <c:pt idx="47">
                  <c:v>Semjong</c:v>
                </c:pt>
                <c:pt idx="48">
                  <c:v>Sunaulabazar</c:v>
                </c:pt>
                <c:pt idx="49">
                  <c:v>Tasarpu</c:v>
                </c:pt>
                <c:pt idx="50">
                  <c:v>Tripureswor</c:v>
                </c:pt>
              </c:strCache>
            </c:strRef>
          </c:cat>
          <c:val>
            <c:numRef>
              <c:f>Sheet1!$C$2:$C$52</c:f>
              <c:numCache>
                <c:formatCode>#,##0.00</c:formatCode>
                <c:ptCount val="51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Sheet1!$A$2:$A$52</c:f>
              <c:strCache>
                <c:ptCount val="51"/>
                <c:pt idx="0">
                  <c:v>TBD</c:v>
                </c:pt>
                <c:pt idx="1">
                  <c:v>Lapa</c:v>
                </c:pt>
                <c:pt idx="2">
                  <c:v>Bhumesthan</c:v>
                </c:pt>
                <c:pt idx="3">
                  <c:v>Baireni</c:v>
                </c:pt>
                <c:pt idx="4">
                  <c:v>Jogimara</c:v>
                </c:pt>
                <c:pt idx="5">
                  <c:v>Nilkantha</c:v>
                </c:pt>
                <c:pt idx="6">
                  <c:v>Salyantar</c:v>
                </c:pt>
                <c:pt idx="7">
                  <c:v>ReeGaun</c:v>
                </c:pt>
                <c:pt idx="8">
                  <c:v>Goganpani</c:v>
                </c:pt>
                <c:pt idx="9">
                  <c:v>Sertung</c:v>
                </c:pt>
                <c:pt idx="10">
                  <c:v>Khalte</c:v>
                </c:pt>
                <c:pt idx="11">
                  <c:v>Jeewanpur</c:v>
                </c:pt>
                <c:pt idx="12">
                  <c:v>Tipling</c:v>
                </c:pt>
                <c:pt idx="13">
                  <c:v>Thakre</c:v>
                </c:pt>
                <c:pt idx="14">
                  <c:v>Aginchok</c:v>
                </c:pt>
                <c:pt idx="15">
                  <c:v>Benighat</c:v>
                </c:pt>
                <c:pt idx="16">
                  <c:v>Gajuri</c:v>
                </c:pt>
                <c:pt idx="17">
                  <c:v>Kewalpur</c:v>
                </c:pt>
                <c:pt idx="18">
                  <c:v>Budhathum</c:v>
                </c:pt>
                <c:pt idx="19">
                  <c:v>Dhussa</c:v>
                </c:pt>
                <c:pt idx="20">
                  <c:v>Dhola</c:v>
                </c:pt>
                <c:pt idx="21">
                  <c:v>Darkha</c:v>
                </c:pt>
                <c:pt idx="22">
                  <c:v>Jyamrung</c:v>
                </c:pt>
                <c:pt idx="23">
                  <c:v>Kiranchok</c:v>
                </c:pt>
                <c:pt idx="24">
                  <c:v>Baseri</c:v>
                </c:pt>
                <c:pt idx="25">
                  <c:v>Chainpur</c:v>
                </c:pt>
                <c:pt idx="26">
                  <c:v>ChhatreDyaurali</c:v>
                </c:pt>
                <c:pt idx="27">
                  <c:v>Dhuwakot</c:v>
                </c:pt>
                <c:pt idx="28">
                  <c:v>Gumdi</c:v>
                </c:pt>
                <c:pt idx="29">
                  <c:v>Jharlang</c:v>
                </c:pt>
                <c:pt idx="30">
                  <c:v>Kalleri</c:v>
                </c:pt>
                <c:pt idx="31">
                  <c:v>Katunje</c:v>
                </c:pt>
                <c:pt idx="32">
                  <c:v>Khari</c:v>
                </c:pt>
                <c:pt idx="33">
                  <c:v>Kumpur</c:v>
                </c:pt>
                <c:pt idx="34">
                  <c:v>Mahadevsthan</c:v>
                </c:pt>
                <c:pt idx="35">
                  <c:v>Maidi</c:v>
                </c:pt>
                <c:pt idx="36">
                  <c:v>Marpak</c:v>
                </c:pt>
                <c:pt idx="37">
                  <c:v>Mulpani</c:v>
                </c:pt>
                <c:pt idx="38">
                  <c:v>Muralibhanjyang</c:v>
                </c:pt>
                <c:pt idx="39">
                  <c:v>Nalang</c:v>
                </c:pt>
                <c:pt idx="40">
                  <c:v>Naubise</c:v>
                </c:pt>
                <c:pt idx="41">
                  <c:v>Phulkhark</c:v>
                </c:pt>
                <c:pt idx="42">
                  <c:v>Pida</c:v>
                </c:pt>
                <c:pt idx="43">
                  <c:v>Salang</c:v>
                </c:pt>
                <c:pt idx="44">
                  <c:v>Salyankot</c:v>
                </c:pt>
                <c:pt idx="45">
                  <c:v>Sangkosh</c:v>
                </c:pt>
                <c:pt idx="46">
                  <c:v>Satyadevi</c:v>
                </c:pt>
                <c:pt idx="47">
                  <c:v>Semjong</c:v>
                </c:pt>
                <c:pt idx="48">
                  <c:v>Sunaulabazar</c:v>
                </c:pt>
                <c:pt idx="49">
                  <c:v>Tasarpu</c:v>
                </c:pt>
                <c:pt idx="50">
                  <c:v>Tripureswor</c:v>
                </c:pt>
              </c:strCache>
            </c:strRef>
          </c:cat>
          <c:val>
            <c:numRef>
              <c:f>Sheet1!$D$2:$D$52</c:f>
              <c:numCache>
                <c:formatCode>#,##0.00</c:formatCode>
                <c:ptCount val="51"/>
                <c:pt idx="0">
                  <c:v>4560</c:v>
                </c:pt>
                <c:pt idx="1">
                  <c:v>0</c:v>
                </c:pt>
                <c:pt idx="2">
                  <c:v>30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73</c:v>
                </c:pt>
                <c:pt idx="9">
                  <c:v>0</c:v>
                </c:pt>
                <c:pt idx="10">
                  <c:v>77</c:v>
                </c:pt>
                <c:pt idx="11">
                  <c:v>1985</c:v>
                </c:pt>
                <c:pt idx="12">
                  <c:v>0</c:v>
                </c:pt>
                <c:pt idx="13">
                  <c:v>52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Sheet1!$A$2:$A$52</c:f>
              <c:strCache>
                <c:ptCount val="51"/>
                <c:pt idx="0">
                  <c:v>TBD</c:v>
                </c:pt>
                <c:pt idx="1">
                  <c:v>Lapa</c:v>
                </c:pt>
                <c:pt idx="2">
                  <c:v>Bhumesthan</c:v>
                </c:pt>
                <c:pt idx="3">
                  <c:v>Baireni</c:v>
                </c:pt>
                <c:pt idx="4">
                  <c:v>Jogimara</c:v>
                </c:pt>
                <c:pt idx="5">
                  <c:v>Nilkantha</c:v>
                </c:pt>
                <c:pt idx="6">
                  <c:v>Salyantar</c:v>
                </c:pt>
                <c:pt idx="7">
                  <c:v>ReeGaun</c:v>
                </c:pt>
                <c:pt idx="8">
                  <c:v>Goganpani</c:v>
                </c:pt>
                <c:pt idx="9">
                  <c:v>Sertung</c:v>
                </c:pt>
                <c:pt idx="10">
                  <c:v>Khalte</c:v>
                </c:pt>
                <c:pt idx="11">
                  <c:v>Jeewanpur</c:v>
                </c:pt>
                <c:pt idx="12">
                  <c:v>Tipling</c:v>
                </c:pt>
                <c:pt idx="13">
                  <c:v>Thakre</c:v>
                </c:pt>
                <c:pt idx="14">
                  <c:v>Aginchok</c:v>
                </c:pt>
                <c:pt idx="15">
                  <c:v>Benighat</c:v>
                </c:pt>
                <c:pt idx="16">
                  <c:v>Gajuri</c:v>
                </c:pt>
                <c:pt idx="17">
                  <c:v>Kewalpur</c:v>
                </c:pt>
                <c:pt idx="18">
                  <c:v>Budhathum</c:v>
                </c:pt>
                <c:pt idx="19">
                  <c:v>Dhussa</c:v>
                </c:pt>
                <c:pt idx="20">
                  <c:v>Dhola</c:v>
                </c:pt>
                <c:pt idx="21">
                  <c:v>Darkha</c:v>
                </c:pt>
                <c:pt idx="22">
                  <c:v>Jyamrung</c:v>
                </c:pt>
                <c:pt idx="23">
                  <c:v>Kiranchok</c:v>
                </c:pt>
                <c:pt idx="24">
                  <c:v>Baseri</c:v>
                </c:pt>
                <c:pt idx="25">
                  <c:v>Chainpur</c:v>
                </c:pt>
                <c:pt idx="26">
                  <c:v>ChhatreDyaurali</c:v>
                </c:pt>
                <c:pt idx="27">
                  <c:v>Dhuwakot</c:v>
                </c:pt>
                <c:pt idx="28">
                  <c:v>Gumdi</c:v>
                </c:pt>
                <c:pt idx="29">
                  <c:v>Jharlang</c:v>
                </c:pt>
                <c:pt idx="30">
                  <c:v>Kalleri</c:v>
                </c:pt>
                <c:pt idx="31">
                  <c:v>Katunje</c:v>
                </c:pt>
                <c:pt idx="32">
                  <c:v>Khari</c:v>
                </c:pt>
                <c:pt idx="33">
                  <c:v>Kumpur</c:v>
                </c:pt>
                <c:pt idx="34">
                  <c:v>Mahadevsthan</c:v>
                </c:pt>
                <c:pt idx="35">
                  <c:v>Maidi</c:v>
                </c:pt>
                <c:pt idx="36">
                  <c:v>Marpak</c:v>
                </c:pt>
                <c:pt idx="37">
                  <c:v>Mulpani</c:v>
                </c:pt>
                <c:pt idx="38">
                  <c:v>Muralibhanjyang</c:v>
                </c:pt>
                <c:pt idx="39">
                  <c:v>Nalang</c:v>
                </c:pt>
                <c:pt idx="40">
                  <c:v>Naubise</c:v>
                </c:pt>
                <c:pt idx="41">
                  <c:v>Phulkhark</c:v>
                </c:pt>
                <c:pt idx="42">
                  <c:v>Pida</c:v>
                </c:pt>
                <c:pt idx="43">
                  <c:v>Salang</c:v>
                </c:pt>
                <c:pt idx="44">
                  <c:v>Salyankot</c:v>
                </c:pt>
                <c:pt idx="45">
                  <c:v>Sangkosh</c:v>
                </c:pt>
                <c:pt idx="46">
                  <c:v>Satyadevi</c:v>
                </c:pt>
                <c:pt idx="47">
                  <c:v>Semjong</c:v>
                </c:pt>
                <c:pt idx="48">
                  <c:v>Sunaulabazar</c:v>
                </c:pt>
                <c:pt idx="49">
                  <c:v>Tasarpu</c:v>
                </c:pt>
                <c:pt idx="50">
                  <c:v>Tripureswor</c:v>
                </c:pt>
              </c:strCache>
            </c:strRef>
          </c:cat>
          <c:val>
            <c:numRef>
              <c:f>Sheet1!$E$2:$E$52</c:f>
              <c:numCache>
                <c:formatCode>#,##0.00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1630928"/>
        <c:axId val="191631320"/>
      </c:barChart>
      <c:catAx>
        <c:axId val="191630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1631320"/>
        <c:crosses val="autoZero"/>
        <c:auto val="1"/>
        <c:lblAlgn val="ctr"/>
        <c:lblOffset val="100"/>
        <c:noMultiLvlLbl val="0"/>
      </c:catAx>
      <c:valAx>
        <c:axId val="191631320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91630928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36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06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664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89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210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99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10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888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47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94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81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DF6F4-9213-4930-8E9D-7DD1C0182FD1}" type="datetimeFigureOut">
              <a:rPr lang="en-GB" smtClean="0"/>
              <a:t>20/05/2015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92AAA-207C-4DB0-913D-59A391269D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94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/>
          <a:lstStyle/>
          <a:p>
            <a:r>
              <a:rPr lang="en-GB" dirty="0" smtClean="0"/>
              <a:t>Top Figures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8234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135587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6165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West Hub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437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911843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306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882254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837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409536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837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69818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837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Central Hub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6099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194463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30613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051700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4167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692098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4167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4770402"/>
              </p:ext>
            </p:extLst>
          </p:nvPr>
        </p:nvGraphicFramePr>
        <p:xfrm>
          <a:off x="107504" y="0"/>
          <a:ext cx="890324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00054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53588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4167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300364"/>
              </p:ext>
            </p:extLst>
          </p:nvPr>
        </p:nvGraphicFramePr>
        <p:xfrm>
          <a:off x="0" y="116633"/>
          <a:ext cx="9144000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792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East Hub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274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8440345"/>
              </p:ext>
            </p:extLst>
          </p:nvPr>
        </p:nvGraphicFramePr>
        <p:xfrm>
          <a:off x="107504" y="0"/>
          <a:ext cx="8928992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433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80590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923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64603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270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77004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9291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662908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429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46</Words>
  <Application>Microsoft Office PowerPoint</Application>
  <PresentationFormat>On-screen Show (4:3)</PresentationFormat>
  <Paragraphs>20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Top Figures</vt:lpstr>
      <vt:lpstr>PowerPoint Presentation</vt:lpstr>
      <vt:lpstr>PowerPoint Presentation</vt:lpstr>
      <vt:lpstr>East Hub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West Hub</vt:lpstr>
      <vt:lpstr>PowerPoint Presentation</vt:lpstr>
      <vt:lpstr>PowerPoint Presentation</vt:lpstr>
      <vt:lpstr>PowerPoint Presentation</vt:lpstr>
      <vt:lpstr>PowerPoint Presentation</vt:lpstr>
      <vt:lpstr>Central Hub</vt:lpstr>
      <vt:lpstr>PowerPoint Presentation</vt:lpstr>
      <vt:lpstr>PowerPoint Presentation</vt:lpstr>
      <vt:lpstr>PowerPoint Presentation</vt:lpstr>
      <vt:lpstr>PowerPoint Presentation</vt:lpstr>
    </vt:vector>
  </TitlesOfParts>
  <Company>IFRC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Alejandro Barcena</dc:creator>
  <cp:lastModifiedBy>usuario</cp:lastModifiedBy>
  <cp:revision>20</cp:revision>
  <dcterms:created xsi:type="dcterms:W3CDTF">2015-05-16T12:28:57Z</dcterms:created>
  <dcterms:modified xsi:type="dcterms:W3CDTF">2015-05-19T20:53:44Z</dcterms:modified>
</cp:coreProperties>
</file>