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67" r:id="rId2"/>
    <p:sldId id="277" r:id="rId3"/>
    <p:sldId id="278" r:id="rId4"/>
    <p:sldId id="266" r:id="rId5"/>
    <p:sldId id="268" r:id="rId6"/>
    <p:sldId id="271" r:id="rId7"/>
    <p:sldId id="264" r:id="rId8"/>
    <p:sldId id="265" r:id="rId9"/>
    <p:sldId id="269" r:id="rId10"/>
    <p:sldId id="279" r:id="rId11"/>
    <p:sldId id="280" r:id="rId12"/>
    <p:sldId id="272" r:id="rId13"/>
    <p:sldId id="270" r:id="rId14"/>
    <p:sldId id="273" r:id="rId15"/>
    <p:sldId id="276" r:id="rId16"/>
    <p:sldId id="274" r:id="rId17"/>
    <p:sldId id="275" r:id="rId18"/>
    <p:sldId id="26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759"/>
    <a:srgbClr val="7F1416"/>
    <a:srgbClr val="04314C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339" autoAdjust="0"/>
    <p:restoredTop sz="94660"/>
  </p:normalViewPr>
  <p:slideViewPr>
    <p:cSldViewPr>
      <p:cViewPr>
        <p:scale>
          <a:sx n="94" d="100"/>
          <a:sy n="94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8" rIns="94857" bIns="474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4857" tIns="47428" rIns="94857" bIns="474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27884" y="6298867"/>
            <a:ext cx="2556284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South Sudan Shelter </a:t>
              </a: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Cluster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596336" y="640263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18 Sept 2014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heltercluster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_ftnref2"/><Relationship Id="rId3" Type="http://schemas.openxmlformats.org/officeDocument/2006/relationships/image" Target="../media/image5.jpeg"/><Relationship Id="rId7" Type="http://schemas.openxmlformats.org/officeDocument/2006/relationships/hyperlink" Target="#_ftnref1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183" y="4475363"/>
            <a:ext cx="4699127" cy="1500509"/>
          </a:xfrm>
        </p:spPr>
        <p:txBody>
          <a:bodyPr/>
          <a:lstStyle/>
          <a:p>
            <a:r>
              <a:rPr lang="en-US" dirty="0" smtClean="0"/>
              <a:t>Warm, Humid climate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1" y="188640"/>
            <a:ext cx="3438525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1" y="1988840"/>
            <a:ext cx="3514725" cy="404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5" t="39361" r="35341" b="19200"/>
          <a:stretch/>
        </p:blipFill>
        <p:spPr>
          <a:xfrm>
            <a:off x="5364088" y="404664"/>
            <a:ext cx="3312368" cy="37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424936" cy="1002035"/>
          </a:xfrm>
        </p:spPr>
        <p:txBody>
          <a:bodyPr/>
          <a:lstStyle/>
          <a:p>
            <a:r>
              <a:rPr lang="en-US" dirty="0" smtClean="0"/>
              <a:t>Ventilation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3069983"/>
            <a:ext cx="3698385" cy="19431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ventilation (opposite)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Difference of opening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High-low ventilation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464"/>
            <a:ext cx="4021912" cy="2280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901"/>
            <a:ext cx="3049100" cy="4291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7"/>
          <a:stretch/>
        </p:blipFill>
        <p:spPr>
          <a:xfrm>
            <a:off x="4025854" y="146901"/>
            <a:ext cx="1872208" cy="29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(example)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6051615" cy="38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7" y="4406900"/>
            <a:ext cx="4570785" cy="1362075"/>
          </a:xfrm>
        </p:spPr>
        <p:txBody>
          <a:bodyPr/>
          <a:lstStyle/>
          <a:p>
            <a:r>
              <a:rPr lang="en-US" dirty="0" smtClean="0"/>
              <a:t>Roof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32656"/>
            <a:ext cx="2952328" cy="3988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3"/>
          <a:stretch/>
        </p:blipFill>
        <p:spPr>
          <a:xfrm>
            <a:off x="4437" y="4653136"/>
            <a:ext cx="3333750" cy="14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36" y="494116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Roof structure, importance of tie or collars for the trusses.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9951" y="2204865"/>
            <a:ext cx="4354761" cy="22020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full bamboo culm shall not be nailed (avoiding cracks and splits) better to use rubber tie or metal 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Bamboo lattices could be nailed if nail diameters are corrected (less than 2 inches)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995936" cy="2501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17925"/>
            <a:ext cx="4004214" cy="1891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0"/>
          <a:stretch/>
        </p:blipFill>
        <p:spPr>
          <a:xfrm>
            <a:off x="4067944" y="136912"/>
            <a:ext cx="1828800" cy="17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Shelter (Example)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37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0766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63888" y="332656"/>
            <a:ext cx="5362873" cy="18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en-US" sz="2800" dirty="0" smtClean="0"/>
              <a:t>General composition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908720"/>
            <a:ext cx="3346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Cultural acceptance (</a:t>
            </a:r>
            <a:r>
              <a:rPr lang="en-US" dirty="0" err="1" smtClean="0"/>
              <a:t>tukul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Local material (thatch roof)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Investment on expensive items (cement blocks, slabs, door, hinges)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Reinforcing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Improving wall base and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6731025" cy="46776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Axonometric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6366098" cy="52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56"/>
            <a:ext cx="5940152" cy="59343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152" y="332656"/>
            <a:ext cx="2808312" cy="29523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2 designs of wattle and daub technics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79" y="3656806"/>
            <a:ext cx="5096723" cy="25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Addresses, sites &amp;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3858220"/>
          </a:xfrm>
        </p:spPr>
        <p:txBody>
          <a:bodyPr>
            <a:normAutofit fontScale="55000" lnSpcReduction="20000"/>
          </a:bodyPr>
          <a:lstStyle/>
          <a:p>
            <a:pPr>
              <a:tabLst>
                <a:tab pos="7315200" algn="r"/>
              </a:tabLst>
            </a:pPr>
            <a:r>
              <a:rPr lang="en-US" sz="2300" dirty="0" smtClean="0"/>
              <a:t>800 miscellaneous publications to download including classic of construction</a:t>
            </a:r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	</a:t>
            </a:r>
            <a:r>
              <a:rPr lang="en-US" sz="2300" u="sng" dirty="0" smtClean="0">
                <a:solidFill>
                  <a:srgbClr val="C00000"/>
                </a:solidFill>
              </a:rPr>
              <a:t> </a:t>
            </a:r>
            <a:r>
              <a:rPr lang="en-US" sz="2200" u="sng" dirty="0">
                <a:solidFill>
                  <a:srgbClr val="C00000"/>
                </a:solidFill>
              </a:rPr>
              <a:t>http://www.fastonline.org/CD3WD_40/CD3WD/INDEX.HTM</a:t>
            </a:r>
          </a:p>
          <a:p>
            <a:pPr>
              <a:tabLst>
                <a:tab pos="7315200" algn="r"/>
              </a:tabLst>
            </a:pP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General shelter library	 	</a:t>
            </a:r>
            <a:r>
              <a:rPr lang="en-US" sz="2300" u="sng" dirty="0">
                <a:solidFill>
                  <a:srgbClr val="C00000"/>
                </a:solidFill>
              </a:rPr>
              <a:t>http://sheltercentre.org/</a:t>
            </a:r>
            <a:endParaRPr lang="en-US" sz="2300" u="sng" dirty="0" smtClean="0">
              <a:solidFill>
                <a:srgbClr val="C00000"/>
              </a:solidFill>
            </a:endParaRPr>
          </a:p>
          <a:p>
            <a:pPr>
              <a:tabLst>
                <a:tab pos="7315200" algn="r"/>
              </a:tabLst>
            </a:pP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Earth construction specialized NGO	</a:t>
            </a:r>
            <a:r>
              <a:rPr lang="en-US" sz="2300" u="sng" dirty="0" err="1" smtClean="0">
                <a:solidFill>
                  <a:srgbClr val="C00000"/>
                </a:solidFill>
              </a:rPr>
              <a:t>Craterre</a:t>
            </a:r>
            <a:r>
              <a:rPr lang="en-US" sz="2300" u="sng" dirty="0" smtClean="0">
                <a:solidFill>
                  <a:srgbClr val="C00000"/>
                </a:solidFill>
              </a:rPr>
              <a:t>-EAG</a:t>
            </a:r>
          </a:p>
          <a:p>
            <a:pPr>
              <a:tabLst>
                <a:tab pos="7315200" algn="r"/>
              </a:tabLst>
            </a:pPr>
            <a:endParaRPr lang="en-US" sz="2300" u="sng" dirty="0" smtClean="0">
              <a:solidFill>
                <a:srgbClr val="C00000"/>
              </a:solidFill>
            </a:endParaRPr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Shelter cluster	</a:t>
            </a:r>
            <a:r>
              <a:rPr lang="en-US" sz="2300" dirty="0">
                <a:hlinkClick r:id="rId2"/>
              </a:rPr>
              <a:t>http://sheltercluster.org</a:t>
            </a:r>
            <a:r>
              <a:rPr lang="en-US" sz="2300" dirty="0" smtClean="0">
                <a:hlinkClick r:id="rId2"/>
              </a:rPr>
              <a:t>/</a:t>
            </a:r>
            <a:r>
              <a:rPr lang="en-US" sz="2300" dirty="0" smtClean="0"/>
              <a:t> 	</a:t>
            </a:r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Compressed </a:t>
            </a:r>
            <a:r>
              <a:rPr lang="en-US" sz="2300" dirty="0" err="1" smtClean="0"/>
              <a:t>Stabilised</a:t>
            </a:r>
            <a:r>
              <a:rPr lang="en-US" sz="2300" dirty="0" smtClean="0"/>
              <a:t> Earth Block Manufacture in Sudan, Doctor E.A. ADAM, UNESCO publication</a:t>
            </a:r>
          </a:p>
          <a:p>
            <a:pPr>
              <a:tabLst>
                <a:tab pos="7315200" algn="r"/>
              </a:tabLst>
            </a:pP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Transitional Shelter Guideline, shelter center</a:t>
            </a:r>
          </a:p>
          <a:p>
            <a:pPr>
              <a:tabLst>
                <a:tab pos="7315200" algn="r"/>
              </a:tabLst>
            </a:pPr>
            <a:endParaRPr lang="en-US" sz="2300" dirty="0" smtClean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Transitional Shelter, 8 designs, IFRC</a:t>
            </a:r>
          </a:p>
          <a:p>
            <a:pPr>
              <a:tabLst>
                <a:tab pos="7315200" algn="r"/>
              </a:tabLst>
            </a:pPr>
            <a:endParaRPr lang="en-US" sz="2300" dirty="0"/>
          </a:p>
          <a:p>
            <a:pPr>
              <a:tabLst>
                <a:tab pos="7315200" algn="r"/>
              </a:tabLst>
            </a:pPr>
            <a:r>
              <a:rPr lang="en-US" sz="2300" dirty="0" smtClean="0"/>
              <a:t>MCR, Roofing system. </a:t>
            </a:r>
            <a:r>
              <a:rPr lang="en-US" sz="2300" dirty="0" err="1" smtClean="0"/>
              <a:t>Skat</a:t>
            </a:r>
            <a:endParaRPr lang="en-US" sz="2300" dirty="0" smtClean="0"/>
          </a:p>
          <a:p>
            <a:pPr>
              <a:tabLst>
                <a:tab pos="7315200" algn="r"/>
              </a:tabLst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09148"/>
              </p:ext>
            </p:extLst>
          </p:nvPr>
        </p:nvGraphicFramePr>
        <p:xfrm>
          <a:off x="72446" y="214194"/>
          <a:ext cx="8820033" cy="5735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953"/>
                <a:gridCol w="1697616"/>
                <a:gridCol w="1697616"/>
                <a:gridCol w="1697616"/>
                <a:gridCol w="1697616"/>
                <a:gridCol w="1697616"/>
              </a:tblGrid>
              <a:tr h="1116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>
                    <a:solidFill>
                      <a:schemeClr val="bg1"/>
                    </a:solidFill>
                  </a:tcPr>
                </a:tc>
              </a:tr>
              <a:tr h="4081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Acute Emergency Shelter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Emergency Shelter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Robust Emergency Shelter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Transitional Shelter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Permanent Shelter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</a:tr>
              <a:tr h="2566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 characteristics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 vert="vert27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Lightweight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Air lift able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Basic kit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Below sphere standards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Lifespan: 3 to 6 months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Truck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Standards kits in pipeline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According Sphere standards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Lifespan: 3 to 6 months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Truck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Top up kits on Standard E shelter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According Sphere standards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Reinforced structure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Lifespan: 6 to 12 months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Truck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Design acceptable by local culture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Structure fully reinforced and stable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Wall using flexible materials acceptable as last resorts.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70 % of the materials shall be reusable and transportable.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Lifespan: 12 to 24 months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Truck transportation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Design acceptable by local culture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Structure fully reinforced and stable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Wall using infilling or durable materials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Roof potentially upgraded with thatch or CGI sheets.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Lifespan: over 12 months (to 10 years)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Proper door, wall base and slab provided.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</a:tr>
              <a:tr h="1644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Applicable when …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 vert="vert27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For ‘harsh to reach’ area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Road transport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Common kit applying as baseline for all situations.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Road transport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Mid stay foreseen </a:t>
                      </a:r>
                      <a:r>
                        <a:rPr lang="en-US" sz="900" dirty="0" smtClean="0">
                          <a:effectLst/>
                        </a:rPr>
                        <a:t>(over 2 seasons)) 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Unsecured returns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Land Tenure un-cleared (population stranded or in transit)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P.O.C.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Road transport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Mid stay foreseen (over 6 months)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Secured returns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P.O.C. with high security constraint (closed PoC)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Land Tenure cleared.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Road transport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Secured returns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Land Tenure fully cleared and documented.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3" marR="58063" marT="0" marB="0"/>
                </a:tc>
              </a:tr>
            </a:tbl>
          </a:graphicData>
        </a:graphic>
      </p:graphicFrame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5" y="332656"/>
            <a:ext cx="11906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28320" r="13577" b="28906"/>
          <a:stretch>
            <a:fillRect/>
          </a:stretch>
        </p:blipFill>
        <p:spPr bwMode="auto">
          <a:xfrm>
            <a:off x="2497058" y="332591"/>
            <a:ext cx="1019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13962"/>
          <a:stretch>
            <a:fillRect/>
          </a:stretch>
        </p:blipFill>
        <p:spPr bwMode="auto">
          <a:xfrm>
            <a:off x="4111055" y="318303"/>
            <a:ext cx="10763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15286"/>
          <a:stretch>
            <a:fillRect/>
          </a:stretch>
        </p:blipFill>
        <p:spPr bwMode="auto">
          <a:xfrm>
            <a:off x="5796136" y="260247"/>
            <a:ext cx="10668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6241" r="18980" b="17732"/>
          <a:stretch>
            <a:fillRect/>
          </a:stretch>
        </p:blipFill>
        <p:spPr bwMode="auto">
          <a:xfrm>
            <a:off x="7665541" y="288822"/>
            <a:ext cx="885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50888" y="159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07504" y="6021288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7341" y="6056183"/>
            <a:ext cx="3361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[</a:t>
            </a:r>
            <a:r>
              <a:rPr kumimoji="0" lang="en-US" altLang="en-US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1]</a:t>
            </a:r>
            <a:r>
              <a:rPr kumimoji="0" lang="en-US" altLang="en-US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Excluding plastic sheet. Reusable target mainly the structural elements.</a:t>
            </a:r>
            <a:endParaRPr kumimoji="0" lang="en-US" altLang="en-US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[2]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Corrugated Gauge Iron or tin also called tin sheet. Gauge under 28 or 26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5" y="316417"/>
            <a:ext cx="11906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28320" r="13577" b="28906"/>
          <a:stretch>
            <a:fillRect/>
          </a:stretch>
        </p:blipFill>
        <p:spPr bwMode="auto">
          <a:xfrm>
            <a:off x="2497058" y="332591"/>
            <a:ext cx="10191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13962"/>
          <a:stretch>
            <a:fillRect/>
          </a:stretch>
        </p:blipFill>
        <p:spPr bwMode="auto">
          <a:xfrm>
            <a:off x="4111055" y="318303"/>
            <a:ext cx="10763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15286"/>
          <a:stretch>
            <a:fillRect/>
          </a:stretch>
        </p:blipFill>
        <p:spPr bwMode="auto">
          <a:xfrm>
            <a:off x="5796136" y="260247"/>
            <a:ext cx="10668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6241" r="18980" b="17732"/>
          <a:stretch>
            <a:fillRect/>
          </a:stretch>
        </p:blipFill>
        <p:spPr bwMode="auto">
          <a:xfrm>
            <a:off x="7665541" y="288822"/>
            <a:ext cx="885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02738"/>
              </p:ext>
            </p:extLst>
          </p:nvPr>
        </p:nvGraphicFramePr>
        <p:xfrm>
          <a:off x="179512" y="1196752"/>
          <a:ext cx="8712969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924"/>
                <a:gridCol w="1677009"/>
                <a:gridCol w="1677009"/>
                <a:gridCol w="1677009"/>
                <a:gridCol w="1677009"/>
                <a:gridCol w="1677009"/>
              </a:tblGrid>
              <a:tr h="420221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Proposed kits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Plastic Sheeting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 meter linear of 6mm or 7 mm nylon rope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 Pegs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Tools: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Hoe according distribution scheme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 Plastic Sheeting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Rubber binding ties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 meter linear of 6mm or 7 mm nylon rope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Bundle or bamboo (10 pieces each)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 wooden </a:t>
                      </a:r>
                      <a:r>
                        <a:rPr lang="en-US" sz="1000" dirty="0">
                          <a:effectLst/>
                        </a:rPr>
                        <a:t>poles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36 sand bags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Tools: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Hoe according distribution scheme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Top up kit: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 </a:t>
                      </a:r>
                      <a:r>
                        <a:rPr lang="en-US" sz="1000" dirty="0">
                          <a:effectLst/>
                        </a:rPr>
                        <a:t>extra wooden </a:t>
                      </a:r>
                      <a:r>
                        <a:rPr lang="en-US" sz="1000" dirty="0" smtClean="0">
                          <a:effectLst/>
                        </a:rPr>
                        <a:t>poles (total shall be 12 poles)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 bundles of bamboo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 extra sand </a:t>
                      </a:r>
                      <a:r>
                        <a:rPr lang="en-US" sz="1000" dirty="0" smtClean="0">
                          <a:effectLst/>
                        </a:rPr>
                        <a:t>bags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200 g nails </a:t>
                      </a:r>
                      <a:r>
                        <a:rPr lang="en-US" sz="1000" baseline="0" dirty="0" smtClean="0">
                          <a:effectLst/>
                        </a:rPr>
                        <a:t> for structure (30 nails) on 6 inches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Tools: according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Optional 400 g of roofing nails 2,5” (around 120 nails) not from the pipeline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If design use non split bamboo add 50 ml of 1.2 mm metal wire to tie (around 500 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To be defined by T Shelter agencies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Shall preferably use timber structure (for repairs, conversion etc.)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Shall preferably being locally produced.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Shall avoid or reduce plastic sheeting, polyethylene materials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80 % of materials shall be locally (south sudan) materials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 to 20 poles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 bamboo bundles (doubling wattle for wall)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plastic sheeting for temporary roof (if needed)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plastic sheeting for temporary wall (if needed)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 ml of 1.2 mm metal wire (around 1 kg)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 hollow cements block for floor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cement bags for block mortar and slabs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Ironmongery and nails, 1 pair of hinge, 2 lock 1 small 1 big, padlock, ½ 5 hinge nails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timber 2x4 + half iron sheet (door leaf)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</a:tr>
              <a:tr h="127039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: 61.7 USD (without transport)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 : 153.3 USD (without transport)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Cost total: 225 USD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Cost for the top up kit: 60 to 70 USD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Cost on 10 000 units = 700 000 USD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cost 450 to 475 USD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52" marR="609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components, bracing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913" y="2924944"/>
            <a:ext cx="4714800" cy="14819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winds or any other loads, non braced structures may drift, twist or lean.</a:t>
            </a:r>
          </a:p>
          <a:p>
            <a:endParaRPr lang="en-US" dirty="0"/>
          </a:p>
          <a:p>
            <a:r>
              <a:rPr lang="en-US" dirty="0" smtClean="0"/>
              <a:t>Bracing should be done on the structure, in filling material are just helping.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5"/>
          <a:stretch/>
        </p:blipFill>
        <p:spPr>
          <a:xfrm>
            <a:off x="3995936" y="332657"/>
            <a:ext cx="1824685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8" y="332656"/>
            <a:ext cx="2969567" cy="196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0" y="2379862"/>
            <a:ext cx="2969566" cy="1981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92"/>
          <a:stretch/>
        </p:blipFill>
        <p:spPr>
          <a:xfrm>
            <a:off x="6417123" y="315404"/>
            <a:ext cx="2103970" cy="17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5338871"/>
            <a:ext cx="8387209" cy="10363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 Multiple vertical poles could lean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9804"/>
          <a:stretch/>
        </p:blipFill>
        <p:spPr>
          <a:xfrm>
            <a:off x="0" y="154649"/>
            <a:ext cx="3673590" cy="2304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22194" r="1912" b="16231"/>
          <a:stretch/>
        </p:blipFill>
        <p:spPr>
          <a:xfrm>
            <a:off x="3660222" y="210900"/>
            <a:ext cx="3670592" cy="224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348"/>
            <a:ext cx="3673590" cy="2912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3353" r="2123" b="754"/>
          <a:stretch/>
        </p:blipFill>
        <p:spPr>
          <a:xfrm>
            <a:off x="3660222" y="2458906"/>
            <a:ext cx="3072018" cy="28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2463585"/>
            <a:ext cx="7772400" cy="1500187"/>
          </a:xfrm>
        </p:spPr>
        <p:txBody>
          <a:bodyPr/>
          <a:lstStyle/>
          <a:p>
            <a:r>
              <a:rPr lang="en-US" dirty="0" smtClean="0"/>
              <a:t>Global communities in </a:t>
            </a:r>
            <a:r>
              <a:rPr lang="en-US" dirty="0" err="1" smtClean="0"/>
              <a:t>Abey</a:t>
            </a:r>
            <a:r>
              <a:rPr lang="en-US" dirty="0" smtClean="0"/>
              <a:t>, developed a design taking account evolution to more permanent shelter using wattle and daub technics. 12 m2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701"/>
            <a:ext cx="3851920" cy="3091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13" y="121701"/>
            <a:ext cx="4617633" cy="30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535240"/>
            <a:ext cx="7772400" cy="702071"/>
          </a:xfrm>
        </p:spPr>
        <p:txBody>
          <a:bodyPr/>
          <a:lstStyle/>
          <a:p>
            <a:r>
              <a:rPr lang="en-US" dirty="0" smtClean="0"/>
              <a:t>Wattle &amp; Daub general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903" y="4005064"/>
            <a:ext cx="4786809" cy="401836"/>
          </a:xfrm>
        </p:spPr>
        <p:txBody>
          <a:bodyPr/>
          <a:lstStyle/>
          <a:p>
            <a:r>
              <a:rPr lang="en-US" dirty="0" smtClean="0"/>
              <a:t>Global Communities, </a:t>
            </a:r>
            <a:r>
              <a:rPr lang="en-US" dirty="0" err="1" smtClean="0"/>
              <a:t>Abey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2" y="409464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9464"/>
            <a:ext cx="4803442" cy="3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4653136"/>
            <a:ext cx="8717765" cy="1362075"/>
          </a:xfrm>
        </p:spPr>
        <p:txBody>
          <a:bodyPr/>
          <a:lstStyle/>
          <a:p>
            <a:r>
              <a:rPr lang="en-US" dirty="0"/>
              <a:t>Wattle &amp; Daub </a:t>
            </a: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620689"/>
            <a:ext cx="4608512" cy="37862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Clay soil as black cotton soil are useable with wattle and daub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Possibility to amend with fibers or sand in order to reduce shrinks. For fiber better to use animal (hair) if termite are very common on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Reinforcing the wall in filling do NOT dispense or proper bracing.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order to save materials, the main structure could be done with wooden pole and a secondary structures with Bamboo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06" y="404665"/>
            <a:ext cx="305447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479" y="3212977"/>
            <a:ext cx="4239001" cy="1080120"/>
          </a:xfrm>
        </p:spPr>
        <p:txBody>
          <a:bodyPr>
            <a:noAutofit/>
          </a:bodyPr>
          <a:lstStyle/>
          <a:p>
            <a:r>
              <a:rPr lang="en-US" sz="1800" dirty="0" smtClean="0"/>
              <a:t>Structure using wooden poles, bamboo culms &amp; bamboo lattices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478" y="4293097"/>
            <a:ext cx="3946505" cy="194421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Primary structure 9 vertical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Rigidity </a:t>
            </a:r>
            <a:r>
              <a:rPr lang="en-US" dirty="0"/>
              <a:t>e</a:t>
            </a:r>
            <a:r>
              <a:rPr lang="en-US" dirty="0" smtClean="0"/>
              <a:t>nsured on upper frame with wooden pole or similar elements.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Door reinforced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Secondary frame made with bamboo culms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Lattices (optional) to act as wattle.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" y="116631"/>
            <a:ext cx="4603319" cy="2928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8"/>
          <a:stretch/>
        </p:blipFill>
        <p:spPr>
          <a:xfrm>
            <a:off x="4653480" y="116633"/>
            <a:ext cx="4490520" cy="2928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" y="3043221"/>
            <a:ext cx="4594924" cy="3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A 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Shelter Cluster Powerpoint Template V 1 0 - MYN</Template>
  <TotalTime>888</TotalTime>
  <Words>891</Words>
  <Application>Microsoft Office PowerPoint</Application>
  <PresentationFormat>On-screen Show (4:3)</PresentationFormat>
  <Paragraphs>202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MENA Shelter Cluster Powerpoint Template V 1 0 - MYN</vt:lpstr>
      <vt:lpstr>Warm, Humid climate</vt:lpstr>
      <vt:lpstr>PowerPoint Presentation</vt:lpstr>
      <vt:lpstr>PowerPoint Presentation</vt:lpstr>
      <vt:lpstr>Structural components, bracing</vt:lpstr>
      <vt:lpstr>Even Multiple vertical poles could lean</vt:lpstr>
      <vt:lpstr>PowerPoint Presentation</vt:lpstr>
      <vt:lpstr>Wattle &amp; Daub general</vt:lpstr>
      <vt:lpstr>Wattle &amp; Daub Specifications</vt:lpstr>
      <vt:lpstr>Structure using wooden poles, bamboo culms &amp; bamboo lattices</vt:lpstr>
      <vt:lpstr>Ventilation principles</vt:lpstr>
      <vt:lpstr>Ventilation (example)</vt:lpstr>
      <vt:lpstr>Roof types</vt:lpstr>
      <vt:lpstr>Roof structure, importance of tie or collars for the trusses.</vt:lpstr>
      <vt:lpstr>Permanent Shelter (Example)</vt:lpstr>
      <vt:lpstr>PowerPoint Presentation</vt:lpstr>
      <vt:lpstr>Axonometric View</vt:lpstr>
      <vt:lpstr>PowerPoint Presentation</vt:lpstr>
      <vt:lpstr>Useful Addresses, sites &amp;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ASHMORE Joseph</cp:lastModifiedBy>
  <cp:revision>64</cp:revision>
  <cp:lastPrinted>2014-09-18T05:32:59Z</cp:lastPrinted>
  <dcterms:created xsi:type="dcterms:W3CDTF">2013-08-07T15:00:29Z</dcterms:created>
  <dcterms:modified xsi:type="dcterms:W3CDTF">2014-09-18T05:35:18Z</dcterms:modified>
</cp:coreProperties>
</file>