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D9EB9-7625-4D5D-8C3F-E3EB9606B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A397D2-4D1F-49FC-8FF1-6BA43DE5A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E5532-22DA-422D-96AF-FEAAECE8E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FAF8-C144-48EB-B4CB-C49F2257004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9E22F-5402-417A-96D6-883DBBC08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6BB32-3A2B-45E8-8ACA-AE913079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6013-1A0A-452F-96E9-A2DCE3EA3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5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0C9F3-F502-4178-B18F-19CB0CFEF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1ADB7-6E57-4A49-A3C6-F6BCABFA9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690B2-A868-40B9-A24E-920852C9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FAF8-C144-48EB-B4CB-C49F2257004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BBA86-AEE5-4EE9-B54A-15A0A5F6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CBC23-4119-4153-B271-1A30F2547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6013-1A0A-452F-96E9-A2DCE3EA3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350896-73AA-4B7B-AD56-683ED8088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D04C2-A632-4ED5-9403-7F6F7A76B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95E40-0A0E-4B99-88D5-82CBC3521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FAF8-C144-48EB-B4CB-C49F2257004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E2F9F-07CD-4910-B232-B723AA8C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0AEF-C286-46BF-ADB7-2E6079A24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6013-1A0A-452F-96E9-A2DCE3EA3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5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A65A3-2C09-47C4-9DFB-79C5F89B0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2160B-3D45-49F1-B9AF-DB74C188B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F4AD4-9EA3-498D-A5FC-FB8A4EA3D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FAF8-C144-48EB-B4CB-C49F2257004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BB410-5F30-4C0D-84FF-1668E586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CFAE9-6465-423A-8FA0-439AB458F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6013-1A0A-452F-96E9-A2DCE3EA3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0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CBA7D-5412-42CE-B18F-1F25A7491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ADFD2-21EE-4B43-94BD-063A5D2A7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C393A-BE49-4267-B0D5-7B6DE980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FAF8-C144-48EB-B4CB-C49F2257004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B4518-F8BA-4025-8D9C-9E77F67B4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FDEB6-567A-4499-8F3B-02B35656B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6013-1A0A-452F-96E9-A2DCE3EA3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2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B05C9-7C40-48BE-B7AC-976D9070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C6C57-8075-442E-B383-CAC94BA89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672CC-8429-47FB-82E9-BB07E4ADD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19A24-3AB3-4F76-813A-B35BFC7AB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FAF8-C144-48EB-B4CB-C49F2257004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ED6E7-429A-4D85-97E8-8262D4037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9353D-8B06-4212-B0BF-A228DC61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6013-1A0A-452F-96E9-A2DCE3EA3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1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0A4FB-C739-4219-A601-2534FD14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64DC1-B558-4934-8383-23E0000D2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86E1F-8F19-489C-B6A2-8C265E70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FA9DC3-FD4F-4B63-975F-076DF7236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9D792F-DE6F-4EE0-953C-B9AB9FCF8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42FDD7-6B46-4668-8D6E-A101D3B0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FAF8-C144-48EB-B4CB-C49F2257004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DE5FF5-FC61-4C34-9323-7623154A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EBAA3A-CE06-41EE-BD24-5A5F2E45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6013-1A0A-452F-96E9-A2DCE3EA3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5716-5D98-41F2-9625-AA41C8E3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5E186-3BC7-4CBE-BCC0-961262E7E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FAF8-C144-48EB-B4CB-C49F2257004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87B42-D9FC-4B31-A4E9-1CDF9D76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B3B2B-1575-4D88-9492-AA2B83A86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6013-1A0A-452F-96E9-A2DCE3EA3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5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CA023A-1316-4683-BA86-DF6A38DE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FAF8-C144-48EB-B4CB-C49F2257004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3110BB-8F3E-4526-A38B-581513855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D9286-5280-48EB-A16E-874C3D59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6013-1A0A-452F-96E9-A2DCE3EA3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6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1F12-FEBC-4647-9131-9AE00F2F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EF8D0-C32A-46F2-B15B-23E2CDBA7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49BBE-9125-4AC8-86D0-8889E6C2E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46636-1C61-4626-B36F-5544527C1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FAF8-C144-48EB-B4CB-C49F2257004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190DD-0618-4E74-9DEA-96C9AE8C6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EF01B-2F6A-44EB-9557-64FAB165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6013-1A0A-452F-96E9-A2DCE3EA3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3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1D5D5-6F2A-44F9-8FA3-0D29406BB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324970-EDC7-4734-9754-BD323A60E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7E153-7312-41AF-A8FF-21B2FB070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8A50D-4DEE-48BF-892E-BA950569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FAF8-C144-48EB-B4CB-C49F2257004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A05B6-F401-4A8D-B435-CB338F65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A42C9-313F-45A9-842E-2796BF9B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6013-1A0A-452F-96E9-A2DCE3EA3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3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524A14-12C2-485C-820F-8F79ED083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87A53-FC39-41C1-979F-DADDC2346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4D912-27DE-45CB-AFA8-82B33E763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8FAF8-C144-48EB-B4CB-C49F2257004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CEBF9-3DE6-4746-9D57-71572D27D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64788-7635-437C-BFEF-B6AE491CC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46013-1A0A-452F-96E9-A2DCE3EA3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0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6311A-EF74-43B4-B58D-FAEA8C337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6400"/>
            <a:ext cx="10515600" cy="5770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Environment CoP Discussion on </a:t>
            </a:r>
            <a:br>
              <a:rPr lang="en-US" sz="4800" dirty="0"/>
            </a:br>
            <a:endParaRPr lang="en-US" sz="4800" dirty="0"/>
          </a:p>
          <a:p>
            <a:r>
              <a:rPr lang="en-US" sz="4800" dirty="0"/>
              <a:t>Environmental Checklist and Profiling – Vanuatu</a:t>
            </a:r>
          </a:p>
          <a:p>
            <a:r>
              <a:rPr lang="en-US" sz="4800" dirty="0"/>
              <a:t>Single Use Plastic</a:t>
            </a:r>
          </a:p>
          <a:p>
            <a:r>
              <a:rPr lang="en-US" sz="4800" dirty="0"/>
              <a:t>Plastic and Humanitarian Operations </a:t>
            </a:r>
          </a:p>
          <a:p>
            <a:r>
              <a:rPr lang="en-US" sz="4800" dirty="0"/>
              <a:t>Energy and Environment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3B0BFD5-7220-4B8D-BC2D-BAA224DC9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1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8B128-E492-4F01-8F88-960CEC77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49963"/>
          </a:xfrm>
        </p:spPr>
        <p:txBody>
          <a:bodyPr/>
          <a:lstStyle/>
          <a:p>
            <a:r>
              <a:rPr lang="en-US" dirty="0"/>
              <a:t>Results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BA2E3-A6B0-44D9-B0B4-98C5B2250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673"/>
            <a:ext cx="10515600" cy="49392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Checklist and Profiling – See Mandy or Robbie – best thing you could do</a:t>
            </a:r>
          </a:p>
          <a:p>
            <a:r>
              <a:rPr lang="en-US" dirty="0"/>
              <a:t>Single Use Plastic – </a:t>
            </a:r>
          </a:p>
          <a:p>
            <a:pPr lvl="1"/>
            <a:r>
              <a:rPr lang="en-US" dirty="0"/>
              <a:t>Don’t send and Return to Sender – but think first </a:t>
            </a:r>
          </a:p>
          <a:p>
            <a:pPr lvl="1"/>
            <a:r>
              <a:rPr lang="en-US" dirty="0"/>
              <a:t>Change specs – “Non-</a:t>
            </a:r>
            <a:r>
              <a:rPr lang="en-US" dirty="0" err="1"/>
              <a:t>Commerical</a:t>
            </a:r>
            <a:r>
              <a:rPr lang="en-US" dirty="0"/>
              <a:t> Requirements </a:t>
            </a:r>
          </a:p>
          <a:p>
            <a:r>
              <a:rPr lang="en-US" dirty="0"/>
              <a:t>Plastics and Humanitarian Assistance </a:t>
            </a:r>
          </a:p>
          <a:p>
            <a:pPr lvl="1"/>
            <a:r>
              <a:rPr lang="en-US" dirty="0"/>
              <a:t>All is ok</a:t>
            </a:r>
          </a:p>
          <a:p>
            <a:pPr lvl="1"/>
            <a:r>
              <a:rPr lang="en-US" dirty="0"/>
              <a:t>We need to change </a:t>
            </a:r>
          </a:p>
          <a:p>
            <a:pPr lvl="1"/>
            <a:r>
              <a:rPr lang="en-US" dirty="0"/>
              <a:t>Low hanging fruit </a:t>
            </a:r>
          </a:p>
          <a:p>
            <a:pPr lvl="1"/>
            <a:r>
              <a:rPr lang="en-US" dirty="0"/>
              <a:t>Incremental change</a:t>
            </a:r>
          </a:p>
          <a:p>
            <a:pPr lvl="1"/>
            <a:r>
              <a:rPr lang="en-US" dirty="0"/>
              <a:t>Look before you leap</a:t>
            </a:r>
          </a:p>
          <a:p>
            <a:pPr lvl="1"/>
            <a:r>
              <a:rPr lang="en-US" dirty="0"/>
              <a:t>System wide change </a:t>
            </a:r>
          </a:p>
          <a:p>
            <a:pPr lvl="1"/>
            <a:r>
              <a:rPr lang="en-US" dirty="0"/>
              <a:t>And the system is complicated </a:t>
            </a:r>
          </a:p>
          <a:p>
            <a:pPr lvl="1"/>
            <a:r>
              <a:rPr lang="en-US" dirty="0"/>
              <a:t>The process has stated </a:t>
            </a:r>
          </a:p>
          <a:p>
            <a:r>
              <a:rPr lang="en-US" dirty="0"/>
              <a:t>Energy and Environment </a:t>
            </a:r>
          </a:p>
          <a:p>
            <a:pPr lvl="1"/>
            <a:r>
              <a:rPr lang="en-US" dirty="0"/>
              <a:t>Just do it! (There is a lot to do ….)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60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86</Words>
  <Application>Microsoft Office PowerPoint</Application>
  <PresentationFormat>Widescreen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Results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Kelly</dc:creator>
  <cp:lastModifiedBy>C Kelly</cp:lastModifiedBy>
  <cp:revision>4</cp:revision>
  <dcterms:created xsi:type="dcterms:W3CDTF">2019-10-09T13:48:36Z</dcterms:created>
  <dcterms:modified xsi:type="dcterms:W3CDTF">2019-10-09T14:25:45Z</dcterms:modified>
</cp:coreProperties>
</file>