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217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708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98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4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868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09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00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81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39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81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80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C9D4E-485C-4BF6-BCD1-E32B1580211B}" type="datetimeFigureOut">
              <a:rPr lang="en-GB" smtClean="0"/>
              <a:t>02/04/2022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70008-9303-4AF6-A3B2-F59E19F98B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50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3667834"/>
              </p:ext>
            </p:extLst>
          </p:nvPr>
        </p:nvGraphicFramePr>
        <p:xfrm>
          <a:off x="1894114" y="320647"/>
          <a:ext cx="8403772" cy="61819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516">
                  <a:extLst>
                    <a:ext uri="{9D8B030D-6E8A-4147-A177-3AD203B41FA5}">
                      <a16:colId xmlns:a16="http://schemas.microsoft.com/office/drawing/2014/main" val="150925549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4291712343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1968926983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2564788968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3692098499"/>
                    </a:ext>
                  </a:extLst>
                </a:gridCol>
              </a:tblGrid>
              <a:tr h="24710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 smtClean="0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 smtClean="0">
                          <a:effectLst/>
                        </a:rPr>
                        <a:t> Main Match - </a:t>
                      </a:r>
                      <a:r>
                        <a:rPr lang="en-GB" sz="1600" b="1" u="none" strike="noStrike" dirty="0" smtClean="0">
                          <a:effectLst/>
                        </a:rPr>
                        <a:t>St</a:t>
                      </a:r>
                      <a:r>
                        <a:rPr lang="en-GB" sz="1600" b="1" u="none" strike="noStrike" dirty="0">
                          <a:effectLst/>
                        </a:rPr>
                        <a:t>. </a:t>
                      </a:r>
                      <a:r>
                        <a:rPr lang="en-GB" sz="1600" b="1" u="none" strike="noStrike" dirty="0" err="1">
                          <a:effectLst/>
                        </a:rPr>
                        <a:t>Hanshaugen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941251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Lørdag</a:t>
                      </a:r>
                      <a:r>
                        <a:rPr lang="en-GB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02/04 – 09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:00 </a:t>
                      </a:r>
                      <a:r>
                        <a:rPr lang="en-GB" sz="1100" b="1" u="none" strike="noStrike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13:30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Lørdag</a:t>
                      </a:r>
                      <a:r>
                        <a:rPr lang="nb-N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02/04 – 13:30 til 18:00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66255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74904680"/>
                  </a:ext>
                </a:extLst>
              </a:tr>
              <a:tr h="2471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Tore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Varlid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Jørn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Asland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926311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Tage Martinsen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Tage Martinsen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95540917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 Magnus Ekjord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Kenneth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Snarli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4906590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Espen Hansen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Øystein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Rambøl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03329945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 Erland Sørby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28813234"/>
                  </a:ext>
                </a:extLst>
              </a:tr>
              <a:tr h="2471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Martin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Lars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Flugstad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03715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Ole Christian </a:t>
                      </a:r>
                      <a:r>
                        <a:rPr lang="en-GB" sz="1100" b="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Rynning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Tore Kristiansen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0491229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Andre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Svarthol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Knut Harald Graven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86229382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Christopher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Størmer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Hofseth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Eidskrem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9048560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Anne Kristine Hardaway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33691855"/>
                  </a:ext>
                </a:extLst>
              </a:tr>
              <a:tr h="24710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Regbo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Gunbjørnsen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97845431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Yngve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Rørstadbotten</a:t>
                      </a: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-Hæve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 Tysnes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19948699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Alexander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Gogstad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Larsen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 H. Hansen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0388756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Thomas Riise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Siri Larson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1419020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Johanna</a:t>
                      </a:r>
                      <a:r>
                        <a:rPr lang="nb-N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Aspaas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Helge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Nesteby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4724600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Pål</a:t>
                      </a: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Stranger-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Johannessen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74691312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8505554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</a:t>
                      </a:r>
                      <a:r>
                        <a:rPr lang="en-GB" sz="1100" b="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Kløv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718111934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Kenneth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Svee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8913820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Nerheim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39410929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Røine</a:t>
                      </a: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Arvo</a:t>
                      </a: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Huru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33344012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38149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01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526054"/>
              </p:ext>
            </p:extLst>
          </p:nvPr>
        </p:nvGraphicFramePr>
        <p:xfrm>
          <a:off x="1894114" y="320647"/>
          <a:ext cx="8403772" cy="61819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516">
                  <a:extLst>
                    <a:ext uri="{9D8B030D-6E8A-4147-A177-3AD203B41FA5}">
                      <a16:colId xmlns:a16="http://schemas.microsoft.com/office/drawing/2014/main" val="150925549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4291712343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1968926983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2564788968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3692098499"/>
                    </a:ext>
                  </a:extLst>
                </a:gridCol>
              </a:tblGrid>
              <a:tr h="24710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 smtClean="0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 smtClean="0">
                          <a:effectLst/>
                        </a:rPr>
                        <a:t> Main Match - </a:t>
                      </a:r>
                      <a:r>
                        <a:rPr lang="en-GB" sz="1600" b="1" u="none" strike="noStrike" dirty="0" smtClean="0">
                          <a:effectLst/>
                        </a:rPr>
                        <a:t>St</a:t>
                      </a:r>
                      <a:r>
                        <a:rPr lang="en-GB" sz="1600" b="1" u="none" strike="noStrike" dirty="0">
                          <a:effectLst/>
                        </a:rPr>
                        <a:t>. </a:t>
                      </a:r>
                      <a:r>
                        <a:rPr lang="en-GB" sz="1600" b="1" u="none" strike="noStrike" dirty="0" err="1">
                          <a:effectLst/>
                        </a:rPr>
                        <a:t>Hanshaugen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941251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Søndag</a:t>
                      </a:r>
                      <a:r>
                        <a:rPr lang="en-GB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03/04 – </a:t>
                      </a:r>
                      <a:r>
                        <a:rPr lang="en-GB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:30 </a:t>
                      </a:r>
                      <a:r>
                        <a:rPr lang="en-GB" sz="1100" b="1" u="none" strike="noStrike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14:00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Søndag 03/04 – </a:t>
                      </a:r>
                      <a:r>
                        <a:rPr lang="nb-N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13:00 </a:t>
                      </a:r>
                      <a:r>
                        <a:rPr lang="nb-N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 18:00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66255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74904680"/>
                  </a:ext>
                </a:extLst>
              </a:tr>
              <a:tr h="2471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Jørn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Asland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Regbo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926311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Felix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Vaager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Alexander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Gogstad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Larsen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95540917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Kenneth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Snarli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Felix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Vaager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4906590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Øystein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Rambøl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Espen Hansen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03329945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Dag Erland Sørby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 Magnus Ekjord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28813234"/>
                  </a:ext>
                </a:extLst>
              </a:tr>
              <a:tr h="247106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Lars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Flugstad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Martin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03715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Tore Kristiansen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Ole Christian </a:t>
                      </a:r>
                      <a:r>
                        <a:rPr lang="en-GB" sz="1100" b="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Rynning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0491229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Tore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Varlid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Knut Harald Graven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86229382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Magnus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Kragseth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Magnus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Kragseth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9048560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Andre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Svarthol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33691855"/>
                  </a:ext>
                </a:extLst>
              </a:tr>
              <a:tr h="24710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Gunbjørnsen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Gunbjørnsen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97845431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Yngve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Rørstadbotten</a:t>
                      </a: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-Hæve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 Tysnes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19948699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Hofseth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Eidskrem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Pål</a:t>
                      </a: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Stranger-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Johannessen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0388756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Siri Larson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Anne Kristine Hardaway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1419020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Helge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Nesteby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Johanna</a:t>
                      </a:r>
                      <a:r>
                        <a:rPr lang="nb-N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Aspaas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4724600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 H. Hansen</a:t>
                      </a:r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74691312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8505554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</a:t>
                      </a:r>
                      <a:r>
                        <a:rPr lang="en-GB" sz="1100" b="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Kløv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718111934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Kenneth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Svee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8913820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Nerheim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39410929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Røine</a:t>
                      </a: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Arvo</a:t>
                      </a: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Huru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33344012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38149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74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973165"/>
              </p:ext>
            </p:extLst>
          </p:nvPr>
        </p:nvGraphicFramePr>
        <p:xfrm>
          <a:off x="1959429" y="140276"/>
          <a:ext cx="8273143" cy="66384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4393">
                  <a:extLst>
                    <a:ext uri="{9D8B030D-6E8A-4147-A177-3AD203B41FA5}">
                      <a16:colId xmlns:a16="http://schemas.microsoft.com/office/drawing/2014/main" val="4139792995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3120222836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2459828564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2190075734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500567471"/>
                    </a:ext>
                  </a:extLst>
                </a:gridCol>
              </a:tblGrid>
              <a:tr h="25182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 smtClean="0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 smtClean="0">
                          <a:effectLst/>
                        </a:rPr>
                        <a:t> Main Match - </a:t>
                      </a:r>
                      <a:r>
                        <a:rPr lang="en-GB" sz="1600" b="1" u="none" strike="noStrike" dirty="0" err="1" smtClean="0">
                          <a:effectLst/>
                        </a:rPr>
                        <a:t>Tåsen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08100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Lørdag</a:t>
                      </a:r>
                      <a:r>
                        <a:rPr lang="en-GB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02/04 – 09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:00 </a:t>
                      </a:r>
                      <a:r>
                        <a:rPr lang="en-GB" sz="1100" b="1" u="none" strike="noStrike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13:30</a:t>
                      </a:r>
                      <a:endParaRPr lang="en-GB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Lørdag</a:t>
                      </a:r>
                      <a:r>
                        <a:rPr lang="nb-N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02/04 – 13:30 til 18:00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24742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19111238"/>
                  </a:ext>
                </a:extLst>
              </a:tr>
              <a:tr h="25182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Rolf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Meum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Geir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Kvam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610459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Ragnar Holten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u="none" strike="noStrike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Øivind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Johnsen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56506271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Wessel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Nybrott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Geir Harald Hansen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44761740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Stig-Olav</a:t>
                      </a:r>
                      <a:r>
                        <a:rPr lang="nb-N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Hauge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Kristoffer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Zotchev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98066874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Ståle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Støvland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Ståle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Støvland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268990336"/>
                  </a:ext>
                </a:extLst>
              </a:tr>
              <a:tr h="25182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Jonathan Kennedy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Stephen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Haarberg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10168663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Eindride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Stien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Opstad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62882177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Vebenstad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Jon-Helge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2457017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Kristian Mykland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Gjermund Skog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8961909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296221154"/>
                  </a:ext>
                </a:extLst>
              </a:tr>
              <a:tr h="251823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Aleksander</a:t>
                      </a: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Nordgarden-Rødner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IROA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Kjell Kjørstad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336147009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Skyttermoen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Nils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Einar Eide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918691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Steinar Jacobsen</a:t>
                      </a:r>
                      <a:r>
                        <a:rPr lang="en-GB" sz="1100" b="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u="none" strike="noStrike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Nevland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Harald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Storhaug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Olsen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096332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H.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Øverleir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Olav Delphin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312100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Stephan</a:t>
                      </a:r>
                      <a:r>
                        <a:rPr lang="nb-N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Chr. Stabell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Albert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Bolstad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1319092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73060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290348050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Rune Harald </a:t>
                      </a:r>
                      <a:r>
                        <a:rPr lang="en-GB" sz="1100" b="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Vikeby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09621866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Andli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48162405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Einar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Bakke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98540286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Opedal-Singsaas / 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Carl Fredrik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Dalseth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Helge Atle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Rønningsen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2701500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673717551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Parkering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Kristian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Jøndal</a:t>
                      </a: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Dariusz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Kowalczyk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548871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8497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942950"/>
              </p:ext>
            </p:extLst>
          </p:nvPr>
        </p:nvGraphicFramePr>
        <p:xfrm>
          <a:off x="1959429" y="140276"/>
          <a:ext cx="8273143" cy="66384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4393">
                  <a:extLst>
                    <a:ext uri="{9D8B030D-6E8A-4147-A177-3AD203B41FA5}">
                      <a16:colId xmlns:a16="http://schemas.microsoft.com/office/drawing/2014/main" val="4139792995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3120222836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2459828564"/>
                    </a:ext>
                  </a:extLst>
                </a:gridCol>
                <a:gridCol w="894393">
                  <a:extLst>
                    <a:ext uri="{9D8B030D-6E8A-4147-A177-3AD203B41FA5}">
                      <a16:colId xmlns:a16="http://schemas.microsoft.com/office/drawing/2014/main" val="2190075734"/>
                    </a:ext>
                  </a:extLst>
                </a:gridCol>
                <a:gridCol w="2794982">
                  <a:extLst>
                    <a:ext uri="{9D8B030D-6E8A-4147-A177-3AD203B41FA5}">
                      <a16:colId xmlns:a16="http://schemas.microsoft.com/office/drawing/2014/main" val="500567471"/>
                    </a:ext>
                  </a:extLst>
                </a:gridCol>
              </a:tblGrid>
              <a:tr h="251823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 smtClean="0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 smtClean="0">
                          <a:effectLst/>
                        </a:rPr>
                        <a:t> Main Match - </a:t>
                      </a:r>
                      <a:r>
                        <a:rPr lang="en-GB" sz="1600" b="1" u="none" strike="noStrike" dirty="0" err="1" smtClean="0">
                          <a:effectLst/>
                        </a:rPr>
                        <a:t>Tåsen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08100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Søndag</a:t>
                      </a:r>
                      <a:r>
                        <a:rPr lang="en-GB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03/04 – </a:t>
                      </a:r>
                      <a:r>
                        <a:rPr lang="en-GB" sz="11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:30 </a:t>
                      </a:r>
                      <a:r>
                        <a:rPr lang="en-GB" sz="1100" b="1" u="none" strike="noStrike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1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14:00</a:t>
                      </a:r>
                      <a:endParaRPr lang="en-GB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Søndag 03/04 </a:t>
                      </a:r>
                      <a:r>
                        <a:rPr lang="nb-NO" sz="1100" b="1" i="0" u="none" strike="noStrike" baseline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– </a:t>
                      </a:r>
                      <a:r>
                        <a:rPr lang="nb-NO" sz="1100" b="1" i="0" u="none" strike="noStrike" baseline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13:00 </a:t>
                      </a:r>
                      <a:r>
                        <a:rPr lang="nb-NO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til 18:00</a:t>
                      </a:r>
                      <a:endParaRPr lang="en-GB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247429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19111238"/>
                  </a:ext>
                </a:extLst>
              </a:tr>
              <a:tr h="25182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Geir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Kvam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Rolf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Meum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610459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Øivind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Johnsen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u="none" strike="noStrike" dirty="0" smtClean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Ragnar Holten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56506271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Wessel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Nybrott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Wessel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Nybrott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044761740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Kristoffer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Zotchev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Albert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Bolstad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98066874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Kristian Mykland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Geir Harald Hansen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268990336"/>
                  </a:ext>
                </a:extLst>
              </a:tr>
              <a:tr h="25182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Stephen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Haarberg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Jonathan Kennedy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10168663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Espen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Opstad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Eindride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Stien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462882177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Bjørn H. Hansen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Marianne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2457017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Gjermund Skog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Stig-Olav</a:t>
                      </a:r>
                      <a:r>
                        <a:rPr lang="nb-N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Hauge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8961909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Jon-Helge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Norseth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Vebenstad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296221154"/>
                  </a:ext>
                </a:extLst>
              </a:tr>
              <a:tr h="251823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IROA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Kjell Kjørstad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Aleksander</a:t>
                      </a: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Nordgarden-Rødner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336147009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Nils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Einar Eide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Skyttermoen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918691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Harald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Storhaug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Olsen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Steinar Jacobsen</a:t>
                      </a:r>
                      <a:r>
                        <a:rPr lang="en-GB" sz="1100" b="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u="none" strike="noStrike" baseline="0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Nevland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096332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Olav Delphin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H.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Øverleir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312100855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Agnius</a:t>
                      </a: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Butenis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Stephan</a:t>
                      </a:r>
                      <a:r>
                        <a:rPr lang="nb-N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Chr. Stabell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13190926"/>
                  </a:ext>
                </a:extLst>
              </a:tr>
              <a:tr h="251823">
                <a:tc vMerge="1"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Agnius</a:t>
                      </a: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Butenis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73060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290348050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Rune Harald </a:t>
                      </a:r>
                      <a:r>
                        <a:rPr lang="en-GB" sz="1100" b="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Vikeby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Dariusz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Kowalczyk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09621866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Andli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48162405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Stats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Einar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Bakke</a:t>
                      </a:r>
                      <a:endParaRPr lang="en-GB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Reserve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Patch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98540286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Opedal-Singsaas / 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Carl Fredrik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Dalseth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/ </a:t>
                      </a:r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Helge Atle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Rønningsen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27015004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Media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endParaRPr lang="en-GB" sz="11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673717551"/>
                  </a:ext>
                </a:extLst>
              </a:tr>
              <a:tr h="251823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Parkering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548871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841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457855"/>
              </p:ext>
            </p:extLst>
          </p:nvPr>
        </p:nvGraphicFramePr>
        <p:xfrm>
          <a:off x="1894114" y="955796"/>
          <a:ext cx="8403772" cy="49464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516">
                  <a:extLst>
                    <a:ext uri="{9D8B030D-6E8A-4147-A177-3AD203B41FA5}">
                      <a16:colId xmlns:a16="http://schemas.microsoft.com/office/drawing/2014/main" val="150925549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4291712343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1968926983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2564788968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3692098499"/>
                    </a:ext>
                  </a:extLst>
                </a:gridCol>
              </a:tblGrid>
              <a:tr h="24710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 smtClean="0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GB" sz="1600" b="1" u="none" strike="noStrike" baseline="0" dirty="0" err="1" smtClean="0">
                          <a:effectLst/>
                        </a:rPr>
                        <a:t>Bygging</a:t>
                      </a:r>
                      <a:r>
                        <a:rPr lang="en-GB" sz="1600" b="1" u="none" strike="noStrike" baseline="0" dirty="0" smtClean="0">
                          <a:effectLst/>
                        </a:rPr>
                        <a:t> - </a:t>
                      </a:r>
                      <a:r>
                        <a:rPr lang="en-GB" sz="1600" b="1" u="none" strike="noStrike" dirty="0" smtClean="0">
                          <a:effectLst/>
                        </a:rPr>
                        <a:t>St</a:t>
                      </a:r>
                      <a:r>
                        <a:rPr lang="en-GB" sz="1600" b="1" u="none" strike="noStrike" dirty="0">
                          <a:effectLst/>
                        </a:rPr>
                        <a:t>. </a:t>
                      </a:r>
                      <a:r>
                        <a:rPr lang="en-GB" sz="1600" b="1" u="none" strike="noStrike" dirty="0" err="1">
                          <a:effectLst/>
                        </a:rPr>
                        <a:t>Hanshaugen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941251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66255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74904680"/>
                  </a:ext>
                </a:extLst>
              </a:tr>
              <a:tr h="2471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Teamleder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Thomas Engen Lund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926311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Frank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Sandås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95540917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4906590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03329945"/>
                  </a:ext>
                </a:extLst>
              </a:tr>
              <a:tr h="2471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Teamleder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Martin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03715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Geir Arne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Sandbakken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0491229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Christopher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Størmer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86229382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Arvo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Huru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904856028"/>
                  </a:ext>
                </a:extLst>
              </a:tr>
              <a:tr h="2471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Teamleder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Albert </a:t>
                      </a:r>
                      <a:r>
                        <a:rPr lang="en-GB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Bolstad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97845431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Jan H. Hansen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19948699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Helge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Nesteby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0388756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Anders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Hofseth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Eidskrem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1419020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4724600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Thomas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Engen Lund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74691312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8505554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Frank </a:t>
                      </a:r>
                      <a:r>
                        <a:rPr lang="nb-NO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Sandås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718111934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1624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8729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444769"/>
              </p:ext>
            </p:extLst>
          </p:nvPr>
        </p:nvGraphicFramePr>
        <p:xfrm>
          <a:off x="1894114" y="955796"/>
          <a:ext cx="8403772" cy="49464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516">
                  <a:extLst>
                    <a:ext uri="{9D8B030D-6E8A-4147-A177-3AD203B41FA5}">
                      <a16:colId xmlns:a16="http://schemas.microsoft.com/office/drawing/2014/main" val="150925549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4291712343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1968926983"/>
                    </a:ext>
                  </a:extLst>
                </a:gridCol>
                <a:gridCol w="908516">
                  <a:extLst>
                    <a:ext uri="{9D8B030D-6E8A-4147-A177-3AD203B41FA5}">
                      <a16:colId xmlns:a16="http://schemas.microsoft.com/office/drawing/2014/main" val="2564788968"/>
                    </a:ext>
                  </a:extLst>
                </a:gridCol>
                <a:gridCol w="2839112">
                  <a:extLst>
                    <a:ext uri="{9D8B030D-6E8A-4147-A177-3AD203B41FA5}">
                      <a16:colId xmlns:a16="http://schemas.microsoft.com/office/drawing/2014/main" val="3692098499"/>
                    </a:ext>
                  </a:extLst>
                </a:gridCol>
              </a:tblGrid>
              <a:tr h="247106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GB" sz="1600" b="1" u="none" strike="noStrike" dirty="0" err="1" smtClean="0">
                          <a:effectLst/>
                        </a:rPr>
                        <a:t>Arbeidsliste</a:t>
                      </a:r>
                      <a:r>
                        <a:rPr lang="en-GB" sz="16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GB" sz="1600" b="1" u="none" strike="noStrike" baseline="0" dirty="0" err="1" smtClean="0">
                          <a:effectLst/>
                        </a:rPr>
                        <a:t>Bygging</a:t>
                      </a:r>
                      <a:r>
                        <a:rPr lang="en-GB" sz="1600" b="1" u="none" strike="noStrike" baseline="0" dirty="0" smtClean="0">
                          <a:effectLst/>
                        </a:rPr>
                        <a:t> – </a:t>
                      </a:r>
                      <a:r>
                        <a:rPr lang="en-GB" sz="1600" b="1" u="none" strike="noStrike" baseline="0" dirty="0" err="1" smtClean="0">
                          <a:effectLst/>
                        </a:rPr>
                        <a:t>Tåsen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4941251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8662556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Løp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Rolle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Navn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874904680"/>
                  </a:ext>
                </a:extLst>
              </a:tr>
              <a:tr h="2471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Teamleder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Morten Wessel </a:t>
                      </a:r>
                      <a:r>
                        <a:rPr lang="en-GB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Nybrott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9263112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Opedal-Singsaas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95540917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Carl Fredrik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Dalseth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749065903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Kristoffer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Zotchev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703329945"/>
                  </a:ext>
                </a:extLst>
              </a:tr>
              <a:tr h="2471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Teamleder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Eindride</a:t>
                      </a:r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Stien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551037158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Eirik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Stien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04912297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Ståle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Støvland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86229382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Jon-Helge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Norseth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904856028"/>
                  </a:ext>
                </a:extLst>
              </a:tr>
              <a:tr h="24710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GB" sz="11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Teamleder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 </a:t>
                      </a:r>
                      <a:r>
                        <a:rPr lang="en-GB" sz="11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Skyttermoen</a:t>
                      </a:r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097845431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 H.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Øverleir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119948699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Harald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Storhaug</a:t>
                      </a:r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Olsen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80388756"/>
                  </a:ext>
                </a:extLst>
              </a:tr>
              <a:tr h="247106">
                <a:tc vMerge="1"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Byggmester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Henrik </a:t>
                      </a:r>
                      <a:r>
                        <a:rPr lang="en-GB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Neegaard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701419020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414724600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QM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Erik</a:t>
                      </a:r>
                      <a:r>
                        <a:rPr lang="nb-NO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nb-NO" sz="1100" b="0" i="0" u="none" strike="noStrike" baseline="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Andli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1174691312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Kantine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85055547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MD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Are</a:t>
                      </a:r>
                      <a:r>
                        <a:rPr lang="nb-NO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Tysnes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3718111934"/>
                  </a:ext>
                </a:extLst>
              </a:tr>
              <a:tr h="247106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554" marR="7554" marT="7554" marB="0" anchor="b"/>
                </a:tc>
                <a:extLst>
                  <a:ext uri="{0D108BD9-81ED-4DB2-BD59-A6C34878D82A}">
                    <a16:rowId xmlns:a16="http://schemas.microsoft.com/office/drawing/2014/main" val="221624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65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797</Words>
  <Application>Microsoft Office PowerPoint</Application>
  <PresentationFormat>Widescreen</PresentationFormat>
  <Paragraphs>474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Are Tysnes</dc:creator>
  <cp:lastModifiedBy>Are Tysnes</cp:lastModifiedBy>
  <cp:revision>99</cp:revision>
  <dcterms:created xsi:type="dcterms:W3CDTF">2020-10-14T15:18:29Z</dcterms:created>
  <dcterms:modified xsi:type="dcterms:W3CDTF">2022-04-02T20:47:12Z</dcterms:modified>
</cp:coreProperties>
</file>