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3767A-4118-4010-B02F-66298927340A}" v="276" dt="2022-11-11T13:21:18.7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4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 Tysnes" userId="9b8c4ca124ce2459" providerId="LiveId" clId="{2C83767A-4118-4010-B02F-66298927340A}"/>
    <pc:docChg chg="undo custSel delSld modSld">
      <pc:chgData name="Are Tysnes" userId="9b8c4ca124ce2459" providerId="LiveId" clId="{2C83767A-4118-4010-B02F-66298927340A}" dt="2022-11-11T13:21:43.593" v="1467" actId="20577"/>
      <pc:docMkLst>
        <pc:docMk/>
      </pc:docMkLst>
      <pc:sldChg chg="modSp mod">
        <pc:chgData name="Are Tysnes" userId="9b8c4ca124ce2459" providerId="LiveId" clId="{2C83767A-4118-4010-B02F-66298927340A}" dt="2022-11-10T13:59:18.839" v="1442" actId="20577"/>
        <pc:sldMkLst>
          <pc:docMk/>
          <pc:sldMk cId="441010142" sldId="256"/>
        </pc:sldMkLst>
        <pc:graphicFrameChg chg="mod modGraphic">
          <ac:chgData name="Are Tysnes" userId="9b8c4ca124ce2459" providerId="LiveId" clId="{2C83767A-4118-4010-B02F-66298927340A}" dt="2022-11-10T13:59:18.839" v="1442" actId="20577"/>
          <ac:graphicFrameMkLst>
            <pc:docMk/>
            <pc:sldMk cId="441010142" sldId="256"/>
            <ac:graphicFrameMk id="3" creationId="{00000000-0000-0000-0000-000000000000}"/>
          </ac:graphicFrameMkLst>
        </pc:graphicFrameChg>
      </pc:sldChg>
      <pc:sldChg chg="addSp delSp modSp mod">
        <pc:chgData name="Are Tysnes" userId="9b8c4ca124ce2459" providerId="LiveId" clId="{2C83767A-4118-4010-B02F-66298927340A}" dt="2022-11-11T13:21:43.593" v="1467" actId="20577"/>
        <pc:sldMkLst>
          <pc:docMk/>
          <pc:sldMk cId="2618497361" sldId="257"/>
        </pc:sldMkLst>
        <pc:graphicFrameChg chg="add del mod modGraphic">
          <ac:chgData name="Are Tysnes" userId="9b8c4ca124ce2459" providerId="LiveId" clId="{2C83767A-4118-4010-B02F-66298927340A}" dt="2022-11-11T13:21:43.593" v="1467" actId="20577"/>
          <ac:graphicFrameMkLst>
            <pc:docMk/>
            <pc:sldMk cId="2618497361" sldId="257"/>
            <ac:graphicFrameMk id="2" creationId="{00000000-0000-0000-0000-000000000000}"/>
          </ac:graphicFrameMkLst>
        </pc:graphicFrameChg>
      </pc:sldChg>
      <pc:sldChg chg="del">
        <pc:chgData name="Are Tysnes" userId="9b8c4ca124ce2459" providerId="LiveId" clId="{2C83767A-4118-4010-B02F-66298927340A}" dt="2022-11-05T13:54:08.409" v="0" actId="2696"/>
        <pc:sldMkLst>
          <pc:docMk/>
          <pc:sldMk cId="3668729129" sldId="258"/>
        </pc:sldMkLst>
      </pc:sldChg>
      <pc:sldChg chg="del">
        <pc:chgData name="Are Tysnes" userId="9b8c4ca124ce2459" providerId="LiveId" clId="{2C83767A-4118-4010-B02F-66298927340A}" dt="2022-11-05T13:54:11.084" v="1" actId="2696"/>
        <pc:sldMkLst>
          <pc:docMk/>
          <pc:sldMk cId="2091655498" sldId="259"/>
        </pc:sldMkLst>
      </pc:sldChg>
      <pc:sldChg chg="modSp mod">
        <pc:chgData name="Are Tysnes" userId="9b8c4ca124ce2459" providerId="LiveId" clId="{2C83767A-4118-4010-B02F-66298927340A}" dt="2022-11-07T14:46:21.038" v="1385" actId="21"/>
        <pc:sldMkLst>
          <pc:docMk/>
          <pc:sldMk cId="3201748883" sldId="260"/>
        </pc:sldMkLst>
        <pc:graphicFrameChg chg="mod modGraphic">
          <ac:chgData name="Are Tysnes" userId="9b8c4ca124ce2459" providerId="LiveId" clId="{2C83767A-4118-4010-B02F-66298927340A}" dt="2022-11-07T14:46:21.038" v="1385" actId="21"/>
          <ac:graphicFrameMkLst>
            <pc:docMk/>
            <pc:sldMk cId="3201748883" sldId="260"/>
            <ac:graphicFrameMk id="3" creationId="{00000000-0000-0000-0000-000000000000}"/>
          </ac:graphicFrameMkLst>
        </pc:graphicFrameChg>
      </pc:sldChg>
      <pc:sldChg chg="modSp mod">
        <pc:chgData name="Are Tysnes" userId="9b8c4ca124ce2459" providerId="LiveId" clId="{2C83767A-4118-4010-B02F-66298927340A}" dt="2022-11-10T13:58:18.640" v="1418" actId="20577"/>
        <pc:sldMkLst>
          <pc:docMk/>
          <pc:sldMk cId="2004841764" sldId="261"/>
        </pc:sldMkLst>
        <pc:graphicFrameChg chg="mod modGraphic">
          <ac:chgData name="Are Tysnes" userId="9b8c4ca124ce2459" providerId="LiveId" clId="{2C83767A-4118-4010-B02F-66298927340A}" dt="2022-11-10T13:58:18.640" v="1418" actId="20577"/>
          <ac:graphicFrameMkLst>
            <pc:docMk/>
            <pc:sldMk cId="2004841764" sldId="261"/>
            <ac:graphicFrameMk id="2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21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70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98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4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6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09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00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81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39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1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80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C9D4E-485C-4BF6-BCD1-E32B1580211B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50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10460"/>
              </p:ext>
            </p:extLst>
          </p:nvPr>
        </p:nvGraphicFramePr>
        <p:xfrm>
          <a:off x="1894114" y="497540"/>
          <a:ext cx="8403772" cy="5862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516">
                  <a:extLst>
                    <a:ext uri="{9D8B030D-6E8A-4147-A177-3AD203B41FA5}">
                      <a16:colId xmlns:a16="http://schemas.microsoft.com/office/drawing/2014/main" val="150925549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4291712343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1968926983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2564788968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3692098499"/>
                    </a:ext>
                  </a:extLst>
                </a:gridCol>
              </a:tblGrid>
              <a:tr h="24710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>
                          <a:effectLst/>
                        </a:rPr>
                        <a:t> Main Match - </a:t>
                      </a:r>
                      <a:r>
                        <a:rPr lang="en-GB" sz="1600" b="1" u="none" strike="noStrike" dirty="0">
                          <a:effectLst/>
                        </a:rPr>
                        <a:t>St. </a:t>
                      </a:r>
                      <a:r>
                        <a:rPr lang="en-GB" sz="1600" b="1" u="none" strike="noStrike" dirty="0" err="1">
                          <a:effectLst/>
                        </a:rPr>
                        <a:t>Hanshaugen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941251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Lørdag</a:t>
                      </a:r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12/11 – 08</a:t>
                      </a:r>
                      <a:r>
                        <a:rPr lang="en-GB" sz="1100" b="1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:00 </a:t>
                      </a:r>
                      <a:r>
                        <a:rPr lang="en-GB" sz="1100" b="1" u="none" strike="noStrike" baseline="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</a:t>
                      </a:r>
                      <a:r>
                        <a:rPr lang="en-GB" sz="1100" b="1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13:30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Lørdag</a:t>
                      </a:r>
                      <a:r>
                        <a:rPr lang="nb-NO" sz="11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12/11 – 13:30 til 18:00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66255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74904680"/>
                  </a:ext>
                </a:extLst>
              </a:tr>
              <a:tr h="2471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Øivind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Johnsen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Ljostveit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926311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Aleksander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Nordgarden-Rødner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Aleksander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Nordgarden-Rødner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95540917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Magnus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Kragseth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Magnus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Kragseth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4906590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Thomas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Riise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Øystein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Rambøl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03329945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Malkiat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Singh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Abdul Salam Khan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28813234"/>
                  </a:ext>
                </a:extLst>
              </a:tr>
              <a:tr h="2471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Martin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Alexander Bull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03715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Sandås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Regbo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0491229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Siri Larson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Kristian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Jøndal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86229382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Endre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Rudi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Endre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Rudi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9048560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Geir A. B.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Wollmann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Trond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Evensen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33691855"/>
                  </a:ext>
                </a:extLst>
              </a:tr>
              <a:tr h="24710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Simon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Ravn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 Tysnes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97845431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Rolf Meum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Sandås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19948699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Ole Christian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Rynning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 R.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Martinussen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0388756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Espen Hansen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Christopher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Størmer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1419020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Andreas W. Rasmussen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Thomas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Gøytil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4724600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Ravn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Kenneth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Nøsterud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74691312"/>
                  </a:ext>
                </a:extLst>
              </a:tr>
              <a:tr h="6796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8505554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Rune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Vikeby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(08:00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718111934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Kenneth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Svee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(08:00) / Frank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Sandås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(13:30)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8913820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 (08:00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39410929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Røine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(07:30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33344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01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848547"/>
              </p:ext>
            </p:extLst>
          </p:nvPr>
        </p:nvGraphicFramePr>
        <p:xfrm>
          <a:off x="1894114" y="497540"/>
          <a:ext cx="8403772" cy="5862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516">
                  <a:extLst>
                    <a:ext uri="{9D8B030D-6E8A-4147-A177-3AD203B41FA5}">
                      <a16:colId xmlns:a16="http://schemas.microsoft.com/office/drawing/2014/main" val="150925549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4291712343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1968926983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2564788968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3692098499"/>
                    </a:ext>
                  </a:extLst>
                </a:gridCol>
              </a:tblGrid>
              <a:tr h="24710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>
                          <a:effectLst/>
                        </a:rPr>
                        <a:t> Main Match - </a:t>
                      </a:r>
                      <a:r>
                        <a:rPr lang="en-GB" sz="1600" b="1" u="none" strike="noStrike" dirty="0">
                          <a:effectLst/>
                        </a:rPr>
                        <a:t>St. </a:t>
                      </a:r>
                      <a:r>
                        <a:rPr lang="en-GB" sz="1600" b="1" u="none" strike="noStrike" dirty="0" err="1">
                          <a:effectLst/>
                        </a:rPr>
                        <a:t>Hanshaugen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941251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Søndag</a:t>
                      </a:r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13/11 – 08</a:t>
                      </a:r>
                      <a:r>
                        <a:rPr lang="en-GB" sz="1100" b="1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:30 </a:t>
                      </a:r>
                      <a:r>
                        <a:rPr lang="en-GB" sz="1100" b="1" u="none" strike="noStrike" baseline="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</a:t>
                      </a:r>
                      <a:r>
                        <a:rPr lang="en-GB" sz="1100" b="1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13:30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Søndag 13/11 – 13:30 til 18:00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66255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74904680"/>
                  </a:ext>
                </a:extLst>
              </a:tr>
              <a:tr h="2471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Ljostveit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Øivind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Johnsen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926311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Kian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Spongsveen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Kian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Spongsveen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95540917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Thomas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Riise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Øystein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Rambøl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4906590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Malkiat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Singh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Abdul Salam Khan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03329945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Joakim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Rygg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Flesvik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Joakim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Rygg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Flesvik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28813234"/>
                  </a:ext>
                </a:extLst>
              </a:tr>
              <a:tr h="2471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Alexander Bull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Martin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03715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Felix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Vaager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Felix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Vaager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0491229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Kristian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Jøndal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Siri Larson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86229382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Geir A. B.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Wollmann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Trond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Evensen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9048560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Magnus Erik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Sjöstrand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Magnus Erik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Sjöstrand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33691855"/>
                  </a:ext>
                </a:extLst>
              </a:tr>
              <a:tr h="24710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 Tysnes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Simon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Ravn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97845431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Nils Einar Eide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Rolf Meum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19948699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Tage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Martinsen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Regbo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0388756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Espen Hansen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Thomas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Gøytil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1419020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Christopher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Størmer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Ravn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4724600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Kenneth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Nøsterud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Andreas W. Rasmussen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74691312"/>
                  </a:ext>
                </a:extLst>
              </a:tr>
              <a:tr h="9990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8505554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Rune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Vikeby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(08:30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718111934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Kenneth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Svee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(08:30) / Frank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Sandås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(13:30)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8913820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 (08:30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39410929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Arvo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Huru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(08:00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33344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74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498627"/>
              </p:ext>
            </p:extLst>
          </p:nvPr>
        </p:nvGraphicFramePr>
        <p:xfrm>
          <a:off x="1959429" y="445439"/>
          <a:ext cx="8273143" cy="5967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4393">
                  <a:extLst>
                    <a:ext uri="{9D8B030D-6E8A-4147-A177-3AD203B41FA5}">
                      <a16:colId xmlns:a16="http://schemas.microsoft.com/office/drawing/2014/main" val="4139792995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3120222836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2459828564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2190075734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500567471"/>
                    </a:ext>
                  </a:extLst>
                </a:gridCol>
              </a:tblGrid>
              <a:tr h="25182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>
                          <a:effectLst/>
                        </a:rPr>
                        <a:t> Main Match - </a:t>
                      </a:r>
                      <a:r>
                        <a:rPr lang="en-GB" sz="1600" b="1" u="none" strike="noStrike" dirty="0" err="1">
                          <a:effectLst/>
                        </a:rPr>
                        <a:t>Tåsen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08100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Lørdag</a:t>
                      </a:r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12/11 – 08</a:t>
                      </a:r>
                      <a:r>
                        <a:rPr lang="en-GB" sz="1100" b="1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:00 </a:t>
                      </a:r>
                      <a:r>
                        <a:rPr lang="en-GB" sz="1100" b="1" u="none" strike="noStrike" baseline="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</a:t>
                      </a:r>
                      <a:r>
                        <a:rPr lang="en-GB" sz="1100" b="1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13:30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Lørdag</a:t>
                      </a:r>
                      <a:r>
                        <a:rPr lang="nb-NO" sz="11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12/11 – 13:30 til 18:00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24742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19111238"/>
                  </a:ext>
                </a:extLst>
              </a:tr>
              <a:tr h="25182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Carl Fredrik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Dalseth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Wessel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Nybrott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610459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Gjerstad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Gjerstad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56506271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Stefano Ciccarelli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Jon-Helge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44761740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Artur Trindade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Martinho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Andreas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Demirel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Reitan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98066874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Andreas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Demirel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Reitan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Helge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Nesteby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268990336"/>
                  </a:ext>
                </a:extLst>
              </a:tr>
              <a:tr h="25182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Eindride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 Ole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Reksnes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10168663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IROA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Stephen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Haarberg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Jonas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Lilleland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62882177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Eirik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-Olav Hauge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2457017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Geir Harald Hansen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Sigbjörn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Aksel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Ekman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896190955"/>
                  </a:ext>
                </a:extLst>
              </a:tr>
              <a:tr h="251823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Skyttermoen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IROA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Kjell R.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Kjørstad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336147009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Bjørn. H Hansen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IROA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Einar Johan Holst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918691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Jahnsen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Jahnsen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096332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 Magnus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Ekjord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Erlend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Rimer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312100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Opedal-Singsaas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Erland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Sørby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1319092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Harald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Storhaug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Olsen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Pål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Stranger-Johannessen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730604"/>
                  </a:ext>
                </a:extLst>
              </a:tr>
              <a:tr h="7669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290348050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Kløv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(08:00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09621866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Mike Holm (08:00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48162405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Nerheim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(08:00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98540286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Kristoffer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Zotchev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(07:30) / Jonas Amundsen (13:30) / Helge Atle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Rønningsen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(07:30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2701500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Parkering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Dariusz Kowalczyk (07:30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/ Geir Arne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Sandbakken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(07:30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548871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497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457604"/>
              </p:ext>
            </p:extLst>
          </p:nvPr>
        </p:nvGraphicFramePr>
        <p:xfrm>
          <a:off x="1959429" y="445439"/>
          <a:ext cx="8273143" cy="5967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4393">
                  <a:extLst>
                    <a:ext uri="{9D8B030D-6E8A-4147-A177-3AD203B41FA5}">
                      <a16:colId xmlns:a16="http://schemas.microsoft.com/office/drawing/2014/main" val="4139792995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3120222836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2459828564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2190075734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500567471"/>
                    </a:ext>
                  </a:extLst>
                </a:gridCol>
              </a:tblGrid>
              <a:tr h="25182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>
                          <a:effectLst/>
                        </a:rPr>
                        <a:t> Main Match - </a:t>
                      </a:r>
                      <a:r>
                        <a:rPr lang="en-GB" sz="1600" b="1" u="none" strike="noStrike" dirty="0" err="1">
                          <a:effectLst/>
                        </a:rPr>
                        <a:t>Tåsen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08100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Søndag</a:t>
                      </a:r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13/11 – 08</a:t>
                      </a:r>
                      <a:r>
                        <a:rPr lang="en-GB" sz="1100" b="1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:30 </a:t>
                      </a:r>
                      <a:r>
                        <a:rPr lang="en-GB" sz="1100" b="1" u="none" strike="noStrike" baseline="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</a:t>
                      </a:r>
                      <a:r>
                        <a:rPr lang="en-GB" sz="1100" b="1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13:30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Søndag 13/11 – 13:30 til 18:00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24742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19111238"/>
                  </a:ext>
                </a:extLst>
              </a:tr>
              <a:tr h="25182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Wessel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Nybrott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Wessel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Nybrott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610459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Carl Fredrik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Dalseth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IROA</a:t>
                      </a:r>
                      <a:endParaRPr lang="en-GB" sz="110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Kjell R.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Kjørstad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56506271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Jon-Helge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Aleksander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44761740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Helge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Nesteby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Artur Trindade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Martinho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98066874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Gjermund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Skog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Gjermund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Skog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268990336"/>
                  </a:ext>
                </a:extLst>
              </a:tr>
              <a:tr h="25182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Eindride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 Ole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Reksnes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10168663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IROA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Stephen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Haarberg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Jonas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Lilleland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62882177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Aleksander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-Olav Hauge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2457017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Eirik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Geir Harald Hansen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896190955"/>
                  </a:ext>
                </a:extLst>
              </a:tr>
              <a:tr h="251823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Jahnsen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Skyttermoen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336147009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918691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IROA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Einar Johan Holst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Bjørn. H Hansen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096332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Erlend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Rimer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 Magnus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Ekjord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312100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Erland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Sørby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Harald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Storhaug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Olsen</a:t>
                      </a: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1319092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Pål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Stranger-Johannessen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Opedal-Singsaas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730604"/>
                  </a:ext>
                </a:extLst>
              </a:tr>
              <a:tr h="7669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290348050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Kløv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(08:30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09621866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Mike Holm (08:30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48162405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Nerheim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(08:30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98540286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Jonas Amundsen (08:00) / Kristoffer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Zotchev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(13:30) /  / Helge Atle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Rønningsen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(08:00 full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2701500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Parkering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Sergey Shaposhnikov (08:00) / Dariusz Kowalczyk(13:30)</a:t>
                      </a: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548871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841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773</Words>
  <Application>Microsoft Office PowerPoint</Application>
  <PresentationFormat>Widescreen</PresentationFormat>
  <Paragraphs>371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Are Tysnes</dc:creator>
  <cp:lastModifiedBy>Are Tysnes</cp:lastModifiedBy>
  <cp:revision>99</cp:revision>
  <dcterms:created xsi:type="dcterms:W3CDTF">2020-10-14T15:18:29Z</dcterms:created>
  <dcterms:modified xsi:type="dcterms:W3CDTF">2022-11-11T13:21:44Z</dcterms:modified>
</cp:coreProperties>
</file>