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F5F56D-E3A8-4533-BA55-2913E39FB2DF}" v="1" dt="2022-11-09T22:10:46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3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 Tysnes" userId="9b8c4ca124ce2459" providerId="LiveId" clId="{BCF5F56D-E3A8-4533-BA55-2913E39FB2DF}"/>
    <pc:docChg chg="addSld delSld modSld">
      <pc:chgData name="Are Tysnes" userId="9b8c4ca124ce2459" providerId="LiveId" clId="{BCF5F56D-E3A8-4533-BA55-2913E39FB2DF}" dt="2022-11-09T22:16:43.306" v="187" actId="20577"/>
      <pc:docMkLst>
        <pc:docMk/>
      </pc:docMkLst>
      <pc:sldChg chg="modSp mod">
        <pc:chgData name="Are Tysnes" userId="9b8c4ca124ce2459" providerId="LiveId" clId="{BCF5F56D-E3A8-4533-BA55-2913E39FB2DF}" dt="2022-11-09T16:45:59.141" v="16" actId="20577"/>
        <pc:sldMkLst>
          <pc:docMk/>
          <pc:sldMk cId="2754237319" sldId="256"/>
        </pc:sldMkLst>
        <pc:spChg chg="mod">
          <ac:chgData name="Are Tysnes" userId="9b8c4ca124ce2459" providerId="LiveId" clId="{BCF5F56D-E3A8-4533-BA55-2913E39FB2DF}" dt="2022-11-09T16:45:07.513" v="0" actId="1076"/>
          <ac:spMkLst>
            <pc:docMk/>
            <pc:sldMk cId="2754237319" sldId="256"/>
            <ac:spMk id="5" creationId="{60770648-E08E-68CF-4B50-D89AC029F8E0}"/>
          </ac:spMkLst>
        </pc:spChg>
        <pc:graphicFrameChg chg="modGraphic">
          <ac:chgData name="Are Tysnes" userId="9b8c4ca124ce2459" providerId="LiveId" clId="{BCF5F56D-E3A8-4533-BA55-2913E39FB2DF}" dt="2022-11-09T16:45:53.909" v="9" actId="20577"/>
          <ac:graphicFrameMkLst>
            <pc:docMk/>
            <pc:sldMk cId="2754237319" sldId="256"/>
            <ac:graphicFrameMk id="4" creationId="{241A1470-E57B-528B-FAC4-C4D83FC9F179}"/>
          </ac:graphicFrameMkLst>
        </pc:graphicFrameChg>
        <pc:graphicFrameChg chg="modGraphic">
          <ac:chgData name="Are Tysnes" userId="9b8c4ca124ce2459" providerId="LiveId" clId="{BCF5F56D-E3A8-4533-BA55-2913E39FB2DF}" dt="2022-11-09T16:45:59.141" v="16" actId="20577"/>
          <ac:graphicFrameMkLst>
            <pc:docMk/>
            <pc:sldMk cId="2754237319" sldId="256"/>
            <ac:graphicFrameMk id="6" creationId="{582B531B-CE41-78E7-8184-46B90A6A5706}"/>
          </ac:graphicFrameMkLst>
        </pc:graphicFrameChg>
      </pc:sldChg>
      <pc:sldChg chg="modSp add mod">
        <pc:chgData name="Are Tysnes" userId="9b8c4ca124ce2459" providerId="LiveId" clId="{BCF5F56D-E3A8-4533-BA55-2913E39FB2DF}" dt="2022-11-09T22:16:43.306" v="187" actId="20577"/>
        <pc:sldMkLst>
          <pc:docMk/>
          <pc:sldMk cId="2353017889" sldId="257"/>
        </pc:sldMkLst>
        <pc:spChg chg="mod">
          <ac:chgData name="Are Tysnes" userId="9b8c4ca124ce2459" providerId="LiveId" clId="{BCF5F56D-E3A8-4533-BA55-2913E39FB2DF}" dt="2022-11-09T22:11:01.193" v="25" actId="12788"/>
          <ac:spMkLst>
            <pc:docMk/>
            <pc:sldMk cId="2353017889" sldId="257"/>
            <ac:spMk id="5" creationId="{60770648-E08E-68CF-4B50-D89AC029F8E0}"/>
          </ac:spMkLst>
        </pc:spChg>
        <pc:graphicFrameChg chg="modGraphic">
          <ac:chgData name="Are Tysnes" userId="9b8c4ca124ce2459" providerId="LiveId" clId="{BCF5F56D-E3A8-4533-BA55-2913E39FB2DF}" dt="2022-11-09T22:16:43.306" v="187" actId="20577"/>
          <ac:graphicFrameMkLst>
            <pc:docMk/>
            <pc:sldMk cId="2353017889" sldId="257"/>
            <ac:graphicFrameMk id="4" creationId="{241A1470-E57B-528B-FAC4-C4D83FC9F179}"/>
          </ac:graphicFrameMkLst>
        </pc:graphicFrameChg>
        <pc:graphicFrameChg chg="modGraphic">
          <ac:chgData name="Are Tysnes" userId="9b8c4ca124ce2459" providerId="LiveId" clId="{BCF5F56D-E3A8-4533-BA55-2913E39FB2DF}" dt="2022-11-09T22:16:13.717" v="169" actId="20577"/>
          <ac:graphicFrameMkLst>
            <pc:docMk/>
            <pc:sldMk cId="2353017889" sldId="257"/>
            <ac:graphicFrameMk id="6" creationId="{582B531B-CE41-78E7-8184-46B90A6A5706}"/>
          </ac:graphicFrameMkLst>
        </pc:graphicFrameChg>
      </pc:sldChg>
      <pc:sldChg chg="del">
        <pc:chgData name="Are Tysnes" userId="9b8c4ca124ce2459" providerId="LiveId" clId="{BCF5F56D-E3A8-4533-BA55-2913E39FB2DF}" dt="2022-11-09T22:10:44.060" v="17" actId="47"/>
        <pc:sldMkLst>
          <pc:docMk/>
          <pc:sldMk cId="3340735161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A2AB3-7ACC-4FF3-A5CC-83FE228411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2FE9B5-0055-7760-BDBD-EE69152AA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6A541-490B-9410-B0C8-F4C74B394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478A0-7C1A-288B-1A1A-EB997D80E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EA9AE-F743-EC63-7B64-C5ADEF10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5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01C44-5CA5-FC8B-A7B9-1C624CA2E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E0BE64-D85C-7535-2940-96541FF1A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6528D-8D65-8F83-AE83-E3FFCD468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67517-71F5-C6E9-7AAD-1E467CFA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06B31-927D-8CCC-5D82-5F5FA233D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9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E5B660-364F-5A18-7F51-E15F127394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89419-FA73-13F7-0573-A009A8C42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A51DE-D87D-240F-EEE9-2D0A7E936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E2CE3-0076-A1AD-6B36-03A8F3712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41DC5-0D42-A4F8-5249-635532C2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1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3DB54-E74B-2F57-1B3A-2C1E60C20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89F76-1DD1-A3B1-1EDB-A7A69270B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E08D3-E8ED-7410-437B-2D5EEE4A3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19076-B41D-120B-D97B-AFC6B495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738AA-46FD-34D1-B812-5F85429DF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5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D66AF-8BCF-CE41-5449-1C6B2126C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61AD6-7C0B-1D4A-899F-4CCA40FC2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45BAF-155F-4F38-EA71-CA419D42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4BEDE-303E-7968-DB5F-84E166DF2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1BDA2-9669-AE23-5C7A-90ED207FA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0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D87ED-EB90-8B76-8224-A333DEB46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E31CA-786E-7692-ACF7-B7FD97FA38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CF457-D1F3-02D0-9CE4-ACCF7DC4C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1AAA9-66A1-477F-F875-0E69625D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71D6F-7D91-46D9-2C64-5512FB87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7CE0F-6068-9AB5-6AB3-DCB1CE119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2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0FE1D-0493-2B41-5CB0-8B4D7282F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26B13-4E0C-6CBF-8F15-2D32738BF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65A627-5F50-E8E3-3ABE-550349ECA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ED44CB-9F25-EE17-37FF-0AD2B8B18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3B40B1-FA95-E4E7-C54E-E08B6C7CB0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C2214-5AF9-16ED-DBE8-6E45B64A3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8738A-844C-E26E-C4B4-F675EC1AD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808DAF-C83C-C24B-FBA3-B18DE8EBB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7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D4DD1-E005-95AA-5827-FD56B0A7B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DFD7A-18DC-6C9B-33F0-DC8E550CA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3D4702-B52F-D3A4-8151-B2914F1B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54BE69-625F-5FEB-E193-A12CF3B58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7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72D8F1-3FB6-2034-9F76-65653CF68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CD5E9-90D6-E50D-2501-6C4D42AF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1307E-094D-1B64-1260-4972FE4F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0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4BA58-9535-81CC-9BA2-5C5A0580C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46B8C-E3E6-61A2-0C64-9A5CECE3F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78287-590D-1ECD-9DEF-0CC9F103C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E7ACA-6AE4-E77F-7CD8-AA250514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2DF79-DE66-1D83-B9FE-71570BCB9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4B072-C8F6-445E-FC90-A9EC2AFE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192B4-E2CA-D1DA-C005-43C5B15CE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A9C179-B986-CB64-677A-0BB8C0C0F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14445-6413-9277-713F-E67058EFA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AF29F-6E3F-819C-5106-9B0FD28B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41EF4-56D4-3D46-38B1-9167855CB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CA21C-CCF6-FEC7-2BC6-1A77B02E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BFA059-3EFE-696A-7FD5-9CA59EFB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551A6-25BA-9342-5104-6A1CDDF7E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008B1-2A8B-239E-FFA1-48A2B3D13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606D8-CE52-49A2-B283-A7CF969408B6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5E8C9-611B-9EA2-34F9-F81AA155B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9C823-0279-D492-FA3A-E2260C1B7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DF7E8-7BBF-4927-8C6B-106CAD9A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8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1A1470-E57B-528B-FAC4-C4D83FC9F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889812"/>
              </p:ext>
            </p:extLst>
          </p:nvPr>
        </p:nvGraphicFramePr>
        <p:xfrm>
          <a:off x="982224" y="1268160"/>
          <a:ext cx="4644572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31417691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04293258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9324004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998837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Tid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22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08:00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Oppmøte</a:t>
                      </a:r>
                      <a:r>
                        <a:rPr lang="en-US" dirty="0"/>
                        <a:t> Crew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82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08:30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RO Brief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784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08:45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Opprop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Skyttere</a:t>
                      </a:r>
                      <a:r>
                        <a:rPr lang="en-US" dirty="0"/>
                        <a:t> på Stage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20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08:55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Brief + 3 min Walkthrough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91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95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99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03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65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835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440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85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99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834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770648-E08E-68CF-4B50-D89AC029F8E0}"/>
              </a:ext>
            </a:extLst>
          </p:cNvPr>
          <p:cNvSpPr txBox="1"/>
          <p:nvPr/>
        </p:nvSpPr>
        <p:spPr>
          <a:xfrm>
            <a:off x="4597224" y="143599"/>
            <a:ext cx="2997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/>
              <a:t>Kjøreplan</a:t>
            </a:r>
            <a:r>
              <a:rPr lang="en-US" sz="3200" b="1" dirty="0"/>
              <a:t>: </a:t>
            </a:r>
            <a:r>
              <a:rPr lang="en-US" sz="3200" b="1" dirty="0" err="1"/>
              <a:t>Tåsen</a:t>
            </a:r>
            <a:endParaRPr lang="en-US" sz="3200" b="1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582B531B-CE41-78E7-8184-46B90A6A5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54130"/>
              </p:ext>
            </p:extLst>
          </p:nvPr>
        </p:nvGraphicFramePr>
        <p:xfrm>
          <a:off x="6418288" y="1268160"/>
          <a:ext cx="4644572" cy="482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31417691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04293258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9324004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998837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Tid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22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08:30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Oppmøte</a:t>
                      </a:r>
                      <a:r>
                        <a:rPr lang="en-US" dirty="0"/>
                        <a:t> Crew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82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08:45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Opprop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Skyttere</a:t>
                      </a:r>
                      <a:r>
                        <a:rPr lang="en-US" dirty="0"/>
                        <a:t> på Stage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20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08:55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Brief + 3 min Walkthrough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91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95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99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03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65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835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440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85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99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8344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1EE09CC-6D34-A283-B2B6-FAC631A24C1C}"/>
              </a:ext>
            </a:extLst>
          </p:cNvPr>
          <p:cNvSpPr txBox="1"/>
          <p:nvPr/>
        </p:nvSpPr>
        <p:spPr>
          <a:xfrm>
            <a:off x="2291448" y="752022"/>
            <a:ext cx="2215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Lørdag</a:t>
            </a:r>
            <a:r>
              <a:rPr lang="en-US" sz="2400" b="1" dirty="0"/>
              <a:t> 12.11.22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3FB742-D2C2-D00B-B0A6-1F7A8F421EFD}"/>
              </a:ext>
            </a:extLst>
          </p:cNvPr>
          <p:cNvSpPr txBox="1"/>
          <p:nvPr/>
        </p:nvSpPr>
        <p:spPr>
          <a:xfrm>
            <a:off x="7928740" y="752022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Søndag</a:t>
            </a:r>
            <a:r>
              <a:rPr lang="en-US" sz="2400" b="1" dirty="0"/>
              <a:t> 13.11.22</a:t>
            </a:r>
          </a:p>
        </p:txBody>
      </p:sp>
    </p:spTree>
    <p:extLst>
      <p:ext uri="{BB962C8B-B14F-4D97-AF65-F5344CB8AC3E}">
        <p14:creationId xmlns:p14="http://schemas.microsoft.com/office/powerpoint/2010/main" val="275423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1A1470-E57B-528B-FAC4-C4D83FC9F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972906"/>
              </p:ext>
            </p:extLst>
          </p:nvPr>
        </p:nvGraphicFramePr>
        <p:xfrm>
          <a:off x="982224" y="1268160"/>
          <a:ext cx="4644572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31417691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04293258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9324004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998837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Tid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22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08:00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Oppmøte</a:t>
                      </a:r>
                      <a:r>
                        <a:rPr lang="en-US" dirty="0"/>
                        <a:t> Crew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82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08:30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RO Brief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784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08:45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Opprop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Skyttere</a:t>
                      </a:r>
                      <a:r>
                        <a:rPr lang="en-US" dirty="0"/>
                        <a:t> på Stage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20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08:55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Brief + 3 min Walkthrough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91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95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99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03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65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835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SQ18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440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85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99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834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770648-E08E-68CF-4B50-D89AC029F8E0}"/>
              </a:ext>
            </a:extLst>
          </p:cNvPr>
          <p:cNvSpPr txBox="1"/>
          <p:nvPr/>
        </p:nvSpPr>
        <p:spPr>
          <a:xfrm>
            <a:off x="4488733" y="143599"/>
            <a:ext cx="3214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/>
              <a:t>Kjøreplan</a:t>
            </a:r>
            <a:r>
              <a:rPr lang="en-US" sz="3200" b="1" dirty="0"/>
              <a:t>: </a:t>
            </a:r>
            <a:r>
              <a:rPr lang="en-US" sz="3200" b="1" dirty="0" err="1"/>
              <a:t>StHans</a:t>
            </a:r>
            <a:endParaRPr lang="en-US" sz="3200" b="1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582B531B-CE41-78E7-8184-46B90A6A5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082466"/>
              </p:ext>
            </p:extLst>
          </p:nvPr>
        </p:nvGraphicFramePr>
        <p:xfrm>
          <a:off x="6418288" y="1268160"/>
          <a:ext cx="4644572" cy="482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31417691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04293258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9324004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998837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Tid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Bane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22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08:30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Oppmøte</a:t>
                      </a:r>
                      <a:r>
                        <a:rPr lang="en-US" dirty="0"/>
                        <a:t> Crew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82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08:45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Opprop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Skyttere</a:t>
                      </a:r>
                      <a:r>
                        <a:rPr lang="en-US" dirty="0"/>
                        <a:t> på Stage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20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08:55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Brief + 3 min Walkthrough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91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95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99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03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65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835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440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85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99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SQ7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8344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1EE09CC-6D34-A283-B2B6-FAC631A24C1C}"/>
              </a:ext>
            </a:extLst>
          </p:cNvPr>
          <p:cNvSpPr txBox="1"/>
          <p:nvPr/>
        </p:nvSpPr>
        <p:spPr>
          <a:xfrm>
            <a:off x="2291448" y="752022"/>
            <a:ext cx="2215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Lørdag</a:t>
            </a:r>
            <a:r>
              <a:rPr lang="en-US" sz="2400" b="1" dirty="0"/>
              <a:t> 12.11.22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3FB742-D2C2-D00B-B0A6-1F7A8F421EFD}"/>
              </a:ext>
            </a:extLst>
          </p:cNvPr>
          <p:cNvSpPr txBox="1"/>
          <p:nvPr/>
        </p:nvSpPr>
        <p:spPr>
          <a:xfrm>
            <a:off x="7928740" y="752022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Søndag</a:t>
            </a:r>
            <a:r>
              <a:rPr lang="en-US" sz="2400" b="1" dirty="0"/>
              <a:t> 13.11.22</a:t>
            </a:r>
          </a:p>
        </p:txBody>
      </p:sp>
    </p:spTree>
    <p:extLst>
      <p:ext uri="{BB962C8B-B14F-4D97-AF65-F5344CB8AC3E}">
        <p14:creationId xmlns:p14="http://schemas.microsoft.com/office/powerpoint/2010/main" val="2353017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248</Words>
  <Application>Microsoft Office PowerPoint</Application>
  <PresentationFormat>Widescreen</PresentationFormat>
  <Paragraphs>194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 Tysnes</dc:creator>
  <cp:lastModifiedBy>Are Tysnes</cp:lastModifiedBy>
  <cp:revision>1</cp:revision>
  <dcterms:created xsi:type="dcterms:W3CDTF">2022-11-09T16:43:59Z</dcterms:created>
  <dcterms:modified xsi:type="dcterms:W3CDTF">2022-11-09T22:16:45Z</dcterms:modified>
</cp:coreProperties>
</file>