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21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70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98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4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6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09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00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81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9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1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80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C9D4E-485C-4BF6-BCD1-E32B1580211B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50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33019"/>
              </p:ext>
            </p:extLst>
          </p:nvPr>
        </p:nvGraphicFramePr>
        <p:xfrm>
          <a:off x="2063931" y="513797"/>
          <a:ext cx="8403772" cy="5934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516">
                  <a:extLst>
                    <a:ext uri="{9D8B030D-6E8A-4147-A177-3AD203B41FA5}">
                      <a16:colId xmlns:a16="http://schemas.microsoft.com/office/drawing/2014/main" val="150925549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4291712343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1968926983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2564788968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3692098499"/>
                    </a:ext>
                  </a:extLst>
                </a:gridCol>
              </a:tblGrid>
              <a:tr h="24710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>
                          <a:effectLst/>
                        </a:rPr>
                        <a:t>St. </a:t>
                      </a:r>
                      <a:r>
                        <a:rPr lang="en-GB" sz="1600" b="1" u="none" strike="noStrike" dirty="0" err="1">
                          <a:effectLst/>
                        </a:rPr>
                        <a:t>Hanshaugen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41251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>
                          <a:effectLst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Lørdag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Søndag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6255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Navn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74904680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Aleksander Nordgarden-Rødner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926311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Christopher Thorstensen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Christopher Thorstensen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5540917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Martin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Martin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4906590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Espen Hansen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Espen Hansen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03329945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</a:rPr>
                        <a:t>2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Frank Sandås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Frank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Sandås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03715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Ole Christian Rynning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Ole Christian Rynning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0491229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86229382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John Dervaa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John Dervaa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904856028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Gunbjørnsen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Gunbjørnsen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97845431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Are Tysnes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Are Tysnes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19948699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Arvo Huru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Arvo Huru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0388756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Erik Andli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Erik </a:t>
                      </a:r>
                      <a:r>
                        <a:rPr lang="en-GB" sz="1100" u="none" strike="noStrike" dirty="0" err="1" smtClean="0">
                          <a:effectLst/>
                        </a:rPr>
                        <a:t>Andli</a:t>
                      </a:r>
                      <a:r>
                        <a:rPr lang="en-GB" sz="1100" u="none" strike="noStrike" dirty="0" smtClean="0">
                          <a:effectLst/>
                        </a:rPr>
                        <a:t> (</a:t>
                      </a:r>
                      <a:r>
                        <a:rPr lang="en-GB" sz="1100" u="none" strike="noStrike" dirty="0" err="1" smtClean="0">
                          <a:effectLst/>
                        </a:rPr>
                        <a:t>fra</a:t>
                      </a:r>
                      <a:r>
                        <a:rPr lang="en-GB" sz="1100" u="none" strike="noStrike" dirty="0" smtClean="0">
                          <a:effectLst/>
                        </a:rPr>
                        <a:t> 12:30)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1419020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Jonas Bergstrøm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Jonas Bergstrøm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4724600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746913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Morten Kløv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Morten Kløv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505554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Kenneth Svee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Kenneth Svee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18111934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Nils Einar Eide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Nils Einar Eide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8913820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Røine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Røine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39410929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Media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Trond Løkke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Media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Trond Løkke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333440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38149613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Reserve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009619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01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467743"/>
              </p:ext>
            </p:extLst>
          </p:nvPr>
        </p:nvGraphicFramePr>
        <p:xfrm>
          <a:off x="2220686" y="383173"/>
          <a:ext cx="8273143" cy="60437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4393">
                  <a:extLst>
                    <a:ext uri="{9D8B030D-6E8A-4147-A177-3AD203B41FA5}">
                      <a16:colId xmlns:a16="http://schemas.microsoft.com/office/drawing/2014/main" val="4139792995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3120222836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2459828564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2190075734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500567471"/>
                    </a:ext>
                  </a:extLst>
                </a:gridCol>
              </a:tblGrid>
              <a:tr h="25182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>
                          <a:effectLst/>
                        </a:rPr>
                        <a:t>Tåsen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08100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>
                          <a:effectLst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</a:rPr>
                        <a:t>Lørdag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</a:rPr>
                        <a:t>Søndag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4742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19111238"/>
                  </a:ext>
                </a:extLst>
              </a:tr>
              <a:tr h="25182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IROA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Stephen Haarberg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IROA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Stephen Haarberg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610459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Victor </a:t>
                      </a:r>
                      <a:r>
                        <a:rPr lang="en-GB" sz="1100" u="none" strike="noStrike" dirty="0" err="1" smtClean="0">
                          <a:effectLst/>
                        </a:rPr>
                        <a:t>Endal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Patcher</a:t>
                      </a:r>
                      <a:endParaRPr lang="en-GB" sz="1100" u="none" strike="noStrike" dirty="0" smtClean="0">
                        <a:effectLst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Victor </a:t>
                      </a:r>
                      <a:r>
                        <a:rPr lang="en-GB" sz="1100" u="none" strike="noStrike" dirty="0" err="1" smtClean="0">
                          <a:effectLst/>
                        </a:rPr>
                        <a:t>Endal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56506271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Jørn Aasland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Jørn Aasland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44761740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Sigbjørn Aksel Ekman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Sigbjørn Aksel Ekman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98066874"/>
                  </a:ext>
                </a:extLst>
              </a:tr>
              <a:tr h="25182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</a:rPr>
                        <a:t>2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Jonathan Kennedy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Jonathan Kennedy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10168663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Rolf Meum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Rolf Meum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62882177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Knut Harald Graven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Knut Harald Graven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2457017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Thomas Falch Haneborg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Thomas Falch Haneborg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896190955"/>
                  </a:ext>
                </a:extLst>
              </a:tr>
              <a:tr h="2518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IROA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Kjell R. Kjørstad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336147009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Tommy Ytterstad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Tommy </a:t>
                      </a:r>
                      <a:r>
                        <a:rPr lang="en-GB" sz="1100" u="none" strike="noStrike" dirty="0" err="1">
                          <a:effectLst/>
                        </a:rPr>
                        <a:t>Ytterstad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918691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Eirik Stien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</a:rPr>
                        <a:t>Eirik</a:t>
                      </a:r>
                      <a:r>
                        <a:rPr lang="en-GB" sz="1100" u="none" strike="noStrike" dirty="0">
                          <a:effectLst/>
                        </a:rPr>
                        <a:t> </a:t>
                      </a:r>
                      <a:r>
                        <a:rPr lang="en-GB" sz="1100" u="none" strike="noStrike" dirty="0" err="1">
                          <a:effectLst/>
                        </a:rPr>
                        <a:t>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096332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Pål Stranger-Johannessen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Pål Stranger-Johannessen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312100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13190926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7306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Rune Harald Vikeby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Rune Harald Vikeby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90348050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Thomas Engen Lund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Thomas Engen Lund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09621866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Nerheim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Nerheim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48162405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Nerheim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Anders Nerheim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98540286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Media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Trond Løkke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Media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Trond Løkke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270150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673717551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548871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497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290</Words>
  <Application>Microsoft Office PowerPoint</Application>
  <PresentationFormat>Widescreen</PresentationFormat>
  <Paragraphs>202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 Tysnes</dc:creator>
  <cp:lastModifiedBy>Are Tysnes</cp:lastModifiedBy>
  <cp:revision>14</cp:revision>
  <dcterms:created xsi:type="dcterms:W3CDTF">2020-10-14T15:18:29Z</dcterms:created>
  <dcterms:modified xsi:type="dcterms:W3CDTF">2020-10-22T21:05:35Z</dcterms:modified>
</cp:coreProperties>
</file>