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5"/>
  </p:notesMasterIdLst>
  <p:sldIdLst>
    <p:sldId id="3424" r:id="rId2"/>
    <p:sldId id="3421" r:id="rId3"/>
    <p:sldId id="3426" r:id="rId4"/>
  </p:sldIdLst>
  <p:sldSz cx="12192000" cy="6858000"/>
  <p:notesSz cx="6858000" cy="9144000"/>
  <p:defaultTextStyle>
    <a:defPPr>
      <a:defRPr lang="en-S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11"/>
    <p:restoredTop sz="96327"/>
  </p:normalViewPr>
  <p:slideViewPr>
    <p:cSldViewPr snapToGrid="0">
      <p:cViewPr varScale="1">
        <p:scale>
          <a:sx n="128" d="100"/>
          <a:sy n="128" d="100"/>
        </p:scale>
        <p:origin x="480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E0D6D1F-0562-9442-9BF9-7161C5DCC9BE}" type="datetimeFigureOut">
              <a:rPr lang="en-US" smtClean="0"/>
              <a:t>12/11/23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B9BAFCB-CA90-3A46-934A-A2C8240982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95296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622536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57489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7007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489F35-2946-6CA2-B244-9C3ED9C99F6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E4FCDE4-7532-D17C-B41C-773FCACC5EA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007CCFC-BDD4-EF52-2365-07A315AA76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988EDF-0DEC-1547-8517-AD57A78DF64A}" type="datetimeFigureOut">
              <a:rPr lang="en-US" smtClean="0"/>
              <a:t>12/11/23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0E487DD-9C0D-1045-52D9-816CCDBB6B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D301342-DF30-0E1D-A133-902955A017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4DF705-2BFF-1845-A4FE-4EE8A34706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18939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191357-26F2-D16C-CC3A-3328F0BD53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81BBAE5-AF6C-AE63-56C7-84ED261A0C1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0614549-4111-4959-5A98-BFF2993E34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988EDF-0DEC-1547-8517-AD57A78DF64A}" type="datetimeFigureOut">
              <a:rPr lang="en-US" smtClean="0"/>
              <a:t>12/11/23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AA40990-087C-D8B3-A6C1-C643B78167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55CDE8F-930C-B46A-2E6A-5AA8494AB0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4DF705-2BFF-1845-A4FE-4EE8A34706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17353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73C2012-977D-D360-442E-C41C44F1D0E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64F75BC-2919-E08A-5AB7-449BDA9AC39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BC37E02-DB85-FD97-61C8-73B397E2CA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988EDF-0DEC-1547-8517-AD57A78DF64A}" type="datetimeFigureOut">
              <a:rPr lang="en-US" smtClean="0"/>
              <a:t>12/11/23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864B450-778D-A528-935F-63C18EF5A6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B6E66D1-7241-2FE5-BF22-70FC5A94E5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4DF705-2BFF-1845-A4FE-4EE8A34706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616490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390105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F771E6-8F65-6A9A-01D6-F2C92583EE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AE2DD4-1EAF-0006-1278-FC16DB75398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47FA56B-83BE-F031-1104-DD38B42EE4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988EDF-0DEC-1547-8517-AD57A78DF64A}" type="datetimeFigureOut">
              <a:rPr lang="en-US" smtClean="0"/>
              <a:t>12/11/23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31DDA98-8F37-C8B0-0DC4-F335EBCCDA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579B31D-F55C-371C-3DB9-B354A33670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4DF705-2BFF-1845-A4FE-4EE8A34706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13097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D67AAC-6EFB-74C8-56BC-84A182E387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F79310-9F32-3D80-266F-E035E7102C8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E4F9748-774C-596E-3B23-10D17D8A4A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988EDF-0DEC-1547-8517-AD57A78DF64A}" type="datetimeFigureOut">
              <a:rPr lang="en-US" smtClean="0"/>
              <a:t>12/11/23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06E8591-77DC-2019-88C2-8D77F557B3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574BE72-E599-3BC0-BDED-6F32C19A48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4DF705-2BFF-1845-A4FE-4EE8A34706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2074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A83121-E967-6604-BD7C-4FB957C982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40D6C04-7846-FF9C-ED06-23A64D3C467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81B68DF-3D54-9FAC-A9B8-6A85EC37169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C63EB4E-C5D1-F297-F01F-FB8160A4FC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988EDF-0DEC-1547-8517-AD57A78DF64A}" type="datetimeFigureOut">
              <a:rPr lang="en-US" smtClean="0"/>
              <a:t>12/11/23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A3C88AA-6887-3975-062A-D46F41236F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E924A28-2289-DEE8-E118-15C390AED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4DF705-2BFF-1845-A4FE-4EE8A34706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87559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D1FA14-2D34-26CF-C1BD-3023130BAA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32F23BC-2692-55F7-C493-3DBB6B975EF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9F4B798-67B0-F12C-1B02-405348009C2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9E935F8-0C24-41B8-5412-FC8B4E0DFD5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8A2B2BB-501B-69F2-9506-0DADDE55237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DF43D5A-97B2-D7D6-74B7-18005673DA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988EDF-0DEC-1547-8517-AD57A78DF64A}" type="datetimeFigureOut">
              <a:rPr lang="en-US" smtClean="0"/>
              <a:t>12/11/23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3AD1280-FDF7-AC60-064B-29DB3BA5DB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CFD37B0-EA99-A833-4761-3F97D8FC11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4DF705-2BFF-1845-A4FE-4EE8A34706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17808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7C420B-E16E-D3DF-9521-0840642FAC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0F9F09A-C820-9E6A-8070-1DFBA296FD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988EDF-0DEC-1547-8517-AD57A78DF64A}" type="datetimeFigureOut">
              <a:rPr lang="en-US" smtClean="0"/>
              <a:t>12/11/23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E9F581A-59A4-8DC9-A6B1-49D381EAFF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A46B3F9-FC40-4E4A-E3EF-15C7C35B39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4DF705-2BFF-1845-A4FE-4EE8A34706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081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09FBF2A-FBFD-457A-1665-F8674BE9B1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988EDF-0DEC-1547-8517-AD57A78DF64A}" type="datetimeFigureOut">
              <a:rPr lang="en-US" smtClean="0"/>
              <a:t>12/11/23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8D452EE-5A59-A306-8166-8BCD2AB6D3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6B42155-CC0A-7689-A5B6-53C19AFE09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4DF705-2BFF-1845-A4FE-4EE8A34706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56070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BB6591-9B0A-CCBA-89F6-33A0B6610D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359441-19A1-E882-56AE-0049D3BD43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D4AAB87-C963-BB4B-7F4F-6568D040699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924565F-96B4-524A-073A-56F2746258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988EDF-0DEC-1547-8517-AD57A78DF64A}" type="datetimeFigureOut">
              <a:rPr lang="en-US" smtClean="0"/>
              <a:t>12/11/23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1C0FFC5-DD7D-8446-4916-3BD97BAA5B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0D17953-5183-26D2-4498-5AE6E3E804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4DF705-2BFF-1845-A4FE-4EE8A34706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26212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A33302-4A3A-CF26-1B77-A2C8ACCCC7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DFEEA49-C1D6-3BBD-E7E3-801ADF9D9B2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E03D597-13FD-24A4-BA87-A6C42D5AD56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03B8260-0E78-8E46-6E0C-B3DF52857D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988EDF-0DEC-1547-8517-AD57A78DF64A}" type="datetimeFigureOut">
              <a:rPr lang="en-US" smtClean="0"/>
              <a:t>12/11/23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F66E2C8-C829-8543-7042-4A75E1DA11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0F53CEE-24D3-1DDD-E3CE-719428EB58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4DF705-2BFF-1845-A4FE-4EE8A34706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27855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7875697-0FFB-4CD5-88BD-6BE8501C37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9A4726B-DBF4-D960-5DB0-50FDE6B0494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8F64F8B-07EF-A473-AD44-16D205C9DAE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988EDF-0DEC-1547-8517-AD57A78DF64A}" type="datetimeFigureOut">
              <a:rPr lang="en-US" smtClean="0"/>
              <a:t>12/11/23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C8D0D4E-8906-F5A3-B8A0-DF0693F3159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7925785-3815-DAED-2DAB-806AABF640B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4DF705-2BFF-1845-A4FE-4EE8A34706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44981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9187968C-8AB6-212F-7E8B-2DF877F8694A}"/>
              </a:ext>
            </a:extLst>
          </p:cNvPr>
          <p:cNvSpPr/>
          <p:nvPr/>
        </p:nvSpPr>
        <p:spPr>
          <a:xfrm>
            <a:off x="901340" y="1005858"/>
            <a:ext cx="9908757" cy="4786087"/>
          </a:xfrm>
          <a:prstGeom prst="rect">
            <a:avLst/>
          </a:prstGeom>
          <a:solidFill>
            <a:srgbClr val="E28E2C">
              <a:alpha val="27922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 descr="A large group of animals&#10;&#10;Description automatically generated">
            <a:extLst>
              <a:ext uri="{FF2B5EF4-FFF2-40B4-BE49-F238E27FC236}">
                <a16:creationId xmlns:a16="http://schemas.microsoft.com/office/drawing/2014/main" id="{494770A0-F5CB-B33C-1776-AA0273B96B2B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17014" y="1049211"/>
            <a:ext cx="9893083" cy="4679232"/>
          </a:xfrm>
          <a:prstGeom prst="rect">
            <a:avLst/>
          </a:prstGeom>
        </p:spPr>
      </p:pic>
      <p:grpSp>
        <p:nvGrpSpPr>
          <p:cNvPr id="57" name="Group 56">
            <a:extLst>
              <a:ext uri="{FF2B5EF4-FFF2-40B4-BE49-F238E27FC236}">
                <a16:creationId xmlns:a16="http://schemas.microsoft.com/office/drawing/2014/main" id="{7AD9F634-1B21-9852-9F3D-98DF8FCB2EDB}"/>
              </a:ext>
            </a:extLst>
          </p:cNvPr>
          <p:cNvGrpSpPr/>
          <p:nvPr/>
        </p:nvGrpSpPr>
        <p:grpSpPr>
          <a:xfrm>
            <a:off x="794650" y="5772702"/>
            <a:ext cx="1035861" cy="584775"/>
            <a:chOff x="2391673" y="5994873"/>
            <a:chExt cx="1035861" cy="440899"/>
          </a:xfrm>
        </p:grpSpPr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91980DEF-E14D-D8DA-80C7-1BD83858364B}"/>
                </a:ext>
              </a:extLst>
            </p:cNvPr>
            <p:cNvSpPr txBox="1"/>
            <p:nvPr/>
          </p:nvSpPr>
          <p:spPr>
            <a:xfrm>
              <a:off x="2391673" y="5994873"/>
              <a:ext cx="1035861" cy="4408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SE" sz="3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Rubik Light" pitchFamily="2" charset="-79"/>
                  <a:cs typeface="Rubik Light" pitchFamily="2" charset="-79"/>
                </a:rPr>
                <a:t>1970</a:t>
              </a:r>
            </a:p>
          </p:txBody>
        </p:sp>
        <p:cxnSp>
          <p:nvCxnSpPr>
            <p:cNvPr id="59" name="Google Shape;251;p39">
              <a:extLst>
                <a:ext uri="{FF2B5EF4-FFF2-40B4-BE49-F238E27FC236}">
                  <a16:creationId xmlns:a16="http://schemas.microsoft.com/office/drawing/2014/main" id="{446B0CE3-9B77-A8FC-90BD-96E9DFD64C56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2462364" y="6040139"/>
              <a:ext cx="71999" cy="0"/>
            </a:xfrm>
            <a:prstGeom prst="straightConnector1">
              <a:avLst/>
            </a:prstGeom>
            <a:noFill/>
            <a:ln w="19050" cap="flat" cmpd="sng">
              <a:solidFill>
                <a:schemeClr val="tx1">
                  <a:lumMod val="85000"/>
                  <a:lumOff val="15000"/>
                </a:schemeClr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</p:grpSp>
      <p:grpSp>
        <p:nvGrpSpPr>
          <p:cNvPr id="60" name="Group 59">
            <a:extLst>
              <a:ext uri="{FF2B5EF4-FFF2-40B4-BE49-F238E27FC236}">
                <a16:creationId xmlns:a16="http://schemas.microsoft.com/office/drawing/2014/main" id="{3EA6C7D8-07C1-C99C-42C9-4DCBCAB88DA2}"/>
              </a:ext>
            </a:extLst>
          </p:cNvPr>
          <p:cNvGrpSpPr/>
          <p:nvPr/>
        </p:nvGrpSpPr>
        <p:grpSpPr>
          <a:xfrm>
            <a:off x="5461262" y="5769782"/>
            <a:ext cx="1069524" cy="654846"/>
            <a:chOff x="5515286" y="5999161"/>
            <a:chExt cx="792002" cy="493732"/>
          </a:xfrm>
        </p:grpSpPr>
        <p:sp>
          <p:nvSpPr>
            <p:cNvPr id="61" name="TextBox 60">
              <a:extLst>
                <a:ext uri="{FF2B5EF4-FFF2-40B4-BE49-F238E27FC236}">
                  <a16:creationId xmlns:a16="http://schemas.microsoft.com/office/drawing/2014/main" id="{A5CB5AB3-A709-9C3E-D689-88FFC591E379}"/>
                </a:ext>
              </a:extLst>
            </p:cNvPr>
            <p:cNvSpPr txBox="1"/>
            <p:nvPr/>
          </p:nvSpPr>
          <p:spPr>
            <a:xfrm>
              <a:off x="5515286" y="6051992"/>
              <a:ext cx="792002" cy="44090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SE" sz="3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Rubik Light" pitchFamily="2" charset="-79"/>
                  <a:cs typeface="Rubik Light" pitchFamily="2" charset="-79"/>
                </a:rPr>
                <a:t>1990</a:t>
              </a:r>
            </a:p>
          </p:txBody>
        </p:sp>
        <p:cxnSp>
          <p:nvCxnSpPr>
            <p:cNvPr id="62" name="Google Shape;251;p39">
              <a:extLst>
                <a:ext uri="{FF2B5EF4-FFF2-40B4-BE49-F238E27FC236}">
                  <a16:creationId xmlns:a16="http://schemas.microsoft.com/office/drawing/2014/main" id="{EE78AA8C-ACF2-9605-8816-D417F1C5A358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5862438" y="6035161"/>
              <a:ext cx="71999" cy="0"/>
            </a:xfrm>
            <a:prstGeom prst="straightConnector1">
              <a:avLst/>
            </a:prstGeom>
            <a:noFill/>
            <a:ln w="19050" cap="flat" cmpd="sng">
              <a:solidFill>
                <a:schemeClr val="tx1">
                  <a:lumMod val="85000"/>
                  <a:lumOff val="15000"/>
                </a:schemeClr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</p:grpSp>
      <p:grpSp>
        <p:nvGrpSpPr>
          <p:cNvPr id="63" name="Group 62">
            <a:extLst>
              <a:ext uri="{FF2B5EF4-FFF2-40B4-BE49-F238E27FC236}">
                <a16:creationId xmlns:a16="http://schemas.microsoft.com/office/drawing/2014/main" id="{F325A886-F10E-F752-F40C-A2CE06B6FB7E}"/>
              </a:ext>
            </a:extLst>
          </p:cNvPr>
          <p:cNvGrpSpPr/>
          <p:nvPr/>
        </p:nvGrpSpPr>
        <p:grpSpPr>
          <a:xfrm>
            <a:off x="9939055" y="5783489"/>
            <a:ext cx="1083951" cy="668453"/>
            <a:chOff x="8302492" y="5999162"/>
            <a:chExt cx="802686" cy="503992"/>
          </a:xfrm>
        </p:grpSpPr>
        <p:sp>
          <p:nvSpPr>
            <p:cNvPr id="64" name="TextBox 63">
              <a:extLst>
                <a:ext uri="{FF2B5EF4-FFF2-40B4-BE49-F238E27FC236}">
                  <a16:creationId xmlns:a16="http://schemas.microsoft.com/office/drawing/2014/main" id="{A11A2B19-4862-1CF6-6FF3-53621200C122}"/>
                </a:ext>
              </a:extLst>
            </p:cNvPr>
            <p:cNvSpPr txBox="1"/>
            <p:nvPr/>
          </p:nvSpPr>
          <p:spPr>
            <a:xfrm>
              <a:off x="8302492" y="6062253"/>
              <a:ext cx="802686" cy="44090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SE" sz="3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Rubik Light" pitchFamily="2" charset="-79"/>
                  <a:cs typeface="Rubik Light" pitchFamily="2" charset="-79"/>
                </a:rPr>
                <a:t>2018</a:t>
              </a:r>
            </a:p>
          </p:txBody>
        </p:sp>
        <p:cxnSp>
          <p:nvCxnSpPr>
            <p:cNvPr id="65" name="Google Shape;251;p39">
              <a:extLst>
                <a:ext uri="{FF2B5EF4-FFF2-40B4-BE49-F238E27FC236}">
                  <a16:creationId xmlns:a16="http://schemas.microsoft.com/office/drawing/2014/main" id="{0C6E49AB-DBA9-7D9E-9CEA-FF005BD4EB68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8914215" y="6035162"/>
              <a:ext cx="71999" cy="0"/>
            </a:xfrm>
            <a:prstGeom prst="straightConnector1">
              <a:avLst/>
            </a:prstGeom>
            <a:noFill/>
            <a:ln w="19050" cap="flat" cmpd="sng">
              <a:solidFill>
                <a:schemeClr val="tx1">
                  <a:lumMod val="85000"/>
                  <a:lumOff val="15000"/>
                </a:schemeClr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</p:grpSp>
      <p:cxnSp>
        <p:nvCxnSpPr>
          <p:cNvPr id="66" name="Google Shape;251;p39">
            <a:extLst>
              <a:ext uri="{FF2B5EF4-FFF2-40B4-BE49-F238E27FC236}">
                <a16:creationId xmlns:a16="http://schemas.microsoft.com/office/drawing/2014/main" id="{FB298F64-9A6F-8E9B-67E0-6CF86247250A}"/>
              </a:ext>
            </a:extLst>
          </p:cNvPr>
          <p:cNvCxnSpPr>
            <a:cxnSpLocks/>
          </p:cNvCxnSpPr>
          <p:nvPr/>
        </p:nvCxnSpPr>
        <p:spPr>
          <a:xfrm flipV="1">
            <a:off x="889457" y="5779306"/>
            <a:ext cx="9931408" cy="12639"/>
          </a:xfrm>
          <a:prstGeom prst="straightConnector1">
            <a:avLst/>
          </a:prstGeom>
          <a:noFill/>
          <a:ln w="28575" cap="flat" cmpd="sng">
            <a:solidFill>
              <a:schemeClr val="tx1">
                <a:lumMod val="85000"/>
                <a:lumOff val="15000"/>
              </a:schemeClr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09561C74-5B8E-03CD-748D-F5BC758143B9}"/>
              </a:ext>
            </a:extLst>
          </p:cNvPr>
          <p:cNvSpPr txBox="1"/>
          <p:nvPr/>
        </p:nvSpPr>
        <p:spPr>
          <a:xfrm>
            <a:off x="809399" y="317352"/>
            <a:ext cx="339048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SE" sz="4000" dirty="0">
                <a:latin typeface="Rubik Medium" pitchFamily="2" charset="-79"/>
                <a:cs typeface="Rubik Medium" pitchFamily="2" charset="-79"/>
              </a:rPr>
              <a:t>Wild Animals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9BE0AD35-B8C3-A34D-6643-AE88CC8AFB39}"/>
              </a:ext>
            </a:extLst>
          </p:cNvPr>
          <p:cNvSpPr txBox="1"/>
          <p:nvPr/>
        </p:nvSpPr>
        <p:spPr>
          <a:xfrm>
            <a:off x="1" y="-4551"/>
            <a:ext cx="12191999" cy="53860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121920" tIns="60960" rIns="121920" bIns="6096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SE" sz="2700" dirty="0">
                <a:ln/>
                <a:solidFill>
                  <a:srgbClr val="282828"/>
                </a:solidFill>
                <a:latin typeface="Rubik-Light"/>
                <a:cs typeface="Rubik-Light"/>
                <a:sym typeface="Rubik-Light"/>
                <a:rtl val="0"/>
              </a:rPr>
              <a:t>Wild Species Populations since 1970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61CA3F19-D775-B206-48FA-2620DAE6E31C}"/>
              </a:ext>
            </a:extLst>
          </p:cNvPr>
          <p:cNvSpPr/>
          <p:nvPr/>
        </p:nvSpPr>
        <p:spPr>
          <a:xfrm rot="16200000">
            <a:off x="5838859" y="-5897746"/>
            <a:ext cx="511007" cy="12192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1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5E97E25A-8E9C-063B-E49E-12EEFACFC53E}"/>
              </a:ext>
            </a:extLst>
          </p:cNvPr>
          <p:cNvSpPr/>
          <p:nvPr/>
        </p:nvSpPr>
        <p:spPr>
          <a:xfrm>
            <a:off x="11322123" y="581890"/>
            <a:ext cx="869877" cy="589328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1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1AFA941-6BDD-2E20-B0C6-D6D802A37E8E}"/>
              </a:ext>
            </a:extLst>
          </p:cNvPr>
          <p:cNvSpPr/>
          <p:nvPr/>
        </p:nvSpPr>
        <p:spPr>
          <a:xfrm>
            <a:off x="22751" y="581890"/>
            <a:ext cx="869877" cy="589328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1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7DE58BDC-F44C-659C-334F-65C704FA1014}"/>
              </a:ext>
            </a:extLst>
          </p:cNvPr>
          <p:cNvSpPr/>
          <p:nvPr/>
        </p:nvSpPr>
        <p:spPr>
          <a:xfrm rot="16200000">
            <a:off x="5838861" y="505166"/>
            <a:ext cx="511007" cy="12192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1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2A35DD1-59B0-F4FE-DB0A-9F76A7AABFFF}"/>
              </a:ext>
            </a:extLst>
          </p:cNvPr>
          <p:cNvSpPr txBox="1"/>
          <p:nvPr/>
        </p:nvSpPr>
        <p:spPr>
          <a:xfrm>
            <a:off x="10064435" y="6609510"/>
            <a:ext cx="2127565" cy="21544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GB" sz="800" dirty="0">
                <a:ln/>
                <a:solidFill>
                  <a:schemeClr val="bg1">
                    <a:lumMod val="50000"/>
                  </a:schemeClr>
                </a:solidFill>
                <a:latin typeface="Rubik-Light"/>
                <a:cs typeface="Rubik-Light"/>
                <a:sym typeface="Rubik-Light"/>
                <a:rtl val="0"/>
              </a:rPr>
              <a:t>M</a:t>
            </a:r>
            <a:r>
              <a:rPr lang="en-SE" sz="800" dirty="0">
                <a:ln/>
                <a:solidFill>
                  <a:schemeClr val="bg1">
                    <a:lumMod val="50000"/>
                  </a:schemeClr>
                </a:solidFill>
                <a:latin typeface="Rubik-Light"/>
                <a:cs typeface="Rubik-Light"/>
                <a:sym typeface="Rubik-Light"/>
                <a:rtl val="0"/>
              </a:rPr>
              <a:t>ore info: gapminder.org/128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18F335D-E833-7B49-5801-908C69E191D6}"/>
              </a:ext>
            </a:extLst>
          </p:cNvPr>
          <p:cNvSpPr txBox="1"/>
          <p:nvPr/>
        </p:nvSpPr>
        <p:spPr>
          <a:xfrm>
            <a:off x="23262" y="6609510"/>
            <a:ext cx="3064309" cy="21544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sv-SE" sz="800" dirty="0">
                <a:ln/>
                <a:solidFill>
                  <a:schemeClr val="bg1">
                    <a:lumMod val="50000"/>
                  </a:schemeClr>
                </a:solidFill>
                <a:latin typeface="Rubik-Light"/>
                <a:cs typeface="Rubik-Light"/>
                <a:sym typeface="Rubik-Light"/>
                <a:rtl val="0"/>
              </a:rPr>
              <a:t>Data: </a:t>
            </a:r>
            <a:r>
              <a:rPr lang="sv-SE" sz="800" dirty="0" err="1">
                <a:ln/>
                <a:solidFill>
                  <a:schemeClr val="bg1">
                    <a:lumMod val="50000"/>
                  </a:schemeClr>
                </a:solidFill>
                <a:latin typeface="Rubik-Light"/>
                <a:cs typeface="Rubik-Light"/>
                <a:sym typeface="Rubik-Light"/>
                <a:rtl val="0"/>
              </a:rPr>
              <a:t>Living</a:t>
            </a:r>
            <a:r>
              <a:rPr lang="sv-SE" sz="800" dirty="0">
                <a:ln/>
                <a:solidFill>
                  <a:schemeClr val="bg1">
                    <a:lumMod val="50000"/>
                  </a:schemeClr>
                </a:solidFill>
                <a:latin typeface="Rubik-Light"/>
                <a:cs typeface="Rubik-Light"/>
                <a:sym typeface="Rubik-Light"/>
                <a:rtl val="0"/>
              </a:rPr>
              <a:t> Planet Index</a:t>
            </a:r>
            <a:endParaRPr lang="en-SE" sz="800" dirty="0">
              <a:ln/>
              <a:solidFill>
                <a:schemeClr val="bg1">
                  <a:lumMod val="50000"/>
                </a:schemeClr>
              </a:solidFill>
              <a:latin typeface="Rubik-Light"/>
              <a:cs typeface="Rubik-Light"/>
              <a:sym typeface="Rubik-Light"/>
              <a:rtl val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15EA9E06-0E7E-54A4-9809-B0B658A07F15}"/>
              </a:ext>
            </a:extLst>
          </p:cNvPr>
          <p:cNvSpPr txBox="1"/>
          <p:nvPr/>
        </p:nvSpPr>
        <p:spPr>
          <a:xfrm>
            <a:off x="4029501" y="524001"/>
            <a:ext cx="6884305" cy="40011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l"/>
            <a:r>
              <a:rPr lang="sv-SE" sz="2000" dirty="0" err="1">
                <a:ln/>
                <a:solidFill>
                  <a:srgbClr val="282828"/>
                </a:solidFill>
                <a:latin typeface="Rubik-Light"/>
                <a:cs typeface="Rubik-Light"/>
                <a:sym typeface="Rubik-Light"/>
                <a:rtl val="0"/>
              </a:rPr>
              <a:t>Average</a:t>
            </a:r>
            <a:r>
              <a:rPr lang="sv-SE" sz="2000" dirty="0">
                <a:ln/>
                <a:solidFill>
                  <a:srgbClr val="282828"/>
                </a:solidFill>
                <a:latin typeface="Rubik-Light"/>
                <a:cs typeface="Rubik-Light"/>
                <a:sym typeface="Rubik-Light"/>
                <a:rtl val="0"/>
              </a:rPr>
              <a:t> </a:t>
            </a:r>
            <a:r>
              <a:rPr lang="sv-SE" sz="2000" dirty="0" err="1">
                <a:ln/>
                <a:solidFill>
                  <a:srgbClr val="282828"/>
                </a:solidFill>
                <a:latin typeface="Rubik-Light"/>
                <a:cs typeface="Rubik-Light"/>
                <a:sym typeface="Rubik-Light"/>
                <a:rtl val="0"/>
              </a:rPr>
              <a:t>of</a:t>
            </a:r>
            <a:r>
              <a:rPr lang="sv-SE" sz="2000" dirty="0">
                <a:ln/>
                <a:solidFill>
                  <a:srgbClr val="282828"/>
                </a:solidFill>
                <a:latin typeface="Rubik-Light"/>
                <a:cs typeface="Rubik-Light"/>
                <a:sym typeface="Rubik-Light"/>
                <a:rtl val="0"/>
              </a:rPr>
              <a:t> 32,000 populations </a:t>
            </a:r>
            <a:r>
              <a:rPr lang="sv-SE" sz="2000" dirty="0" err="1">
                <a:ln/>
                <a:solidFill>
                  <a:srgbClr val="282828"/>
                </a:solidFill>
                <a:latin typeface="Rubik-Light"/>
                <a:cs typeface="Rubik-Light"/>
                <a:sym typeface="Rubik-Light"/>
                <a:rtl val="0"/>
              </a:rPr>
              <a:t>of</a:t>
            </a:r>
            <a:r>
              <a:rPr lang="sv-SE" sz="2000" dirty="0">
                <a:ln/>
                <a:solidFill>
                  <a:srgbClr val="282828"/>
                </a:solidFill>
                <a:latin typeface="Rubik-Light"/>
                <a:cs typeface="Rubik-Light"/>
                <a:sym typeface="Rubik-Light"/>
                <a:rtl val="0"/>
              </a:rPr>
              <a:t> species </a:t>
            </a:r>
            <a:r>
              <a:rPr lang="sv-SE" sz="2000" dirty="0" err="1">
                <a:ln/>
                <a:solidFill>
                  <a:srgbClr val="282828"/>
                </a:solidFill>
                <a:latin typeface="Rubik-Light"/>
                <a:cs typeface="Rubik-Light"/>
                <a:sym typeface="Rubik-Light"/>
                <a:rtl val="0"/>
              </a:rPr>
              <a:t>with</a:t>
            </a:r>
            <a:r>
              <a:rPr lang="sv-SE" sz="2000" dirty="0">
                <a:ln/>
                <a:solidFill>
                  <a:srgbClr val="282828"/>
                </a:solidFill>
                <a:latin typeface="Rubik-Light"/>
                <a:cs typeface="Rubik-Light"/>
                <a:sym typeface="Rubik-Light"/>
                <a:rtl val="0"/>
              </a:rPr>
              <a:t> </a:t>
            </a:r>
            <a:r>
              <a:rPr lang="sv-SE" sz="2000" dirty="0" err="1">
                <a:ln/>
                <a:solidFill>
                  <a:srgbClr val="282828"/>
                </a:solidFill>
                <a:latin typeface="Rubik-Light"/>
                <a:cs typeface="Rubik-Light"/>
                <a:sym typeface="Rubik-Light"/>
                <a:rtl val="0"/>
              </a:rPr>
              <a:t>skeletons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7376254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9187968C-8AB6-212F-7E8B-2DF877F8694A}"/>
              </a:ext>
            </a:extLst>
          </p:cNvPr>
          <p:cNvSpPr/>
          <p:nvPr/>
        </p:nvSpPr>
        <p:spPr>
          <a:xfrm>
            <a:off x="901340" y="1005858"/>
            <a:ext cx="9908757" cy="4786087"/>
          </a:xfrm>
          <a:prstGeom prst="rect">
            <a:avLst/>
          </a:prstGeom>
          <a:solidFill>
            <a:srgbClr val="E28E2C">
              <a:alpha val="27922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reeform 6">
            <a:extLst>
              <a:ext uri="{FF2B5EF4-FFF2-40B4-BE49-F238E27FC236}">
                <a16:creationId xmlns:a16="http://schemas.microsoft.com/office/drawing/2014/main" id="{1D367FC0-2F45-C1FF-3DDE-08FAC4F686C3}"/>
              </a:ext>
            </a:extLst>
          </p:cNvPr>
          <p:cNvSpPr/>
          <p:nvPr/>
        </p:nvSpPr>
        <p:spPr>
          <a:xfrm>
            <a:off x="847065" y="1005858"/>
            <a:ext cx="9970854" cy="3312445"/>
          </a:xfrm>
          <a:custGeom>
            <a:avLst/>
            <a:gdLst>
              <a:gd name="connsiteX0" fmla="*/ 5 w 6127847"/>
              <a:gd name="connsiteY0" fmla="*/ 50 h 3205293"/>
              <a:gd name="connsiteX1" fmla="*/ 127581 w 6127847"/>
              <a:gd name="connsiteY1" fmla="*/ 32103 h 3205293"/>
              <a:gd name="connsiteX2" fmla="*/ 255158 w 6127847"/>
              <a:gd name="connsiteY2" fmla="*/ 64156 h 3205293"/>
              <a:gd name="connsiteX3" fmla="*/ 383083 w 6127847"/>
              <a:gd name="connsiteY3" fmla="*/ 96209 h 3205293"/>
              <a:gd name="connsiteX4" fmla="*/ 510659 w 6127847"/>
              <a:gd name="connsiteY4" fmla="*/ 160315 h 3205293"/>
              <a:gd name="connsiteX5" fmla="*/ 638236 w 6127847"/>
              <a:gd name="connsiteY5" fmla="*/ 192368 h 3205293"/>
              <a:gd name="connsiteX6" fmla="*/ 765811 w 6127847"/>
              <a:gd name="connsiteY6" fmla="*/ 288526 h 3205293"/>
              <a:gd name="connsiteX7" fmla="*/ 893736 w 6127847"/>
              <a:gd name="connsiteY7" fmla="*/ 352632 h 3205293"/>
              <a:gd name="connsiteX8" fmla="*/ 1021310 w 6127847"/>
              <a:gd name="connsiteY8" fmla="*/ 448791 h 3205293"/>
              <a:gd name="connsiteX9" fmla="*/ 1148891 w 6127847"/>
              <a:gd name="connsiteY9" fmla="*/ 544950 h 3205293"/>
              <a:gd name="connsiteX10" fmla="*/ 1276462 w 6127847"/>
              <a:gd name="connsiteY10" fmla="*/ 577003 h 3205293"/>
              <a:gd name="connsiteX11" fmla="*/ 1404395 w 6127847"/>
              <a:gd name="connsiteY11" fmla="*/ 641109 h 3205293"/>
              <a:gd name="connsiteX12" fmla="*/ 1531967 w 6127847"/>
              <a:gd name="connsiteY12" fmla="*/ 737267 h 3205293"/>
              <a:gd name="connsiteX13" fmla="*/ 1659538 w 6127847"/>
              <a:gd name="connsiteY13" fmla="*/ 801373 h 3205293"/>
              <a:gd name="connsiteX14" fmla="*/ 1787119 w 6127847"/>
              <a:gd name="connsiteY14" fmla="*/ 897532 h 3205293"/>
              <a:gd name="connsiteX15" fmla="*/ 1915043 w 6127847"/>
              <a:gd name="connsiteY15" fmla="*/ 961638 h 3205293"/>
              <a:gd name="connsiteX16" fmla="*/ 2042624 w 6127847"/>
              <a:gd name="connsiteY16" fmla="*/ 1025744 h 3205293"/>
              <a:gd name="connsiteX17" fmla="*/ 2170196 w 6127847"/>
              <a:gd name="connsiteY17" fmla="*/ 1089850 h 3205293"/>
              <a:gd name="connsiteX18" fmla="*/ 2297776 w 6127847"/>
              <a:gd name="connsiteY18" fmla="*/ 1121903 h 3205293"/>
              <a:gd name="connsiteX19" fmla="*/ 2425700 w 6127847"/>
              <a:gd name="connsiteY19" fmla="*/ 1153956 h 3205293"/>
              <a:gd name="connsiteX20" fmla="*/ 2553272 w 6127847"/>
              <a:gd name="connsiteY20" fmla="*/ 1186009 h 3205293"/>
              <a:gd name="connsiteX21" fmla="*/ 2680853 w 6127847"/>
              <a:gd name="connsiteY21" fmla="*/ 1218061 h 3205293"/>
              <a:gd name="connsiteX22" fmla="*/ 2808424 w 6127847"/>
              <a:gd name="connsiteY22" fmla="*/ 1282167 h 3205293"/>
              <a:gd name="connsiteX23" fmla="*/ 2936357 w 6127847"/>
              <a:gd name="connsiteY23" fmla="*/ 1346273 h 3205293"/>
              <a:gd name="connsiteX24" fmla="*/ 3063929 w 6127847"/>
              <a:gd name="connsiteY24" fmla="*/ 1410379 h 3205293"/>
              <a:gd name="connsiteX25" fmla="*/ 3191500 w 6127847"/>
              <a:gd name="connsiteY25" fmla="*/ 1474485 h 3205293"/>
              <a:gd name="connsiteX26" fmla="*/ 3319081 w 6127847"/>
              <a:gd name="connsiteY26" fmla="*/ 1506538 h 3205293"/>
              <a:gd name="connsiteX27" fmla="*/ 3447005 w 6127847"/>
              <a:gd name="connsiteY27" fmla="*/ 1538591 h 3205293"/>
              <a:gd name="connsiteX28" fmla="*/ 3574586 w 6127847"/>
              <a:gd name="connsiteY28" fmla="*/ 1602697 h 3205293"/>
              <a:gd name="connsiteX29" fmla="*/ 3702157 w 6127847"/>
              <a:gd name="connsiteY29" fmla="*/ 1634749 h 3205293"/>
              <a:gd name="connsiteX30" fmla="*/ 3829738 w 6127847"/>
              <a:gd name="connsiteY30" fmla="*/ 1698855 h 3205293"/>
              <a:gd name="connsiteX31" fmla="*/ 3957662 w 6127847"/>
              <a:gd name="connsiteY31" fmla="*/ 1730908 h 3205293"/>
              <a:gd name="connsiteX32" fmla="*/ 4085233 w 6127847"/>
              <a:gd name="connsiteY32" fmla="*/ 1795014 h 3205293"/>
              <a:gd name="connsiteX33" fmla="*/ 4212814 w 6127847"/>
              <a:gd name="connsiteY33" fmla="*/ 1795014 h 3205293"/>
              <a:gd name="connsiteX34" fmla="*/ 4340386 w 6127847"/>
              <a:gd name="connsiteY34" fmla="*/ 1827067 h 3205293"/>
              <a:gd name="connsiteX35" fmla="*/ 4468319 w 6127847"/>
              <a:gd name="connsiteY35" fmla="*/ 1859120 h 3205293"/>
              <a:gd name="connsiteX36" fmla="*/ 4595891 w 6127847"/>
              <a:gd name="connsiteY36" fmla="*/ 1891173 h 3205293"/>
              <a:gd name="connsiteX37" fmla="*/ 4723462 w 6127847"/>
              <a:gd name="connsiteY37" fmla="*/ 1923226 h 3205293"/>
              <a:gd name="connsiteX38" fmla="*/ 4851043 w 6127847"/>
              <a:gd name="connsiteY38" fmla="*/ 1955279 h 3205293"/>
              <a:gd name="connsiteX39" fmla="*/ 4978966 w 6127847"/>
              <a:gd name="connsiteY39" fmla="*/ 2019385 h 3205293"/>
              <a:gd name="connsiteX40" fmla="*/ 5106548 w 6127847"/>
              <a:gd name="connsiteY40" fmla="*/ 2083491 h 3205293"/>
              <a:gd name="connsiteX41" fmla="*/ 5234119 w 6127847"/>
              <a:gd name="connsiteY41" fmla="*/ 2147596 h 3205293"/>
              <a:gd name="connsiteX42" fmla="*/ 5361700 w 6127847"/>
              <a:gd name="connsiteY42" fmla="*/ 2179649 h 3205293"/>
              <a:gd name="connsiteX43" fmla="*/ 5489624 w 6127847"/>
              <a:gd name="connsiteY43" fmla="*/ 2179649 h 3205293"/>
              <a:gd name="connsiteX44" fmla="*/ 5617195 w 6127847"/>
              <a:gd name="connsiteY44" fmla="*/ 2179649 h 3205293"/>
              <a:gd name="connsiteX45" fmla="*/ 5744777 w 6127847"/>
              <a:gd name="connsiteY45" fmla="*/ 2179649 h 3205293"/>
              <a:gd name="connsiteX46" fmla="*/ 5872348 w 6127847"/>
              <a:gd name="connsiteY46" fmla="*/ 2211702 h 3205293"/>
              <a:gd name="connsiteX47" fmla="*/ 6000281 w 6127847"/>
              <a:gd name="connsiteY47" fmla="*/ 2211702 h 3205293"/>
              <a:gd name="connsiteX48" fmla="*/ 6127852 w 6127847"/>
              <a:gd name="connsiteY48" fmla="*/ 2211702 h 3205293"/>
              <a:gd name="connsiteX49" fmla="*/ 6127852 w 6127847"/>
              <a:gd name="connsiteY49" fmla="*/ 3205343 h 3205293"/>
              <a:gd name="connsiteX50" fmla="*/ 6000281 w 6127847"/>
              <a:gd name="connsiteY50" fmla="*/ 3205343 h 3205293"/>
              <a:gd name="connsiteX51" fmla="*/ 5872348 w 6127847"/>
              <a:gd name="connsiteY51" fmla="*/ 3205343 h 3205293"/>
              <a:gd name="connsiteX52" fmla="*/ 5744777 w 6127847"/>
              <a:gd name="connsiteY52" fmla="*/ 3205343 h 3205293"/>
              <a:gd name="connsiteX53" fmla="*/ 5617195 w 6127847"/>
              <a:gd name="connsiteY53" fmla="*/ 3205343 h 3205293"/>
              <a:gd name="connsiteX54" fmla="*/ 5489624 w 6127847"/>
              <a:gd name="connsiteY54" fmla="*/ 3205343 h 3205293"/>
              <a:gd name="connsiteX55" fmla="*/ 5361700 w 6127847"/>
              <a:gd name="connsiteY55" fmla="*/ 3205343 h 3205293"/>
              <a:gd name="connsiteX56" fmla="*/ 5234119 w 6127847"/>
              <a:gd name="connsiteY56" fmla="*/ 3205343 h 3205293"/>
              <a:gd name="connsiteX57" fmla="*/ 5106548 w 6127847"/>
              <a:gd name="connsiteY57" fmla="*/ 3205343 h 3205293"/>
              <a:gd name="connsiteX58" fmla="*/ 4978966 w 6127847"/>
              <a:gd name="connsiteY58" fmla="*/ 3205343 h 3205293"/>
              <a:gd name="connsiteX59" fmla="*/ 4851043 w 6127847"/>
              <a:gd name="connsiteY59" fmla="*/ 3205343 h 3205293"/>
              <a:gd name="connsiteX60" fmla="*/ 4723462 w 6127847"/>
              <a:gd name="connsiteY60" fmla="*/ 3205343 h 3205293"/>
              <a:gd name="connsiteX61" fmla="*/ 4595891 w 6127847"/>
              <a:gd name="connsiteY61" fmla="*/ 3205343 h 3205293"/>
              <a:gd name="connsiteX62" fmla="*/ 4468319 w 6127847"/>
              <a:gd name="connsiteY62" fmla="*/ 3205343 h 3205293"/>
              <a:gd name="connsiteX63" fmla="*/ 4340386 w 6127847"/>
              <a:gd name="connsiteY63" fmla="*/ 3205343 h 3205293"/>
              <a:gd name="connsiteX64" fmla="*/ 4212814 w 6127847"/>
              <a:gd name="connsiteY64" fmla="*/ 3205343 h 3205293"/>
              <a:gd name="connsiteX65" fmla="*/ 4085233 w 6127847"/>
              <a:gd name="connsiteY65" fmla="*/ 3205343 h 3205293"/>
              <a:gd name="connsiteX66" fmla="*/ 3957662 w 6127847"/>
              <a:gd name="connsiteY66" fmla="*/ 3205343 h 3205293"/>
              <a:gd name="connsiteX67" fmla="*/ 3829738 w 6127847"/>
              <a:gd name="connsiteY67" fmla="*/ 3205343 h 3205293"/>
              <a:gd name="connsiteX68" fmla="*/ 3702157 w 6127847"/>
              <a:gd name="connsiteY68" fmla="*/ 3205343 h 3205293"/>
              <a:gd name="connsiteX69" fmla="*/ 3574586 w 6127847"/>
              <a:gd name="connsiteY69" fmla="*/ 3205343 h 3205293"/>
              <a:gd name="connsiteX70" fmla="*/ 3447005 w 6127847"/>
              <a:gd name="connsiteY70" fmla="*/ 3205343 h 3205293"/>
              <a:gd name="connsiteX71" fmla="*/ 3319081 w 6127847"/>
              <a:gd name="connsiteY71" fmla="*/ 3205343 h 3205293"/>
              <a:gd name="connsiteX72" fmla="*/ 3191500 w 6127847"/>
              <a:gd name="connsiteY72" fmla="*/ 3205343 h 3205293"/>
              <a:gd name="connsiteX73" fmla="*/ 3063929 w 6127847"/>
              <a:gd name="connsiteY73" fmla="*/ 3205343 h 3205293"/>
              <a:gd name="connsiteX74" fmla="*/ 2936357 w 6127847"/>
              <a:gd name="connsiteY74" fmla="*/ 3205343 h 3205293"/>
              <a:gd name="connsiteX75" fmla="*/ 2808424 w 6127847"/>
              <a:gd name="connsiteY75" fmla="*/ 3205343 h 3205293"/>
              <a:gd name="connsiteX76" fmla="*/ 2680853 w 6127847"/>
              <a:gd name="connsiteY76" fmla="*/ 3205343 h 3205293"/>
              <a:gd name="connsiteX77" fmla="*/ 2553272 w 6127847"/>
              <a:gd name="connsiteY77" fmla="*/ 3205343 h 3205293"/>
              <a:gd name="connsiteX78" fmla="*/ 2425700 w 6127847"/>
              <a:gd name="connsiteY78" fmla="*/ 3205343 h 3205293"/>
              <a:gd name="connsiteX79" fmla="*/ 2297776 w 6127847"/>
              <a:gd name="connsiteY79" fmla="*/ 3205343 h 3205293"/>
              <a:gd name="connsiteX80" fmla="*/ 2170196 w 6127847"/>
              <a:gd name="connsiteY80" fmla="*/ 3205343 h 3205293"/>
              <a:gd name="connsiteX81" fmla="*/ 2042624 w 6127847"/>
              <a:gd name="connsiteY81" fmla="*/ 3205343 h 3205293"/>
              <a:gd name="connsiteX82" fmla="*/ 1915043 w 6127847"/>
              <a:gd name="connsiteY82" fmla="*/ 3205343 h 3205293"/>
              <a:gd name="connsiteX83" fmla="*/ 1787119 w 6127847"/>
              <a:gd name="connsiteY83" fmla="*/ 3205343 h 3205293"/>
              <a:gd name="connsiteX84" fmla="*/ 1659538 w 6127847"/>
              <a:gd name="connsiteY84" fmla="*/ 3205343 h 3205293"/>
              <a:gd name="connsiteX85" fmla="*/ 1531967 w 6127847"/>
              <a:gd name="connsiteY85" fmla="*/ 3205343 h 3205293"/>
              <a:gd name="connsiteX86" fmla="*/ 1404395 w 6127847"/>
              <a:gd name="connsiteY86" fmla="*/ 3205343 h 3205293"/>
              <a:gd name="connsiteX87" fmla="*/ 1276462 w 6127847"/>
              <a:gd name="connsiteY87" fmla="*/ 3205343 h 3205293"/>
              <a:gd name="connsiteX88" fmla="*/ 1148891 w 6127847"/>
              <a:gd name="connsiteY88" fmla="*/ 3205343 h 3205293"/>
              <a:gd name="connsiteX89" fmla="*/ 1021310 w 6127847"/>
              <a:gd name="connsiteY89" fmla="*/ 3205343 h 3205293"/>
              <a:gd name="connsiteX90" fmla="*/ 893736 w 6127847"/>
              <a:gd name="connsiteY90" fmla="*/ 3205343 h 3205293"/>
              <a:gd name="connsiteX91" fmla="*/ 765811 w 6127847"/>
              <a:gd name="connsiteY91" fmla="*/ 3205343 h 3205293"/>
              <a:gd name="connsiteX92" fmla="*/ 638236 w 6127847"/>
              <a:gd name="connsiteY92" fmla="*/ 3205343 h 3205293"/>
              <a:gd name="connsiteX93" fmla="*/ 510659 w 6127847"/>
              <a:gd name="connsiteY93" fmla="*/ 3205343 h 3205293"/>
              <a:gd name="connsiteX94" fmla="*/ 383083 w 6127847"/>
              <a:gd name="connsiteY94" fmla="*/ 3205343 h 3205293"/>
              <a:gd name="connsiteX95" fmla="*/ 255158 w 6127847"/>
              <a:gd name="connsiteY95" fmla="*/ 3205343 h 3205293"/>
              <a:gd name="connsiteX96" fmla="*/ 127581 w 6127847"/>
              <a:gd name="connsiteY96" fmla="*/ 3205343 h 3205293"/>
              <a:gd name="connsiteX97" fmla="*/ 5 w 6127847"/>
              <a:gd name="connsiteY97" fmla="*/ 3205343 h 3205293"/>
              <a:gd name="connsiteX0" fmla="*/ 0 w 6127847"/>
              <a:gd name="connsiteY0" fmla="*/ 294727 h 3500020"/>
              <a:gd name="connsiteX1" fmla="*/ 127576 w 6127847"/>
              <a:gd name="connsiteY1" fmla="*/ 326780 h 3500020"/>
              <a:gd name="connsiteX2" fmla="*/ 255153 w 6127847"/>
              <a:gd name="connsiteY2" fmla="*/ 358833 h 3500020"/>
              <a:gd name="connsiteX3" fmla="*/ 383078 w 6127847"/>
              <a:gd name="connsiteY3" fmla="*/ 390886 h 3500020"/>
              <a:gd name="connsiteX4" fmla="*/ 510654 w 6127847"/>
              <a:gd name="connsiteY4" fmla="*/ 454992 h 3500020"/>
              <a:gd name="connsiteX5" fmla="*/ 638231 w 6127847"/>
              <a:gd name="connsiteY5" fmla="*/ 487045 h 3500020"/>
              <a:gd name="connsiteX6" fmla="*/ 765806 w 6127847"/>
              <a:gd name="connsiteY6" fmla="*/ 583203 h 3500020"/>
              <a:gd name="connsiteX7" fmla="*/ 893731 w 6127847"/>
              <a:gd name="connsiteY7" fmla="*/ 647309 h 3500020"/>
              <a:gd name="connsiteX8" fmla="*/ 1021305 w 6127847"/>
              <a:gd name="connsiteY8" fmla="*/ 743468 h 3500020"/>
              <a:gd name="connsiteX9" fmla="*/ 1148886 w 6127847"/>
              <a:gd name="connsiteY9" fmla="*/ 839627 h 3500020"/>
              <a:gd name="connsiteX10" fmla="*/ 1276457 w 6127847"/>
              <a:gd name="connsiteY10" fmla="*/ 871680 h 3500020"/>
              <a:gd name="connsiteX11" fmla="*/ 1404390 w 6127847"/>
              <a:gd name="connsiteY11" fmla="*/ 935786 h 3500020"/>
              <a:gd name="connsiteX12" fmla="*/ 1531962 w 6127847"/>
              <a:gd name="connsiteY12" fmla="*/ 1031944 h 3500020"/>
              <a:gd name="connsiteX13" fmla="*/ 1659533 w 6127847"/>
              <a:gd name="connsiteY13" fmla="*/ 1096050 h 3500020"/>
              <a:gd name="connsiteX14" fmla="*/ 1787114 w 6127847"/>
              <a:gd name="connsiteY14" fmla="*/ 1192209 h 3500020"/>
              <a:gd name="connsiteX15" fmla="*/ 1915038 w 6127847"/>
              <a:gd name="connsiteY15" fmla="*/ 1256315 h 3500020"/>
              <a:gd name="connsiteX16" fmla="*/ 2042619 w 6127847"/>
              <a:gd name="connsiteY16" fmla="*/ 1320421 h 3500020"/>
              <a:gd name="connsiteX17" fmla="*/ 2170191 w 6127847"/>
              <a:gd name="connsiteY17" fmla="*/ 1384527 h 3500020"/>
              <a:gd name="connsiteX18" fmla="*/ 2297771 w 6127847"/>
              <a:gd name="connsiteY18" fmla="*/ 1416580 h 3500020"/>
              <a:gd name="connsiteX19" fmla="*/ 2425695 w 6127847"/>
              <a:gd name="connsiteY19" fmla="*/ 1448633 h 3500020"/>
              <a:gd name="connsiteX20" fmla="*/ 2553267 w 6127847"/>
              <a:gd name="connsiteY20" fmla="*/ 1480686 h 3500020"/>
              <a:gd name="connsiteX21" fmla="*/ 2680848 w 6127847"/>
              <a:gd name="connsiteY21" fmla="*/ 1512738 h 3500020"/>
              <a:gd name="connsiteX22" fmla="*/ 2808419 w 6127847"/>
              <a:gd name="connsiteY22" fmla="*/ 1576844 h 3500020"/>
              <a:gd name="connsiteX23" fmla="*/ 2936352 w 6127847"/>
              <a:gd name="connsiteY23" fmla="*/ 1640950 h 3500020"/>
              <a:gd name="connsiteX24" fmla="*/ 3063924 w 6127847"/>
              <a:gd name="connsiteY24" fmla="*/ 1705056 h 3500020"/>
              <a:gd name="connsiteX25" fmla="*/ 3191495 w 6127847"/>
              <a:gd name="connsiteY25" fmla="*/ 1769162 h 3500020"/>
              <a:gd name="connsiteX26" fmla="*/ 3319076 w 6127847"/>
              <a:gd name="connsiteY26" fmla="*/ 1801215 h 3500020"/>
              <a:gd name="connsiteX27" fmla="*/ 3447000 w 6127847"/>
              <a:gd name="connsiteY27" fmla="*/ 1833268 h 3500020"/>
              <a:gd name="connsiteX28" fmla="*/ 3574581 w 6127847"/>
              <a:gd name="connsiteY28" fmla="*/ 1897374 h 3500020"/>
              <a:gd name="connsiteX29" fmla="*/ 3702152 w 6127847"/>
              <a:gd name="connsiteY29" fmla="*/ 1929426 h 3500020"/>
              <a:gd name="connsiteX30" fmla="*/ 3829733 w 6127847"/>
              <a:gd name="connsiteY30" fmla="*/ 1993532 h 3500020"/>
              <a:gd name="connsiteX31" fmla="*/ 3957657 w 6127847"/>
              <a:gd name="connsiteY31" fmla="*/ 2025585 h 3500020"/>
              <a:gd name="connsiteX32" fmla="*/ 4085228 w 6127847"/>
              <a:gd name="connsiteY32" fmla="*/ 2089691 h 3500020"/>
              <a:gd name="connsiteX33" fmla="*/ 4212809 w 6127847"/>
              <a:gd name="connsiteY33" fmla="*/ 2089691 h 3500020"/>
              <a:gd name="connsiteX34" fmla="*/ 4340381 w 6127847"/>
              <a:gd name="connsiteY34" fmla="*/ 2121744 h 3500020"/>
              <a:gd name="connsiteX35" fmla="*/ 4468314 w 6127847"/>
              <a:gd name="connsiteY35" fmla="*/ 2153797 h 3500020"/>
              <a:gd name="connsiteX36" fmla="*/ 4595886 w 6127847"/>
              <a:gd name="connsiteY36" fmla="*/ 2185850 h 3500020"/>
              <a:gd name="connsiteX37" fmla="*/ 4723457 w 6127847"/>
              <a:gd name="connsiteY37" fmla="*/ 2217903 h 3500020"/>
              <a:gd name="connsiteX38" fmla="*/ 4851038 w 6127847"/>
              <a:gd name="connsiteY38" fmla="*/ 2249956 h 3500020"/>
              <a:gd name="connsiteX39" fmla="*/ 4978961 w 6127847"/>
              <a:gd name="connsiteY39" fmla="*/ 2314062 h 3500020"/>
              <a:gd name="connsiteX40" fmla="*/ 5106543 w 6127847"/>
              <a:gd name="connsiteY40" fmla="*/ 2378168 h 3500020"/>
              <a:gd name="connsiteX41" fmla="*/ 5234114 w 6127847"/>
              <a:gd name="connsiteY41" fmla="*/ 2442273 h 3500020"/>
              <a:gd name="connsiteX42" fmla="*/ 5361695 w 6127847"/>
              <a:gd name="connsiteY42" fmla="*/ 2474326 h 3500020"/>
              <a:gd name="connsiteX43" fmla="*/ 5489619 w 6127847"/>
              <a:gd name="connsiteY43" fmla="*/ 2474326 h 3500020"/>
              <a:gd name="connsiteX44" fmla="*/ 5617190 w 6127847"/>
              <a:gd name="connsiteY44" fmla="*/ 2474326 h 3500020"/>
              <a:gd name="connsiteX45" fmla="*/ 5744772 w 6127847"/>
              <a:gd name="connsiteY45" fmla="*/ 2474326 h 3500020"/>
              <a:gd name="connsiteX46" fmla="*/ 5872343 w 6127847"/>
              <a:gd name="connsiteY46" fmla="*/ 2506379 h 3500020"/>
              <a:gd name="connsiteX47" fmla="*/ 6000276 w 6127847"/>
              <a:gd name="connsiteY47" fmla="*/ 2506379 h 3500020"/>
              <a:gd name="connsiteX48" fmla="*/ 6127847 w 6127847"/>
              <a:gd name="connsiteY48" fmla="*/ 2506379 h 3500020"/>
              <a:gd name="connsiteX49" fmla="*/ 6127847 w 6127847"/>
              <a:gd name="connsiteY49" fmla="*/ 3500020 h 3500020"/>
              <a:gd name="connsiteX50" fmla="*/ 6000276 w 6127847"/>
              <a:gd name="connsiteY50" fmla="*/ 3500020 h 3500020"/>
              <a:gd name="connsiteX51" fmla="*/ 5872343 w 6127847"/>
              <a:gd name="connsiteY51" fmla="*/ 3500020 h 3500020"/>
              <a:gd name="connsiteX52" fmla="*/ 5744772 w 6127847"/>
              <a:gd name="connsiteY52" fmla="*/ 3500020 h 3500020"/>
              <a:gd name="connsiteX53" fmla="*/ 5617190 w 6127847"/>
              <a:gd name="connsiteY53" fmla="*/ 3500020 h 3500020"/>
              <a:gd name="connsiteX54" fmla="*/ 5489619 w 6127847"/>
              <a:gd name="connsiteY54" fmla="*/ 3500020 h 3500020"/>
              <a:gd name="connsiteX55" fmla="*/ 5361695 w 6127847"/>
              <a:gd name="connsiteY55" fmla="*/ 3500020 h 3500020"/>
              <a:gd name="connsiteX56" fmla="*/ 5234114 w 6127847"/>
              <a:gd name="connsiteY56" fmla="*/ 3500020 h 3500020"/>
              <a:gd name="connsiteX57" fmla="*/ 5106543 w 6127847"/>
              <a:gd name="connsiteY57" fmla="*/ 3500020 h 3500020"/>
              <a:gd name="connsiteX58" fmla="*/ 4978961 w 6127847"/>
              <a:gd name="connsiteY58" fmla="*/ 3500020 h 3500020"/>
              <a:gd name="connsiteX59" fmla="*/ 4851038 w 6127847"/>
              <a:gd name="connsiteY59" fmla="*/ 3500020 h 3500020"/>
              <a:gd name="connsiteX60" fmla="*/ 4723457 w 6127847"/>
              <a:gd name="connsiteY60" fmla="*/ 3500020 h 3500020"/>
              <a:gd name="connsiteX61" fmla="*/ 4595886 w 6127847"/>
              <a:gd name="connsiteY61" fmla="*/ 3500020 h 3500020"/>
              <a:gd name="connsiteX62" fmla="*/ 4468314 w 6127847"/>
              <a:gd name="connsiteY62" fmla="*/ 3500020 h 3500020"/>
              <a:gd name="connsiteX63" fmla="*/ 4340381 w 6127847"/>
              <a:gd name="connsiteY63" fmla="*/ 3500020 h 3500020"/>
              <a:gd name="connsiteX64" fmla="*/ 4212809 w 6127847"/>
              <a:gd name="connsiteY64" fmla="*/ 3500020 h 3500020"/>
              <a:gd name="connsiteX65" fmla="*/ 4085228 w 6127847"/>
              <a:gd name="connsiteY65" fmla="*/ 3500020 h 3500020"/>
              <a:gd name="connsiteX66" fmla="*/ 3957657 w 6127847"/>
              <a:gd name="connsiteY66" fmla="*/ 3500020 h 3500020"/>
              <a:gd name="connsiteX67" fmla="*/ 3829733 w 6127847"/>
              <a:gd name="connsiteY67" fmla="*/ 3500020 h 3500020"/>
              <a:gd name="connsiteX68" fmla="*/ 3702152 w 6127847"/>
              <a:gd name="connsiteY68" fmla="*/ 3500020 h 3500020"/>
              <a:gd name="connsiteX69" fmla="*/ 3574581 w 6127847"/>
              <a:gd name="connsiteY69" fmla="*/ 3500020 h 3500020"/>
              <a:gd name="connsiteX70" fmla="*/ 3447000 w 6127847"/>
              <a:gd name="connsiteY70" fmla="*/ 3500020 h 3500020"/>
              <a:gd name="connsiteX71" fmla="*/ 3319076 w 6127847"/>
              <a:gd name="connsiteY71" fmla="*/ 3500020 h 3500020"/>
              <a:gd name="connsiteX72" fmla="*/ 3191495 w 6127847"/>
              <a:gd name="connsiteY72" fmla="*/ 3500020 h 3500020"/>
              <a:gd name="connsiteX73" fmla="*/ 3063924 w 6127847"/>
              <a:gd name="connsiteY73" fmla="*/ 3500020 h 3500020"/>
              <a:gd name="connsiteX74" fmla="*/ 2936352 w 6127847"/>
              <a:gd name="connsiteY74" fmla="*/ 3500020 h 3500020"/>
              <a:gd name="connsiteX75" fmla="*/ 2808419 w 6127847"/>
              <a:gd name="connsiteY75" fmla="*/ 3500020 h 3500020"/>
              <a:gd name="connsiteX76" fmla="*/ 2680848 w 6127847"/>
              <a:gd name="connsiteY76" fmla="*/ 3500020 h 3500020"/>
              <a:gd name="connsiteX77" fmla="*/ 2553267 w 6127847"/>
              <a:gd name="connsiteY77" fmla="*/ 3500020 h 3500020"/>
              <a:gd name="connsiteX78" fmla="*/ 2425695 w 6127847"/>
              <a:gd name="connsiteY78" fmla="*/ 3500020 h 3500020"/>
              <a:gd name="connsiteX79" fmla="*/ 2297771 w 6127847"/>
              <a:gd name="connsiteY79" fmla="*/ 3500020 h 3500020"/>
              <a:gd name="connsiteX80" fmla="*/ 2170191 w 6127847"/>
              <a:gd name="connsiteY80" fmla="*/ 3500020 h 3500020"/>
              <a:gd name="connsiteX81" fmla="*/ 2042619 w 6127847"/>
              <a:gd name="connsiteY81" fmla="*/ 3500020 h 3500020"/>
              <a:gd name="connsiteX82" fmla="*/ 1915038 w 6127847"/>
              <a:gd name="connsiteY82" fmla="*/ 3500020 h 3500020"/>
              <a:gd name="connsiteX83" fmla="*/ 1787114 w 6127847"/>
              <a:gd name="connsiteY83" fmla="*/ 3500020 h 3500020"/>
              <a:gd name="connsiteX84" fmla="*/ 1659533 w 6127847"/>
              <a:gd name="connsiteY84" fmla="*/ 3500020 h 3500020"/>
              <a:gd name="connsiteX85" fmla="*/ 1531962 w 6127847"/>
              <a:gd name="connsiteY85" fmla="*/ 3500020 h 3500020"/>
              <a:gd name="connsiteX86" fmla="*/ 1404390 w 6127847"/>
              <a:gd name="connsiteY86" fmla="*/ 3500020 h 3500020"/>
              <a:gd name="connsiteX87" fmla="*/ 1276457 w 6127847"/>
              <a:gd name="connsiteY87" fmla="*/ 3500020 h 3500020"/>
              <a:gd name="connsiteX88" fmla="*/ 1148886 w 6127847"/>
              <a:gd name="connsiteY88" fmla="*/ 3500020 h 3500020"/>
              <a:gd name="connsiteX89" fmla="*/ 1021305 w 6127847"/>
              <a:gd name="connsiteY89" fmla="*/ 3500020 h 3500020"/>
              <a:gd name="connsiteX90" fmla="*/ 893731 w 6127847"/>
              <a:gd name="connsiteY90" fmla="*/ 3500020 h 3500020"/>
              <a:gd name="connsiteX91" fmla="*/ 765806 w 6127847"/>
              <a:gd name="connsiteY91" fmla="*/ 3500020 h 3500020"/>
              <a:gd name="connsiteX92" fmla="*/ 638231 w 6127847"/>
              <a:gd name="connsiteY92" fmla="*/ 3500020 h 3500020"/>
              <a:gd name="connsiteX93" fmla="*/ 510654 w 6127847"/>
              <a:gd name="connsiteY93" fmla="*/ 3500020 h 3500020"/>
              <a:gd name="connsiteX94" fmla="*/ 383078 w 6127847"/>
              <a:gd name="connsiteY94" fmla="*/ 3500020 h 3500020"/>
              <a:gd name="connsiteX95" fmla="*/ 255153 w 6127847"/>
              <a:gd name="connsiteY95" fmla="*/ 3500020 h 3500020"/>
              <a:gd name="connsiteX96" fmla="*/ 127576 w 6127847"/>
              <a:gd name="connsiteY96" fmla="*/ 3500020 h 3500020"/>
              <a:gd name="connsiteX97" fmla="*/ 6102276 w 6127847"/>
              <a:gd name="connsiteY97" fmla="*/ 310224 h 3500020"/>
              <a:gd name="connsiteX98" fmla="*/ 0 w 6127847"/>
              <a:gd name="connsiteY98" fmla="*/ 294727 h 3500020"/>
              <a:gd name="connsiteX0" fmla="*/ 0 w 6127847"/>
              <a:gd name="connsiteY0" fmla="*/ 226651 h 3431944"/>
              <a:gd name="connsiteX1" fmla="*/ 127576 w 6127847"/>
              <a:gd name="connsiteY1" fmla="*/ 258704 h 3431944"/>
              <a:gd name="connsiteX2" fmla="*/ 255153 w 6127847"/>
              <a:gd name="connsiteY2" fmla="*/ 290757 h 3431944"/>
              <a:gd name="connsiteX3" fmla="*/ 383078 w 6127847"/>
              <a:gd name="connsiteY3" fmla="*/ 322810 h 3431944"/>
              <a:gd name="connsiteX4" fmla="*/ 510654 w 6127847"/>
              <a:gd name="connsiteY4" fmla="*/ 386916 h 3431944"/>
              <a:gd name="connsiteX5" fmla="*/ 638231 w 6127847"/>
              <a:gd name="connsiteY5" fmla="*/ 418969 h 3431944"/>
              <a:gd name="connsiteX6" fmla="*/ 765806 w 6127847"/>
              <a:gd name="connsiteY6" fmla="*/ 515127 h 3431944"/>
              <a:gd name="connsiteX7" fmla="*/ 893731 w 6127847"/>
              <a:gd name="connsiteY7" fmla="*/ 579233 h 3431944"/>
              <a:gd name="connsiteX8" fmla="*/ 1021305 w 6127847"/>
              <a:gd name="connsiteY8" fmla="*/ 675392 h 3431944"/>
              <a:gd name="connsiteX9" fmla="*/ 1148886 w 6127847"/>
              <a:gd name="connsiteY9" fmla="*/ 771551 h 3431944"/>
              <a:gd name="connsiteX10" fmla="*/ 1276457 w 6127847"/>
              <a:gd name="connsiteY10" fmla="*/ 803604 h 3431944"/>
              <a:gd name="connsiteX11" fmla="*/ 1404390 w 6127847"/>
              <a:gd name="connsiteY11" fmla="*/ 867710 h 3431944"/>
              <a:gd name="connsiteX12" fmla="*/ 1531962 w 6127847"/>
              <a:gd name="connsiteY12" fmla="*/ 963868 h 3431944"/>
              <a:gd name="connsiteX13" fmla="*/ 1659533 w 6127847"/>
              <a:gd name="connsiteY13" fmla="*/ 1027974 h 3431944"/>
              <a:gd name="connsiteX14" fmla="*/ 1787114 w 6127847"/>
              <a:gd name="connsiteY14" fmla="*/ 1124133 h 3431944"/>
              <a:gd name="connsiteX15" fmla="*/ 1915038 w 6127847"/>
              <a:gd name="connsiteY15" fmla="*/ 1188239 h 3431944"/>
              <a:gd name="connsiteX16" fmla="*/ 2042619 w 6127847"/>
              <a:gd name="connsiteY16" fmla="*/ 1252345 h 3431944"/>
              <a:gd name="connsiteX17" fmla="*/ 2170191 w 6127847"/>
              <a:gd name="connsiteY17" fmla="*/ 1316451 h 3431944"/>
              <a:gd name="connsiteX18" fmla="*/ 2297771 w 6127847"/>
              <a:gd name="connsiteY18" fmla="*/ 1348504 h 3431944"/>
              <a:gd name="connsiteX19" fmla="*/ 2425695 w 6127847"/>
              <a:gd name="connsiteY19" fmla="*/ 1380557 h 3431944"/>
              <a:gd name="connsiteX20" fmla="*/ 2553267 w 6127847"/>
              <a:gd name="connsiteY20" fmla="*/ 1412610 h 3431944"/>
              <a:gd name="connsiteX21" fmla="*/ 2680848 w 6127847"/>
              <a:gd name="connsiteY21" fmla="*/ 1444662 h 3431944"/>
              <a:gd name="connsiteX22" fmla="*/ 2808419 w 6127847"/>
              <a:gd name="connsiteY22" fmla="*/ 1508768 h 3431944"/>
              <a:gd name="connsiteX23" fmla="*/ 2936352 w 6127847"/>
              <a:gd name="connsiteY23" fmla="*/ 1572874 h 3431944"/>
              <a:gd name="connsiteX24" fmla="*/ 3063924 w 6127847"/>
              <a:gd name="connsiteY24" fmla="*/ 1636980 h 3431944"/>
              <a:gd name="connsiteX25" fmla="*/ 3191495 w 6127847"/>
              <a:gd name="connsiteY25" fmla="*/ 1701086 h 3431944"/>
              <a:gd name="connsiteX26" fmla="*/ 3319076 w 6127847"/>
              <a:gd name="connsiteY26" fmla="*/ 1733139 h 3431944"/>
              <a:gd name="connsiteX27" fmla="*/ 3447000 w 6127847"/>
              <a:gd name="connsiteY27" fmla="*/ 1765192 h 3431944"/>
              <a:gd name="connsiteX28" fmla="*/ 3574581 w 6127847"/>
              <a:gd name="connsiteY28" fmla="*/ 1829298 h 3431944"/>
              <a:gd name="connsiteX29" fmla="*/ 3702152 w 6127847"/>
              <a:gd name="connsiteY29" fmla="*/ 1861350 h 3431944"/>
              <a:gd name="connsiteX30" fmla="*/ 3829733 w 6127847"/>
              <a:gd name="connsiteY30" fmla="*/ 1925456 h 3431944"/>
              <a:gd name="connsiteX31" fmla="*/ 3957657 w 6127847"/>
              <a:gd name="connsiteY31" fmla="*/ 1957509 h 3431944"/>
              <a:gd name="connsiteX32" fmla="*/ 4085228 w 6127847"/>
              <a:gd name="connsiteY32" fmla="*/ 2021615 h 3431944"/>
              <a:gd name="connsiteX33" fmla="*/ 4212809 w 6127847"/>
              <a:gd name="connsiteY33" fmla="*/ 2021615 h 3431944"/>
              <a:gd name="connsiteX34" fmla="*/ 4340381 w 6127847"/>
              <a:gd name="connsiteY34" fmla="*/ 2053668 h 3431944"/>
              <a:gd name="connsiteX35" fmla="*/ 4468314 w 6127847"/>
              <a:gd name="connsiteY35" fmla="*/ 2085721 h 3431944"/>
              <a:gd name="connsiteX36" fmla="*/ 4595886 w 6127847"/>
              <a:gd name="connsiteY36" fmla="*/ 2117774 h 3431944"/>
              <a:gd name="connsiteX37" fmla="*/ 4723457 w 6127847"/>
              <a:gd name="connsiteY37" fmla="*/ 2149827 h 3431944"/>
              <a:gd name="connsiteX38" fmla="*/ 4851038 w 6127847"/>
              <a:gd name="connsiteY38" fmla="*/ 2181880 h 3431944"/>
              <a:gd name="connsiteX39" fmla="*/ 4978961 w 6127847"/>
              <a:gd name="connsiteY39" fmla="*/ 2245986 h 3431944"/>
              <a:gd name="connsiteX40" fmla="*/ 5106543 w 6127847"/>
              <a:gd name="connsiteY40" fmla="*/ 2310092 h 3431944"/>
              <a:gd name="connsiteX41" fmla="*/ 5234114 w 6127847"/>
              <a:gd name="connsiteY41" fmla="*/ 2374197 h 3431944"/>
              <a:gd name="connsiteX42" fmla="*/ 5361695 w 6127847"/>
              <a:gd name="connsiteY42" fmla="*/ 2406250 h 3431944"/>
              <a:gd name="connsiteX43" fmla="*/ 5489619 w 6127847"/>
              <a:gd name="connsiteY43" fmla="*/ 2406250 h 3431944"/>
              <a:gd name="connsiteX44" fmla="*/ 5617190 w 6127847"/>
              <a:gd name="connsiteY44" fmla="*/ 2406250 h 3431944"/>
              <a:gd name="connsiteX45" fmla="*/ 5744772 w 6127847"/>
              <a:gd name="connsiteY45" fmla="*/ 2406250 h 3431944"/>
              <a:gd name="connsiteX46" fmla="*/ 5872343 w 6127847"/>
              <a:gd name="connsiteY46" fmla="*/ 2438303 h 3431944"/>
              <a:gd name="connsiteX47" fmla="*/ 6000276 w 6127847"/>
              <a:gd name="connsiteY47" fmla="*/ 2438303 h 3431944"/>
              <a:gd name="connsiteX48" fmla="*/ 6127847 w 6127847"/>
              <a:gd name="connsiteY48" fmla="*/ 2438303 h 3431944"/>
              <a:gd name="connsiteX49" fmla="*/ 6127847 w 6127847"/>
              <a:gd name="connsiteY49" fmla="*/ 3431944 h 3431944"/>
              <a:gd name="connsiteX50" fmla="*/ 6000276 w 6127847"/>
              <a:gd name="connsiteY50" fmla="*/ 3431944 h 3431944"/>
              <a:gd name="connsiteX51" fmla="*/ 5872343 w 6127847"/>
              <a:gd name="connsiteY51" fmla="*/ 3431944 h 3431944"/>
              <a:gd name="connsiteX52" fmla="*/ 5744772 w 6127847"/>
              <a:gd name="connsiteY52" fmla="*/ 3431944 h 3431944"/>
              <a:gd name="connsiteX53" fmla="*/ 5617190 w 6127847"/>
              <a:gd name="connsiteY53" fmla="*/ 3431944 h 3431944"/>
              <a:gd name="connsiteX54" fmla="*/ 5489619 w 6127847"/>
              <a:gd name="connsiteY54" fmla="*/ 3431944 h 3431944"/>
              <a:gd name="connsiteX55" fmla="*/ 5361695 w 6127847"/>
              <a:gd name="connsiteY55" fmla="*/ 3431944 h 3431944"/>
              <a:gd name="connsiteX56" fmla="*/ 5234114 w 6127847"/>
              <a:gd name="connsiteY56" fmla="*/ 3431944 h 3431944"/>
              <a:gd name="connsiteX57" fmla="*/ 5106543 w 6127847"/>
              <a:gd name="connsiteY57" fmla="*/ 3431944 h 3431944"/>
              <a:gd name="connsiteX58" fmla="*/ 4978961 w 6127847"/>
              <a:gd name="connsiteY58" fmla="*/ 3431944 h 3431944"/>
              <a:gd name="connsiteX59" fmla="*/ 4851038 w 6127847"/>
              <a:gd name="connsiteY59" fmla="*/ 3431944 h 3431944"/>
              <a:gd name="connsiteX60" fmla="*/ 4723457 w 6127847"/>
              <a:gd name="connsiteY60" fmla="*/ 3431944 h 3431944"/>
              <a:gd name="connsiteX61" fmla="*/ 4595886 w 6127847"/>
              <a:gd name="connsiteY61" fmla="*/ 3431944 h 3431944"/>
              <a:gd name="connsiteX62" fmla="*/ 4468314 w 6127847"/>
              <a:gd name="connsiteY62" fmla="*/ 3431944 h 3431944"/>
              <a:gd name="connsiteX63" fmla="*/ 4340381 w 6127847"/>
              <a:gd name="connsiteY63" fmla="*/ 3431944 h 3431944"/>
              <a:gd name="connsiteX64" fmla="*/ 4212809 w 6127847"/>
              <a:gd name="connsiteY64" fmla="*/ 3431944 h 3431944"/>
              <a:gd name="connsiteX65" fmla="*/ 4085228 w 6127847"/>
              <a:gd name="connsiteY65" fmla="*/ 3431944 h 3431944"/>
              <a:gd name="connsiteX66" fmla="*/ 3957657 w 6127847"/>
              <a:gd name="connsiteY66" fmla="*/ 3431944 h 3431944"/>
              <a:gd name="connsiteX67" fmla="*/ 3829733 w 6127847"/>
              <a:gd name="connsiteY67" fmla="*/ 3431944 h 3431944"/>
              <a:gd name="connsiteX68" fmla="*/ 3702152 w 6127847"/>
              <a:gd name="connsiteY68" fmla="*/ 3431944 h 3431944"/>
              <a:gd name="connsiteX69" fmla="*/ 3574581 w 6127847"/>
              <a:gd name="connsiteY69" fmla="*/ 3431944 h 3431944"/>
              <a:gd name="connsiteX70" fmla="*/ 3447000 w 6127847"/>
              <a:gd name="connsiteY70" fmla="*/ 3431944 h 3431944"/>
              <a:gd name="connsiteX71" fmla="*/ 3319076 w 6127847"/>
              <a:gd name="connsiteY71" fmla="*/ 3431944 h 3431944"/>
              <a:gd name="connsiteX72" fmla="*/ 3191495 w 6127847"/>
              <a:gd name="connsiteY72" fmla="*/ 3431944 h 3431944"/>
              <a:gd name="connsiteX73" fmla="*/ 3063924 w 6127847"/>
              <a:gd name="connsiteY73" fmla="*/ 3431944 h 3431944"/>
              <a:gd name="connsiteX74" fmla="*/ 2936352 w 6127847"/>
              <a:gd name="connsiteY74" fmla="*/ 3431944 h 3431944"/>
              <a:gd name="connsiteX75" fmla="*/ 2808419 w 6127847"/>
              <a:gd name="connsiteY75" fmla="*/ 3431944 h 3431944"/>
              <a:gd name="connsiteX76" fmla="*/ 2680848 w 6127847"/>
              <a:gd name="connsiteY76" fmla="*/ 3431944 h 3431944"/>
              <a:gd name="connsiteX77" fmla="*/ 2553267 w 6127847"/>
              <a:gd name="connsiteY77" fmla="*/ 3431944 h 3431944"/>
              <a:gd name="connsiteX78" fmla="*/ 2425695 w 6127847"/>
              <a:gd name="connsiteY78" fmla="*/ 3431944 h 3431944"/>
              <a:gd name="connsiteX79" fmla="*/ 2297771 w 6127847"/>
              <a:gd name="connsiteY79" fmla="*/ 3431944 h 3431944"/>
              <a:gd name="connsiteX80" fmla="*/ 2170191 w 6127847"/>
              <a:gd name="connsiteY80" fmla="*/ 3431944 h 3431944"/>
              <a:gd name="connsiteX81" fmla="*/ 2042619 w 6127847"/>
              <a:gd name="connsiteY81" fmla="*/ 3431944 h 3431944"/>
              <a:gd name="connsiteX82" fmla="*/ 1915038 w 6127847"/>
              <a:gd name="connsiteY82" fmla="*/ 3431944 h 3431944"/>
              <a:gd name="connsiteX83" fmla="*/ 1787114 w 6127847"/>
              <a:gd name="connsiteY83" fmla="*/ 3431944 h 3431944"/>
              <a:gd name="connsiteX84" fmla="*/ 1659533 w 6127847"/>
              <a:gd name="connsiteY84" fmla="*/ 3431944 h 3431944"/>
              <a:gd name="connsiteX85" fmla="*/ 1531962 w 6127847"/>
              <a:gd name="connsiteY85" fmla="*/ 3431944 h 3431944"/>
              <a:gd name="connsiteX86" fmla="*/ 1404390 w 6127847"/>
              <a:gd name="connsiteY86" fmla="*/ 3431944 h 3431944"/>
              <a:gd name="connsiteX87" fmla="*/ 1276457 w 6127847"/>
              <a:gd name="connsiteY87" fmla="*/ 3431944 h 3431944"/>
              <a:gd name="connsiteX88" fmla="*/ 1148886 w 6127847"/>
              <a:gd name="connsiteY88" fmla="*/ 3431944 h 3431944"/>
              <a:gd name="connsiteX89" fmla="*/ 1021305 w 6127847"/>
              <a:gd name="connsiteY89" fmla="*/ 3431944 h 3431944"/>
              <a:gd name="connsiteX90" fmla="*/ 893731 w 6127847"/>
              <a:gd name="connsiteY90" fmla="*/ 3431944 h 3431944"/>
              <a:gd name="connsiteX91" fmla="*/ 765806 w 6127847"/>
              <a:gd name="connsiteY91" fmla="*/ 3431944 h 3431944"/>
              <a:gd name="connsiteX92" fmla="*/ 638231 w 6127847"/>
              <a:gd name="connsiteY92" fmla="*/ 3431944 h 3431944"/>
              <a:gd name="connsiteX93" fmla="*/ 510654 w 6127847"/>
              <a:gd name="connsiteY93" fmla="*/ 3431944 h 3431944"/>
              <a:gd name="connsiteX94" fmla="*/ 383078 w 6127847"/>
              <a:gd name="connsiteY94" fmla="*/ 3431944 h 3431944"/>
              <a:gd name="connsiteX95" fmla="*/ 255153 w 6127847"/>
              <a:gd name="connsiteY95" fmla="*/ 3431944 h 3431944"/>
              <a:gd name="connsiteX96" fmla="*/ 127576 w 6127847"/>
              <a:gd name="connsiteY96" fmla="*/ 3431944 h 3431944"/>
              <a:gd name="connsiteX97" fmla="*/ 6102276 w 6127847"/>
              <a:gd name="connsiteY97" fmla="*/ 242148 h 3431944"/>
              <a:gd name="connsiteX98" fmla="*/ 0 w 6127847"/>
              <a:gd name="connsiteY98" fmla="*/ 226651 h 3431944"/>
              <a:gd name="connsiteX0" fmla="*/ 0 w 6127847"/>
              <a:gd name="connsiteY0" fmla="*/ 226651 h 3431944"/>
              <a:gd name="connsiteX1" fmla="*/ 127576 w 6127847"/>
              <a:gd name="connsiteY1" fmla="*/ 258704 h 3431944"/>
              <a:gd name="connsiteX2" fmla="*/ 255153 w 6127847"/>
              <a:gd name="connsiteY2" fmla="*/ 290757 h 3431944"/>
              <a:gd name="connsiteX3" fmla="*/ 383078 w 6127847"/>
              <a:gd name="connsiteY3" fmla="*/ 322810 h 3431944"/>
              <a:gd name="connsiteX4" fmla="*/ 510654 w 6127847"/>
              <a:gd name="connsiteY4" fmla="*/ 386916 h 3431944"/>
              <a:gd name="connsiteX5" fmla="*/ 638231 w 6127847"/>
              <a:gd name="connsiteY5" fmla="*/ 418969 h 3431944"/>
              <a:gd name="connsiteX6" fmla="*/ 765806 w 6127847"/>
              <a:gd name="connsiteY6" fmla="*/ 515127 h 3431944"/>
              <a:gd name="connsiteX7" fmla="*/ 893731 w 6127847"/>
              <a:gd name="connsiteY7" fmla="*/ 579233 h 3431944"/>
              <a:gd name="connsiteX8" fmla="*/ 1021305 w 6127847"/>
              <a:gd name="connsiteY8" fmla="*/ 675392 h 3431944"/>
              <a:gd name="connsiteX9" fmla="*/ 1148886 w 6127847"/>
              <a:gd name="connsiteY9" fmla="*/ 771551 h 3431944"/>
              <a:gd name="connsiteX10" fmla="*/ 1276457 w 6127847"/>
              <a:gd name="connsiteY10" fmla="*/ 803604 h 3431944"/>
              <a:gd name="connsiteX11" fmla="*/ 1404390 w 6127847"/>
              <a:gd name="connsiteY11" fmla="*/ 867710 h 3431944"/>
              <a:gd name="connsiteX12" fmla="*/ 1531962 w 6127847"/>
              <a:gd name="connsiteY12" fmla="*/ 963868 h 3431944"/>
              <a:gd name="connsiteX13" fmla="*/ 1659533 w 6127847"/>
              <a:gd name="connsiteY13" fmla="*/ 1027974 h 3431944"/>
              <a:gd name="connsiteX14" fmla="*/ 1787114 w 6127847"/>
              <a:gd name="connsiteY14" fmla="*/ 1124133 h 3431944"/>
              <a:gd name="connsiteX15" fmla="*/ 1915038 w 6127847"/>
              <a:gd name="connsiteY15" fmla="*/ 1188239 h 3431944"/>
              <a:gd name="connsiteX16" fmla="*/ 2042619 w 6127847"/>
              <a:gd name="connsiteY16" fmla="*/ 1252345 h 3431944"/>
              <a:gd name="connsiteX17" fmla="*/ 2170191 w 6127847"/>
              <a:gd name="connsiteY17" fmla="*/ 1316451 h 3431944"/>
              <a:gd name="connsiteX18" fmla="*/ 2297771 w 6127847"/>
              <a:gd name="connsiteY18" fmla="*/ 1348504 h 3431944"/>
              <a:gd name="connsiteX19" fmla="*/ 2425695 w 6127847"/>
              <a:gd name="connsiteY19" fmla="*/ 1380557 h 3431944"/>
              <a:gd name="connsiteX20" fmla="*/ 2553267 w 6127847"/>
              <a:gd name="connsiteY20" fmla="*/ 1412610 h 3431944"/>
              <a:gd name="connsiteX21" fmla="*/ 2680848 w 6127847"/>
              <a:gd name="connsiteY21" fmla="*/ 1444662 h 3431944"/>
              <a:gd name="connsiteX22" fmla="*/ 2808419 w 6127847"/>
              <a:gd name="connsiteY22" fmla="*/ 1508768 h 3431944"/>
              <a:gd name="connsiteX23" fmla="*/ 2936352 w 6127847"/>
              <a:gd name="connsiteY23" fmla="*/ 1572874 h 3431944"/>
              <a:gd name="connsiteX24" fmla="*/ 3063924 w 6127847"/>
              <a:gd name="connsiteY24" fmla="*/ 1636980 h 3431944"/>
              <a:gd name="connsiteX25" fmla="*/ 3191495 w 6127847"/>
              <a:gd name="connsiteY25" fmla="*/ 1701086 h 3431944"/>
              <a:gd name="connsiteX26" fmla="*/ 3319076 w 6127847"/>
              <a:gd name="connsiteY26" fmla="*/ 1733139 h 3431944"/>
              <a:gd name="connsiteX27" fmla="*/ 3447000 w 6127847"/>
              <a:gd name="connsiteY27" fmla="*/ 1765192 h 3431944"/>
              <a:gd name="connsiteX28" fmla="*/ 3574581 w 6127847"/>
              <a:gd name="connsiteY28" fmla="*/ 1829298 h 3431944"/>
              <a:gd name="connsiteX29" fmla="*/ 3702152 w 6127847"/>
              <a:gd name="connsiteY29" fmla="*/ 1861350 h 3431944"/>
              <a:gd name="connsiteX30" fmla="*/ 3829733 w 6127847"/>
              <a:gd name="connsiteY30" fmla="*/ 1925456 h 3431944"/>
              <a:gd name="connsiteX31" fmla="*/ 3957657 w 6127847"/>
              <a:gd name="connsiteY31" fmla="*/ 1957509 h 3431944"/>
              <a:gd name="connsiteX32" fmla="*/ 4085228 w 6127847"/>
              <a:gd name="connsiteY32" fmla="*/ 2021615 h 3431944"/>
              <a:gd name="connsiteX33" fmla="*/ 4212809 w 6127847"/>
              <a:gd name="connsiteY33" fmla="*/ 2021615 h 3431944"/>
              <a:gd name="connsiteX34" fmla="*/ 4340381 w 6127847"/>
              <a:gd name="connsiteY34" fmla="*/ 2053668 h 3431944"/>
              <a:gd name="connsiteX35" fmla="*/ 4468314 w 6127847"/>
              <a:gd name="connsiteY35" fmla="*/ 2085721 h 3431944"/>
              <a:gd name="connsiteX36" fmla="*/ 4595886 w 6127847"/>
              <a:gd name="connsiteY36" fmla="*/ 2117774 h 3431944"/>
              <a:gd name="connsiteX37" fmla="*/ 4723457 w 6127847"/>
              <a:gd name="connsiteY37" fmla="*/ 2149827 h 3431944"/>
              <a:gd name="connsiteX38" fmla="*/ 4851038 w 6127847"/>
              <a:gd name="connsiteY38" fmla="*/ 2181880 h 3431944"/>
              <a:gd name="connsiteX39" fmla="*/ 4978961 w 6127847"/>
              <a:gd name="connsiteY39" fmla="*/ 2245986 h 3431944"/>
              <a:gd name="connsiteX40" fmla="*/ 5106543 w 6127847"/>
              <a:gd name="connsiteY40" fmla="*/ 2310092 h 3431944"/>
              <a:gd name="connsiteX41" fmla="*/ 5234114 w 6127847"/>
              <a:gd name="connsiteY41" fmla="*/ 2374197 h 3431944"/>
              <a:gd name="connsiteX42" fmla="*/ 5361695 w 6127847"/>
              <a:gd name="connsiteY42" fmla="*/ 2406250 h 3431944"/>
              <a:gd name="connsiteX43" fmla="*/ 5489619 w 6127847"/>
              <a:gd name="connsiteY43" fmla="*/ 2406250 h 3431944"/>
              <a:gd name="connsiteX44" fmla="*/ 5617190 w 6127847"/>
              <a:gd name="connsiteY44" fmla="*/ 2406250 h 3431944"/>
              <a:gd name="connsiteX45" fmla="*/ 5744772 w 6127847"/>
              <a:gd name="connsiteY45" fmla="*/ 2406250 h 3431944"/>
              <a:gd name="connsiteX46" fmla="*/ 5872343 w 6127847"/>
              <a:gd name="connsiteY46" fmla="*/ 2438303 h 3431944"/>
              <a:gd name="connsiteX47" fmla="*/ 6000276 w 6127847"/>
              <a:gd name="connsiteY47" fmla="*/ 2438303 h 3431944"/>
              <a:gd name="connsiteX48" fmla="*/ 6127847 w 6127847"/>
              <a:gd name="connsiteY48" fmla="*/ 2438303 h 3431944"/>
              <a:gd name="connsiteX49" fmla="*/ 6127847 w 6127847"/>
              <a:gd name="connsiteY49" fmla="*/ 3431944 h 3431944"/>
              <a:gd name="connsiteX50" fmla="*/ 6000276 w 6127847"/>
              <a:gd name="connsiteY50" fmla="*/ 3431944 h 3431944"/>
              <a:gd name="connsiteX51" fmla="*/ 5872343 w 6127847"/>
              <a:gd name="connsiteY51" fmla="*/ 3431944 h 3431944"/>
              <a:gd name="connsiteX52" fmla="*/ 5744772 w 6127847"/>
              <a:gd name="connsiteY52" fmla="*/ 3431944 h 3431944"/>
              <a:gd name="connsiteX53" fmla="*/ 5617190 w 6127847"/>
              <a:gd name="connsiteY53" fmla="*/ 3431944 h 3431944"/>
              <a:gd name="connsiteX54" fmla="*/ 5489619 w 6127847"/>
              <a:gd name="connsiteY54" fmla="*/ 3431944 h 3431944"/>
              <a:gd name="connsiteX55" fmla="*/ 5361695 w 6127847"/>
              <a:gd name="connsiteY55" fmla="*/ 3431944 h 3431944"/>
              <a:gd name="connsiteX56" fmla="*/ 5234114 w 6127847"/>
              <a:gd name="connsiteY56" fmla="*/ 3431944 h 3431944"/>
              <a:gd name="connsiteX57" fmla="*/ 5106543 w 6127847"/>
              <a:gd name="connsiteY57" fmla="*/ 3431944 h 3431944"/>
              <a:gd name="connsiteX58" fmla="*/ 4978961 w 6127847"/>
              <a:gd name="connsiteY58" fmla="*/ 3431944 h 3431944"/>
              <a:gd name="connsiteX59" fmla="*/ 4851038 w 6127847"/>
              <a:gd name="connsiteY59" fmla="*/ 3431944 h 3431944"/>
              <a:gd name="connsiteX60" fmla="*/ 4723457 w 6127847"/>
              <a:gd name="connsiteY60" fmla="*/ 3431944 h 3431944"/>
              <a:gd name="connsiteX61" fmla="*/ 4595886 w 6127847"/>
              <a:gd name="connsiteY61" fmla="*/ 3431944 h 3431944"/>
              <a:gd name="connsiteX62" fmla="*/ 4468314 w 6127847"/>
              <a:gd name="connsiteY62" fmla="*/ 3431944 h 3431944"/>
              <a:gd name="connsiteX63" fmla="*/ 4340381 w 6127847"/>
              <a:gd name="connsiteY63" fmla="*/ 3431944 h 3431944"/>
              <a:gd name="connsiteX64" fmla="*/ 4212809 w 6127847"/>
              <a:gd name="connsiteY64" fmla="*/ 3431944 h 3431944"/>
              <a:gd name="connsiteX65" fmla="*/ 4085228 w 6127847"/>
              <a:gd name="connsiteY65" fmla="*/ 3431944 h 3431944"/>
              <a:gd name="connsiteX66" fmla="*/ 3957657 w 6127847"/>
              <a:gd name="connsiteY66" fmla="*/ 3431944 h 3431944"/>
              <a:gd name="connsiteX67" fmla="*/ 3829733 w 6127847"/>
              <a:gd name="connsiteY67" fmla="*/ 3431944 h 3431944"/>
              <a:gd name="connsiteX68" fmla="*/ 3702152 w 6127847"/>
              <a:gd name="connsiteY68" fmla="*/ 3431944 h 3431944"/>
              <a:gd name="connsiteX69" fmla="*/ 3574581 w 6127847"/>
              <a:gd name="connsiteY69" fmla="*/ 3431944 h 3431944"/>
              <a:gd name="connsiteX70" fmla="*/ 3447000 w 6127847"/>
              <a:gd name="connsiteY70" fmla="*/ 3431944 h 3431944"/>
              <a:gd name="connsiteX71" fmla="*/ 3319076 w 6127847"/>
              <a:gd name="connsiteY71" fmla="*/ 3431944 h 3431944"/>
              <a:gd name="connsiteX72" fmla="*/ 3191495 w 6127847"/>
              <a:gd name="connsiteY72" fmla="*/ 3431944 h 3431944"/>
              <a:gd name="connsiteX73" fmla="*/ 3063924 w 6127847"/>
              <a:gd name="connsiteY73" fmla="*/ 3431944 h 3431944"/>
              <a:gd name="connsiteX74" fmla="*/ 2936352 w 6127847"/>
              <a:gd name="connsiteY74" fmla="*/ 3431944 h 3431944"/>
              <a:gd name="connsiteX75" fmla="*/ 2808419 w 6127847"/>
              <a:gd name="connsiteY75" fmla="*/ 3431944 h 3431944"/>
              <a:gd name="connsiteX76" fmla="*/ 2680848 w 6127847"/>
              <a:gd name="connsiteY76" fmla="*/ 3431944 h 3431944"/>
              <a:gd name="connsiteX77" fmla="*/ 2553267 w 6127847"/>
              <a:gd name="connsiteY77" fmla="*/ 3431944 h 3431944"/>
              <a:gd name="connsiteX78" fmla="*/ 2425695 w 6127847"/>
              <a:gd name="connsiteY78" fmla="*/ 3431944 h 3431944"/>
              <a:gd name="connsiteX79" fmla="*/ 2297771 w 6127847"/>
              <a:gd name="connsiteY79" fmla="*/ 3431944 h 3431944"/>
              <a:gd name="connsiteX80" fmla="*/ 2170191 w 6127847"/>
              <a:gd name="connsiteY80" fmla="*/ 3431944 h 3431944"/>
              <a:gd name="connsiteX81" fmla="*/ 2042619 w 6127847"/>
              <a:gd name="connsiteY81" fmla="*/ 3431944 h 3431944"/>
              <a:gd name="connsiteX82" fmla="*/ 1915038 w 6127847"/>
              <a:gd name="connsiteY82" fmla="*/ 3431944 h 3431944"/>
              <a:gd name="connsiteX83" fmla="*/ 1787114 w 6127847"/>
              <a:gd name="connsiteY83" fmla="*/ 3431944 h 3431944"/>
              <a:gd name="connsiteX84" fmla="*/ 1659533 w 6127847"/>
              <a:gd name="connsiteY84" fmla="*/ 3431944 h 3431944"/>
              <a:gd name="connsiteX85" fmla="*/ 1531962 w 6127847"/>
              <a:gd name="connsiteY85" fmla="*/ 3431944 h 3431944"/>
              <a:gd name="connsiteX86" fmla="*/ 1404390 w 6127847"/>
              <a:gd name="connsiteY86" fmla="*/ 3431944 h 3431944"/>
              <a:gd name="connsiteX87" fmla="*/ 1276457 w 6127847"/>
              <a:gd name="connsiteY87" fmla="*/ 3431944 h 3431944"/>
              <a:gd name="connsiteX88" fmla="*/ 1148886 w 6127847"/>
              <a:gd name="connsiteY88" fmla="*/ 3431944 h 3431944"/>
              <a:gd name="connsiteX89" fmla="*/ 1021305 w 6127847"/>
              <a:gd name="connsiteY89" fmla="*/ 3431944 h 3431944"/>
              <a:gd name="connsiteX90" fmla="*/ 893731 w 6127847"/>
              <a:gd name="connsiteY90" fmla="*/ 3431944 h 3431944"/>
              <a:gd name="connsiteX91" fmla="*/ 765806 w 6127847"/>
              <a:gd name="connsiteY91" fmla="*/ 3431944 h 3431944"/>
              <a:gd name="connsiteX92" fmla="*/ 638231 w 6127847"/>
              <a:gd name="connsiteY92" fmla="*/ 3431944 h 3431944"/>
              <a:gd name="connsiteX93" fmla="*/ 510654 w 6127847"/>
              <a:gd name="connsiteY93" fmla="*/ 3431944 h 3431944"/>
              <a:gd name="connsiteX94" fmla="*/ 383078 w 6127847"/>
              <a:gd name="connsiteY94" fmla="*/ 3431944 h 3431944"/>
              <a:gd name="connsiteX95" fmla="*/ 255153 w 6127847"/>
              <a:gd name="connsiteY95" fmla="*/ 3431944 h 3431944"/>
              <a:gd name="connsiteX96" fmla="*/ 127576 w 6127847"/>
              <a:gd name="connsiteY96" fmla="*/ 3431944 h 3431944"/>
              <a:gd name="connsiteX97" fmla="*/ 6102276 w 6127847"/>
              <a:gd name="connsiteY97" fmla="*/ 242148 h 3431944"/>
              <a:gd name="connsiteX98" fmla="*/ 0 w 6127847"/>
              <a:gd name="connsiteY98" fmla="*/ 226651 h 3431944"/>
              <a:gd name="connsiteX0" fmla="*/ 0 w 6127847"/>
              <a:gd name="connsiteY0" fmla="*/ 0 h 3205293"/>
              <a:gd name="connsiteX1" fmla="*/ 127576 w 6127847"/>
              <a:gd name="connsiteY1" fmla="*/ 32053 h 3205293"/>
              <a:gd name="connsiteX2" fmla="*/ 255153 w 6127847"/>
              <a:gd name="connsiteY2" fmla="*/ 64106 h 3205293"/>
              <a:gd name="connsiteX3" fmla="*/ 383078 w 6127847"/>
              <a:gd name="connsiteY3" fmla="*/ 96159 h 3205293"/>
              <a:gd name="connsiteX4" fmla="*/ 510654 w 6127847"/>
              <a:gd name="connsiteY4" fmla="*/ 160265 h 3205293"/>
              <a:gd name="connsiteX5" fmla="*/ 638231 w 6127847"/>
              <a:gd name="connsiteY5" fmla="*/ 192318 h 3205293"/>
              <a:gd name="connsiteX6" fmla="*/ 765806 w 6127847"/>
              <a:gd name="connsiteY6" fmla="*/ 288476 h 3205293"/>
              <a:gd name="connsiteX7" fmla="*/ 893731 w 6127847"/>
              <a:gd name="connsiteY7" fmla="*/ 352582 h 3205293"/>
              <a:gd name="connsiteX8" fmla="*/ 1021305 w 6127847"/>
              <a:gd name="connsiteY8" fmla="*/ 448741 h 3205293"/>
              <a:gd name="connsiteX9" fmla="*/ 1148886 w 6127847"/>
              <a:gd name="connsiteY9" fmla="*/ 544900 h 3205293"/>
              <a:gd name="connsiteX10" fmla="*/ 1276457 w 6127847"/>
              <a:gd name="connsiteY10" fmla="*/ 576953 h 3205293"/>
              <a:gd name="connsiteX11" fmla="*/ 1404390 w 6127847"/>
              <a:gd name="connsiteY11" fmla="*/ 641059 h 3205293"/>
              <a:gd name="connsiteX12" fmla="*/ 1531962 w 6127847"/>
              <a:gd name="connsiteY12" fmla="*/ 737217 h 3205293"/>
              <a:gd name="connsiteX13" fmla="*/ 1659533 w 6127847"/>
              <a:gd name="connsiteY13" fmla="*/ 801323 h 3205293"/>
              <a:gd name="connsiteX14" fmla="*/ 1787114 w 6127847"/>
              <a:gd name="connsiteY14" fmla="*/ 897482 h 3205293"/>
              <a:gd name="connsiteX15" fmla="*/ 1915038 w 6127847"/>
              <a:gd name="connsiteY15" fmla="*/ 961588 h 3205293"/>
              <a:gd name="connsiteX16" fmla="*/ 2042619 w 6127847"/>
              <a:gd name="connsiteY16" fmla="*/ 1025694 h 3205293"/>
              <a:gd name="connsiteX17" fmla="*/ 2170191 w 6127847"/>
              <a:gd name="connsiteY17" fmla="*/ 1089800 h 3205293"/>
              <a:gd name="connsiteX18" fmla="*/ 2297771 w 6127847"/>
              <a:gd name="connsiteY18" fmla="*/ 1121853 h 3205293"/>
              <a:gd name="connsiteX19" fmla="*/ 2425695 w 6127847"/>
              <a:gd name="connsiteY19" fmla="*/ 1153906 h 3205293"/>
              <a:gd name="connsiteX20" fmla="*/ 2553267 w 6127847"/>
              <a:gd name="connsiteY20" fmla="*/ 1185959 h 3205293"/>
              <a:gd name="connsiteX21" fmla="*/ 2680848 w 6127847"/>
              <a:gd name="connsiteY21" fmla="*/ 1218011 h 3205293"/>
              <a:gd name="connsiteX22" fmla="*/ 2808419 w 6127847"/>
              <a:gd name="connsiteY22" fmla="*/ 1282117 h 3205293"/>
              <a:gd name="connsiteX23" fmla="*/ 2936352 w 6127847"/>
              <a:gd name="connsiteY23" fmla="*/ 1346223 h 3205293"/>
              <a:gd name="connsiteX24" fmla="*/ 3063924 w 6127847"/>
              <a:gd name="connsiteY24" fmla="*/ 1410329 h 3205293"/>
              <a:gd name="connsiteX25" fmla="*/ 3191495 w 6127847"/>
              <a:gd name="connsiteY25" fmla="*/ 1474435 h 3205293"/>
              <a:gd name="connsiteX26" fmla="*/ 3319076 w 6127847"/>
              <a:gd name="connsiteY26" fmla="*/ 1506488 h 3205293"/>
              <a:gd name="connsiteX27" fmla="*/ 3447000 w 6127847"/>
              <a:gd name="connsiteY27" fmla="*/ 1538541 h 3205293"/>
              <a:gd name="connsiteX28" fmla="*/ 3574581 w 6127847"/>
              <a:gd name="connsiteY28" fmla="*/ 1602647 h 3205293"/>
              <a:gd name="connsiteX29" fmla="*/ 3702152 w 6127847"/>
              <a:gd name="connsiteY29" fmla="*/ 1634699 h 3205293"/>
              <a:gd name="connsiteX30" fmla="*/ 3829733 w 6127847"/>
              <a:gd name="connsiteY30" fmla="*/ 1698805 h 3205293"/>
              <a:gd name="connsiteX31" fmla="*/ 3957657 w 6127847"/>
              <a:gd name="connsiteY31" fmla="*/ 1730858 h 3205293"/>
              <a:gd name="connsiteX32" fmla="*/ 4085228 w 6127847"/>
              <a:gd name="connsiteY32" fmla="*/ 1794964 h 3205293"/>
              <a:gd name="connsiteX33" fmla="*/ 4212809 w 6127847"/>
              <a:gd name="connsiteY33" fmla="*/ 1794964 h 3205293"/>
              <a:gd name="connsiteX34" fmla="*/ 4340381 w 6127847"/>
              <a:gd name="connsiteY34" fmla="*/ 1827017 h 3205293"/>
              <a:gd name="connsiteX35" fmla="*/ 4468314 w 6127847"/>
              <a:gd name="connsiteY35" fmla="*/ 1859070 h 3205293"/>
              <a:gd name="connsiteX36" fmla="*/ 4595886 w 6127847"/>
              <a:gd name="connsiteY36" fmla="*/ 1891123 h 3205293"/>
              <a:gd name="connsiteX37" fmla="*/ 4723457 w 6127847"/>
              <a:gd name="connsiteY37" fmla="*/ 1923176 h 3205293"/>
              <a:gd name="connsiteX38" fmla="*/ 4851038 w 6127847"/>
              <a:gd name="connsiteY38" fmla="*/ 1955229 h 3205293"/>
              <a:gd name="connsiteX39" fmla="*/ 4978961 w 6127847"/>
              <a:gd name="connsiteY39" fmla="*/ 2019335 h 3205293"/>
              <a:gd name="connsiteX40" fmla="*/ 5106543 w 6127847"/>
              <a:gd name="connsiteY40" fmla="*/ 2083441 h 3205293"/>
              <a:gd name="connsiteX41" fmla="*/ 5234114 w 6127847"/>
              <a:gd name="connsiteY41" fmla="*/ 2147546 h 3205293"/>
              <a:gd name="connsiteX42" fmla="*/ 5361695 w 6127847"/>
              <a:gd name="connsiteY42" fmla="*/ 2179599 h 3205293"/>
              <a:gd name="connsiteX43" fmla="*/ 5489619 w 6127847"/>
              <a:gd name="connsiteY43" fmla="*/ 2179599 h 3205293"/>
              <a:gd name="connsiteX44" fmla="*/ 5617190 w 6127847"/>
              <a:gd name="connsiteY44" fmla="*/ 2179599 h 3205293"/>
              <a:gd name="connsiteX45" fmla="*/ 5744772 w 6127847"/>
              <a:gd name="connsiteY45" fmla="*/ 2179599 h 3205293"/>
              <a:gd name="connsiteX46" fmla="*/ 5872343 w 6127847"/>
              <a:gd name="connsiteY46" fmla="*/ 2211652 h 3205293"/>
              <a:gd name="connsiteX47" fmla="*/ 6000276 w 6127847"/>
              <a:gd name="connsiteY47" fmla="*/ 2211652 h 3205293"/>
              <a:gd name="connsiteX48" fmla="*/ 6127847 w 6127847"/>
              <a:gd name="connsiteY48" fmla="*/ 2211652 h 3205293"/>
              <a:gd name="connsiteX49" fmla="*/ 6127847 w 6127847"/>
              <a:gd name="connsiteY49" fmla="*/ 3205293 h 3205293"/>
              <a:gd name="connsiteX50" fmla="*/ 6000276 w 6127847"/>
              <a:gd name="connsiteY50" fmla="*/ 3205293 h 3205293"/>
              <a:gd name="connsiteX51" fmla="*/ 5872343 w 6127847"/>
              <a:gd name="connsiteY51" fmla="*/ 3205293 h 3205293"/>
              <a:gd name="connsiteX52" fmla="*/ 5744772 w 6127847"/>
              <a:gd name="connsiteY52" fmla="*/ 3205293 h 3205293"/>
              <a:gd name="connsiteX53" fmla="*/ 5617190 w 6127847"/>
              <a:gd name="connsiteY53" fmla="*/ 3205293 h 3205293"/>
              <a:gd name="connsiteX54" fmla="*/ 5489619 w 6127847"/>
              <a:gd name="connsiteY54" fmla="*/ 3205293 h 3205293"/>
              <a:gd name="connsiteX55" fmla="*/ 5361695 w 6127847"/>
              <a:gd name="connsiteY55" fmla="*/ 3205293 h 3205293"/>
              <a:gd name="connsiteX56" fmla="*/ 5234114 w 6127847"/>
              <a:gd name="connsiteY56" fmla="*/ 3205293 h 3205293"/>
              <a:gd name="connsiteX57" fmla="*/ 5106543 w 6127847"/>
              <a:gd name="connsiteY57" fmla="*/ 3205293 h 3205293"/>
              <a:gd name="connsiteX58" fmla="*/ 4978961 w 6127847"/>
              <a:gd name="connsiteY58" fmla="*/ 3205293 h 3205293"/>
              <a:gd name="connsiteX59" fmla="*/ 4851038 w 6127847"/>
              <a:gd name="connsiteY59" fmla="*/ 3205293 h 3205293"/>
              <a:gd name="connsiteX60" fmla="*/ 4723457 w 6127847"/>
              <a:gd name="connsiteY60" fmla="*/ 3205293 h 3205293"/>
              <a:gd name="connsiteX61" fmla="*/ 4595886 w 6127847"/>
              <a:gd name="connsiteY61" fmla="*/ 3205293 h 3205293"/>
              <a:gd name="connsiteX62" fmla="*/ 4468314 w 6127847"/>
              <a:gd name="connsiteY62" fmla="*/ 3205293 h 3205293"/>
              <a:gd name="connsiteX63" fmla="*/ 4340381 w 6127847"/>
              <a:gd name="connsiteY63" fmla="*/ 3205293 h 3205293"/>
              <a:gd name="connsiteX64" fmla="*/ 4212809 w 6127847"/>
              <a:gd name="connsiteY64" fmla="*/ 3205293 h 3205293"/>
              <a:gd name="connsiteX65" fmla="*/ 4085228 w 6127847"/>
              <a:gd name="connsiteY65" fmla="*/ 3205293 h 3205293"/>
              <a:gd name="connsiteX66" fmla="*/ 3957657 w 6127847"/>
              <a:gd name="connsiteY66" fmla="*/ 3205293 h 3205293"/>
              <a:gd name="connsiteX67" fmla="*/ 3829733 w 6127847"/>
              <a:gd name="connsiteY67" fmla="*/ 3205293 h 3205293"/>
              <a:gd name="connsiteX68" fmla="*/ 3702152 w 6127847"/>
              <a:gd name="connsiteY68" fmla="*/ 3205293 h 3205293"/>
              <a:gd name="connsiteX69" fmla="*/ 3574581 w 6127847"/>
              <a:gd name="connsiteY69" fmla="*/ 3205293 h 3205293"/>
              <a:gd name="connsiteX70" fmla="*/ 3447000 w 6127847"/>
              <a:gd name="connsiteY70" fmla="*/ 3205293 h 3205293"/>
              <a:gd name="connsiteX71" fmla="*/ 3319076 w 6127847"/>
              <a:gd name="connsiteY71" fmla="*/ 3205293 h 3205293"/>
              <a:gd name="connsiteX72" fmla="*/ 3191495 w 6127847"/>
              <a:gd name="connsiteY72" fmla="*/ 3205293 h 3205293"/>
              <a:gd name="connsiteX73" fmla="*/ 3063924 w 6127847"/>
              <a:gd name="connsiteY73" fmla="*/ 3205293 h 3205293"/>
              <a:gd name="connsiteX74" fmla="*/ 2936352 w 6127847"/>
              <a:gd name="connsiteY74" fmla="*/ 3205293 h 3205293"/>
              <a:gd name="connsiteX75" fmla="*/ 2808419 w 6127847"/>
              <a:gd name="connsiteY75" fmla="*/ 3205293 h 3205293"/>
              <a:gd name="connsiteX76" fmla="*/ 2680848 w 6127847"/>
              <a:gd name="connsiteY76" fmla="*/ 3205293 h 3205293"/>
              <a:gd name="connsiteX77" fmla="*/ 2553267 w 6127847"/>
              <a:gd name="connsiteY77" fmla="*/ 3205293 h 3205293"/>
              <a:gd name="connsiteX78" fmla="*/ 2425695 w 6127847"/>
              <a:gd name="connsiteY78" fmla="*/ 3205293 h 3205293"/>
              <a:gd name="connsiteX79" fmla="*/ 2297771 w 6127847"/>
              <a:gd name="connsiteY79" fmla="*/ 3205293 h 3205293"/>
              <a:gd name="connsiteX80" fmla="*/ 2170191 w 6127847"/>
              <a:gd name="connsiteY80" fmla="*/ 3205293 h 3205293"/>
              <a:gd name="connsiteX81" fmla="*/ 2042619 w 6127847"/>
              <a:gd name="connsiteY81" fmla="*/ 3205293 h 3205293"/>
              <a:gd name="connsiteX82" fmla="*/ 1915038 w 6127847"/>
              <a:gd name="connsiteY82" fmla="*/ 3205293 h 3205293"/>
              <a:gd name="connsiteX83" fmla="*/ 1787114 w 6127847"/>
              <a:gd name="connsiteY83" fmla="*/ 3205293 h 3205293"/>
              <a:gd name="connsiteX84" fmla="*/ 1659533 w 6127847"/>
              <a:gd name="connsiteY84" fmla="*/ 3205293 h 3205293"/>
              <a:gd name="connsiteX85" fmla="*/ 1531962 w 6127847"/>
              <a:gd name="connsiteY85" fmla="*/ 3205293 h 3205293"/>
              <a:gd name="connsiteX86" fmla="*/ 1404390 w 6127847"/>
              <a:gd name="connsiteY86" fmla="*/ 3205293 h 3205293"/>
              <a:gd name="connsiteX87" fmla="*/ 1276457 w 6127847"/>
              <a:gd name="connsiteY87" fmla="*/ 3205293 h 3205293"/>
              <a:gd name="connsiteX88" fmla="*/ 1148886 w 6127847"/>
              <a:gd name="connsiteY88" fmla="*/ 3205293 h 3205293"/>
              <a:gd name="connsiteX89" fmla="*/ 1021305 w 6127847"/>
              <a:gd name="connsiteY89" fmla="*/ 3205293 h 3205293"/>
              <a:gd name="connsiteX90" fmla="*/ 893731 w 6127847"/>
              <a:gd name="connsiteY90" fmla="*/ 3205293 h 3205293"/>
              <a:gd name="connsiteX91" fmla="*/ 765806 w 6127847"/>
              <a:gd name="connsiteY91" fmla="*/ 3205293 h 3205293"/>
              <a:gd name="connsiteX92" fmla="*/ 638231 w 6127847"/>
              <a:gd name="connsiteY92" fmla="*/ 3205293 h 3205293"/>
              <a:gd name="connsiteX93" fmla="*/ 510654 w 6127847"/>
              <a:gd name="connsiteY93" fmla="*/ 3205293 h 3205293"/>
              <a:gd name="connsiteX94" fmla="*/ 383078 w 6127847"/>
              <a:gd name="connsiteY94" fmla="*/ 3205293 h 3205293"/>
              <a:gd name="connsiteX95" fmla="*/ 255153 w 6127847"/>
              <a:gd name="connsiteY95" fmla="*/ 3205293 h 3205293"/>
              <a:gd name="connsiteX96" fmla="*/ 127576 w 6127847"/>
              <a:gd name="connsiteY96" fmla="*/ 3205293 h 3205293"/>
              <a:gd name="connsiteX97" fmla="*/ 6102276 w 6127847"/>
              <a:gd name="connsiteY97" fmla="*/ 15497 h 3205293"/>
              <a:gd name="connsiteX98" fmla="*/ 0 w 6127847"/>
              <a:gd name="connsiteY98" fmla="*/ 0 h 3205293"/>
              <a:gd name="connsiteX0" fmla="*/ 0 w 6127847"/>
              <a:gd name="connsiteY0" fmla="*/ 0 h 3205293"/>
              <a:gd name="connsiteX1" fmla="*/ 127576 w 6127847"/>
              <a:gd name="connsiteY1" fmla="*/ 32053 h 3205293"/>
              <a:gd name="connsiteX2" fmla="*/ 255153 w 6127847"/>
              <a:gd name="connsiteY2" fmla="*/ 64106 h 3205293"/>
              <a:gd name="connsiteX3" fmla="*/ 383078 w 6127847"/>
              <a:gd name="connsiteY3" fmla="*/ 96159 h 3205293"/>
              <a:gd name="connsiteX4" fmla="*/ 510654 w 6127847"/>
              <a:gd name="connsiteY4" fmla="*/ 160265 h 3205293"/>
              <a:gd name="connsiteX5" fmla="*/ 638231 w 6127847"/>
              <a:gd name="connsiteY5" fmla="*/ 192318 h 3205293"/>
              <a:gd name="connsiteX6" fmla="*/ 765806 w 6127847"/>
              <a:gd name="connsiteY6" fmla="*/ 288476 h 3205293"/>
              <a:gd name="connsiteX7" fmla="*/ 893731 w 6127847"/>
              <a:gd name="connsiteY7" fmla="*/ 352582 h 3205293"/>
              <a:gd name="connsiteX8" fmla="*/ 1021305 w 6127847"/>
              <a:gd name="connsiteY8" fmla="*/ 448741 h 3205293"/>
              <a:gd name="connsiteX9" fmla="*/ 1148886 w 6127847"/>
              <a:gd name="connsiteY9" fmla="*/ 544900 h 3205293"/>
              <a:gd name="connsiteX10" fmla="*/ 1276457 w 6127847"/>
              <a:gd name="connsiteY10" fmla="*/ 576953 h 3205293"/>
              <a:gd name="connsiteX11" fmla="*/ 1404390 w 6127847"/>
              <a:gd name="connsiteY11" fmla="*/ 641059 h 3205293"/>
              <a:gd name="connsiteX12" fmla="*/ 1531962 w 6127847"/>
              <a:gd name="connsiteY12" fmla="*/ 737217 h 3205293"/>
              <a:gd name="connsiteX13" fmla="*/ 1659533 w 6127847"/>
              <a:gd name="connsiteY13" fmla="*/ 801323 h 3205293"/>
              <a:gd name="connsiteX14" fmla="*/ 1787114 w 6127847"/>
              <a:gd name="connsiteY14" fmla="*/ 897482 h 3205293"/>
              <a:gd name="connsiteX15" fmla="*/ 1915038 w 6127847"/>
              <a:gd name="connsiteY15" fmla="*/ 961588 h 3205293"/>
              <a:gd name="connsiteX16" fmla="*/ 2042619 w 6127847"/>
              <a:gd name="connsiteY16" fmla="*/ 1025694 h 3205293"/>
              <a:gd name="connsiteX17" fmla="*/ 2170191 w 6127847"/>
              <a:gd name="connsiteY17" fmla="*/ 1089800 h 3205293"/>
              <a:gd name="connsiteX18" fmla="*/ 2297771 w 6127847"/>
              <a:gd name="connsiteY18" fmla="*/ 1121853 h 3205293"/>
              <a:gd name="connsiteX19" fmla="*/ 2425695 w 6127847"/>
              <a:gd name="connsiteY19" fmla="*/ 1153906 h 3205293"/>
              <a:gd name="connsiteX20" fmla="*/ 2553267 w 6127847"/>
              <a:gd name="connsiteY20" fmla="*/ 1185959 h 3205293"/>
              <a:gd name="connsiteX21" fmla="*/ 2680848 w 6127847"/>
              <a:gd name="connsiteY21" fmla="*/ 1218011 h 3205293"/>
              <a:gd name="connsiteX22" fmla="*/ 2808419 w 6127847"/>
              <a:gd name="connsiteY22" fmla="*/ 1282117 h 3205293"/>
              <a:gd name="connsiteX23" fmla="*/ 2936352 w 6127847"/>
              <a:gd name="connsiteY23" fmla="*/ 1346223 h 3205293"/>
              <a:gd name="connsiteX24" fmla="*/ 3063924 w 6127847"/>
              <a:gd name="connsiteY24" fmla="*/ 1410329 h 3205293"/>
              <a:gd name="connsiteX25" fmla="*/ 3191495 w 6127847"/>
              <a:gd name="connsiteY25" fmla="*/ 1474435 h 3205293"/>
              <a:gd name="connsiteX26" fmla="*/ 3319076 w 6127847"/>
              <a:gd name="connsiteY26" fmla="*/ 1506488 h 3205293"/>
              <a:gd name="connsiteX27" fmla="*/ 3447000 w 6127847"/>
              <a:gd name="connsiteY27" fmla="*/ 1538541 h 3205293"/>
              <a:gd name="connsiteX28" fmla="*/ 3574581 w 6127847"/>
              <a:gd name="connsiteY28" fmla="*/ 1602647 h 3205293"/>
              <a:gd name="connsiteX29" fmla="*/ 3702152 w 6127847"/>
              <a:gd name="connsiteY29" fmla="*/ 1634699 h 3205293"/>
              <a:gd name="connsiteX30" fmla="*/ 3829733 w 6127847"/>
              <a:gd name="connsiteY30" fmla="*/ 1698805 h 3205293"/>
              <a:gd name="connsiteX31" fmla="*/ 3957657 w 6127847"/>
              <a:gd name="connsiteY31" fmla="*/ 1730858 h 3205293"/>
              <a:gd name="connsiteX32" fmla="*/ 4085228 w 6127847"/>
              <a:gd name="connsiteY32" fmla="*/ 1794964 h 3205293"/>
              <a:gd name="connsiteX33" fmla="*/ 4212809 w 6127847"/>
              <a:gd name="connsiteY33" fmla="*/ 1794964 h 3205293"/>
              <a:gd name="connsiteX34" fmla="*/ 4340381 w 6127847"/>
              <a:gd name="connsiteY34" fmla="*/ 1827017 h 3205293"/>
              <a:gd name="connsiteX35" fmla="*/ 4468314 w 6127847"/>
              <a:gd name="connsiteY35" fmla="*/ 1859070 h 3205293"/>
              <a:gd name="connsiteX36" fmla="*/ 4595886 w 6127847"/>
              <a:gd name="connsiteY36" fmla="*/ 1891123 h 3205293"/>
              <a:gd name="connsiteX37" fmla="*/ 4723457 w 6127847"/>
              <a:gd name="connsiteY37" fmla="*/ 1923176 h 3205293"/>
              <a:gd name="connsiteX38" fmla="*/ 4851038 w 6127847"/>
              <a:gd name="connsiteY38" fmla="*/ 1955229 h 3205293"/>
              <a:gd name="connsiteX39" fmla="*/ 4978961 w 6127847"/>
              <a:gd name="connsiteY39" fmla="*/ 2019335 h 3205293"/>
              <a:gd name="connsiteX40" fmla="*/ 5106543 w 6127847"/>
              <a:gd name="connsiteY40" fmla="*/ 2083441 h 3205293"/>
              <a:gd name="connsiteX41" fmla="*/ 5234114 w 6127847"/>
              <a:gd name="connsiteY41" fmla="*/ 2147546 h 3205293"/>
              <a:gd name="connsiteX42" fmla="*/ 5361695 w 6127847"/>
              <a:gd name="connsiteY42" fmla="*/ 2179599 h 3205293"/>
              <a:gd name="connsiteX43" fmla="*/ 5489619 w 6127847"/>
              <a:gd name="connsiteY43" fmla="*/ 2179599 h 3205293"/>
              <a:gd name="connsiteX44" fmla="*/ 5617190 w 6127847"/>
              <a:gd name="connsiteY44" fmla="*/ 2179599 h 3205293"/>
              <a:gd name="connsiteX45" fmla="*/ 5744772 w 6127847"/>
              <a:gd name="connsiteY45" fmla="*/ 2179599 h 3205293"/>
              <a:gd name="connsiteX46" fmla="*/ 5872343 w 6127847"/>
              <a:gd name="connsiteY46" fmla="*/ 2211652 h 3205293"/>
              <a:gd name="connsiteX47" fmla="*/ 6000276 w 6127847"/>
              <a:gd name="connsiteY47" fmla="*/ 2211652 h 3205293"/>
              <a:gd name="connsiteX48" fmla="*/ 6127847 w 6127847"/>
              <a:gd name="connsiteY48" fmla="*/ 2211652 h 3205293"/>
              <a:gd name="connsiteX49" fmla="*/ 6127847 w 6127847"/>
              <a:gd name="connsiteY49" fmla="*/ 3205293 h 3205293"/>
              <a:gd name="connsiteX50" fmla="*/ 6000276 w 6127847"/>
              <a:gd name="connsiteY50" fmla="*/ 3205293 h 3205293"/>
              <a:gd name="connsiteX51" fmla="*/ 5872343 w 6127847"/>
              <a:gd name="connsiteY51" fmla="*/ 3205293 h 3205293"/>
              <a:gd name="connsiteX52" fmla="*/ 5744772 w 6127847"/>
              <a:gd name="connsiteY52" fmla="*/ 3205293 h 3205293"/>
              <a:gd name="connsiteX53" fmla="*/ 5617190 w 6127847"/>
              <a:gd name="connsiteY53" fmla="*/ 3205293 h 3205293"/>
              <a:gd name="connsiteX54" fmla="*/ 5489619 w 6127847"/>
              <a:gd name="connsiteY54" fmla="*/ 3205293 h 3205293"/>
              <a:gd name="connsiteX55" fmla="*/ 5361695 w 6127847"/>
              <a:gd name="connsiteY55" fmla="*/ 3205293 h 3205293"/>
              <a:gd name="connsiteX56" fmla="*/ 5234114 w 6127847"/>
              <a:gd name="connsiteY56" fmla="*/ 3205293 h 3205293"/>
              <a:gd name="connsiteX57" fmla="*/ 5106543 w 6127847"/>
              <a:gd name="connsiteY57" fmla="*/ 3205293 h 3205293"/>
              <a:gd name="connsiteX58" fmla="*/ 4978961 w 6127847"/>
              <a:gd name="connsiteY58" fmla="*/ 3205293 h 3205293"/>
              <a:gd name="connsiteX59" fmla="*/ 4851038 w 6127847"/>
              <a:gd name="connsiteY59" fmla="*/ 3205293 h 3205293"/>
              <a:gd name="connsiteX60" fmla="*/ 4723457 w 6127847"/>
              <a:gd name="connsiteY60" fmla="*/ 3205293 h 3205293"/>
              <a:gd name="connsiteX61" fmla="*/ 4595886 w 6127847"/>
              <a:gd name="connsiteY61" fmla="*/ 3205293 h 3205293"/>
              <a:gd name="connsiteX62" fmla="*/ 4468314 w 6127847"/>
              <a:gd name="connsiteY62" fmla="*/ 3205293 h 3205293"/>
              <a:gd name="connsiteX63" fmla="*/ 4340381 w 6127847"/>
              <a:gd name="connsiteY63" fmla="*/ 3205293 h 3205293"/>
              <a:gd name="connsiteX64" fmla="*/ 4212809 w 6127847"/>
              <a:gd name="connsiteY64" fmla="*/ 3205293 h 3205293"/>
              <a:gd name="connsiteX65" fmla="*/ 4085228 w 6127847"/>
              <a:gd name="connsiteY65" fmla="*/ 3205293 h 3205293"/>
              <a:gd name="connsiteX66" fmla="*/ 3957657 w 6127847"/>
              <a:gd name="connsiteY66" fmla="*/ 3205293 h 3205293"/>
              <a:gd name="connsiteX67" fmla="*/ 3829733 w 6127847"/>
              <a:gd name="connsiteY67" fmla="*/ 3205293 h 3205293"/>
              <a:gd name="connsiteX68" fmla="*/ 3702152 w 6127847"/>
              <a:gd name="connsiteY68" fmla="*/ 3205293 h 3205293"/>
              <a:gd name="connsiteX69" fmla="*/ 3574581 w 6127847"/>
              <a:gd name="connsiteY69" fmla="*/ 3205293 h 3205293"/>
              <a:gd name="connsiteX70" fmla="*/ 3447000 w 6127847"/>
              <a:gd name="connsiteY70" fmla="*/ 3205293 h 3205293"/>
              <a:gd name="connsiteX71" fmla="*/ 3319076 w 6127847"/>
              <a:gd name="connsiteY71" fmla="*/ 3205293 h 3205293"/>
              <a:gd name="connsiteX72" fmla="*/ 3191495 w 6127847"/>
              <a:gd name="connsiteY72" fmla="*/ 3205293 h 3205293"/>
              <a:gd name="connsiteX73" fmla="*/ 3063924 w 6127847"/>
              <a:gd name="connsiteY73" fmla="*/ 3205293 h 3205293"/>
              <a:gd name="connsiteX74" fmla="*/ 2936352 w 6127847"/>
              <a:gd name="connsiteY74" fmla="*/ 3205293 h 3205293"/>
              <a:gd name="connsiteX75" fmla="*/ 2808419 w 6127847"/>
              <a:gd name="connsiteY75" fmla="*/ 3205293 h 3205293"/>
              <a:gd name="connsiteX76" fmla="*/ 2680848 w 6127847"/>
              <a:gd name="connsiteY76" fmla="*/ 3205293 h 3205293"/>
              <a:gd name="connsiteX77" fmla="*/ 2553267 w 6127847"/>
              <a:gd name="connsiteY77" fmla="*/ 3205293 h 3205293"/>
              <a:gd name="connsiteX78" fmla="*/ 2425695 w 6127847"/>
              <a:gd name="connsiteY78" fmla="*/ 3205293 h 3205293"/>
              <a:gd name="connsiteX79" fmla="*/ 2297771 w 6127847"/>
              <a:gd name="connsiteY79" fmla="*/ 3205293 h 3205293"/>
              <a:gd name="connsiteX80" fmla="*/ 2170191 w 6127847"/>
              <a:gd name="connsiteY80" fmla="*/ 3205293 h 3205293"/>
              <a:gd name="connsiteX81" fmla="*/ 2042619 w 6127847"/>
              <a:gd name="connsiteY81" fmla="*/ 3205293 h 3205293"/>
              <a:gd name="connsiteX82" fmla="*/ 1915038 w 6127847"/>
              <a:gd name="connsiteY82" fmla="*/ 3205293 h 3205293"/>
              <a:gd name="connsiteX83" fmla="*/ 1787114 w 6127847"/>
              <a:gd name="connsiteY83" fmla="*/ 3205293 h 3205293"/>
              <a:gd name="connsiteX84" fmla="*/ 1659533 w 6127847"/>
              <a:gd name="connsiteY84" fmla="*/ 3205293 h 3205293"/>
              <a:gd name="connsiteX85" fmla="*/ 1531962 w 6127847"/>
              <a:gd name="connsiteY85" fmla="*/ 3205293 h 3205293"/>
              <a:gd name="connsiteX86" fmla="*/ 1404390 w 6127847"/>
              <a:gd name="connsiteY86" fmla="*/ 3205293 h 3205293"/>
              <a:gd name="connsiteX87" fmla="*/ 1276457 w 6127847"/>
              <a:gd name="connsiteY87" fmla="*/ 3205293 h 3205293"/>
              <a:gd name="connsiteX88" fmla="*/ 1148886 w 6127847"/>
              <a:gd name="connsiteY88" fmla="*/ 3205293 h 3205293"/>
              <a:gd name="connsiteX89" fmla="*/ 1021305 w 6127847"/>
              <a:gd name="connsiteY89" fmla="*/ 3205293 h 3205293"/>
              <a:gd name="connsiteX90" fmla="*/ 893731 w 6127847"/>
              <a:gd name="connsiteY90" fmla="*/ 3205293 h 3205293"/>
              <a:gd name="connsiteX91" fmla="*/ 765806 w 6127847"/>
              <a:gd name="connsiteY91" fmla="*/ 3205293 h 3205293"/>
              <a:gd name="connsiteX92" fmla="*/ 638231 w 6127847"/>
              <a:gd name="connsiteY92" fmla="*/ 3205293 h 3205293"/>
              <a:gd name="connsiteX93" fmla="*/ 510654 w 6127847"/>
              <a:gd name="connsiteY93" fmla="*/ 3205293 h 3205293"/>
              <a:gd name="connsiteX94" fmla="*/ 383078 w 6127847"/>
              <a:gd name="connsiteY94" fmla="*/ 3205293 h 3205293"/>
              <a:gd name="connsiteX95" fmla="*/ 255153 w 6127847"/>
              <a:gd name="connsiteY95" fmla="*/ 3205293 h 3205293"/>
              <a:gd name="connsiteX96" fmla="*/ 6102276 w 6127847"/>
              <a:gd name="connsiteY96" fmla="*/ 15497 h 3205293"/>
              <a:gd name="connsiteX97" fmla="*/ 0 w 6127847"/>
              <a:gd name="connsiteY97" fmla="*/ 0 h 3205293"/>
              <a:gd name="connsiteX0" fmla="*/ 0 w 6127847"/>
              <a:gd name="connsiteY0" fmla="*/ 0 h 3205293"/>
              <a:gd name="connsiteX1" fmla="*/ 127576 w 6127847"/>
              <a:gd name="connsiteY1" fmla="*/ 32053 h 3205293"/>
              <a:gd name="connsiteX2" fmla="*/ 255153 w 6127847"/>
              <a:gd name="connsiteY2" fmla="*/ 64106 h 3205293"/>
              <a:gd name="connsiteX3" fmla="*/ 383078 w 6127847"/>
              <a:gd name="connsiteY3" fmla="*/ 96159 h 3205293"/>
              <a:gd name="connsiteX4" fmla="*/ 510654 w 6127847"/>
              <a:gd name="connsiteY4" fmla="*/ 160265 h 3205293"/>
              <a:gd name="connsiteX5" fmla="*/ 638231 w 6127847"/>
              <a:gd name="connsiteY5" fmla="*/ 192318 h 3205293"/>
              <a:gd name="connsiteX6" fmla="*/ 765806 w 6127847"/>
              <a:gd name="connsiteY6" fmla="*/ 288476 h 3205293"/>
              <a:gd name="connsiteX7" fmla="*/ 893731 w 6127847"/>
              <a:gd name="connsiteY7" fmla="*/ 352582 h 3205293"/>
              <a:gd name="connsiteX8" fmla="*/ 1021305 w 6127847"/>
              <a:gd name="connsiteY8" fmla="*/ 448741 h 3205293"/>
              <a:gd name="connsiteX9" fmla="*/ 1148886 w 6127847"/>
              <a:gd name="connsiteY9" fmla="*/ 544900 h 3205293"/>
              <a:gd name="connsiteX10" fmla="*/ 1276457 w 6127847"/>
              <a:gd name="connsiteY10" fmla="*/ 576953 h 3205293"/>
              <a:gd name="connsiteX11" fmla="*/ 1404390 w 6127847"/>
              <a:gd name="connsiteY11" fmla="*/ 641059 h 3205293"/>
              <a:gd name="connsiteX12" fmla="*/ 1531962 w 6127847"/>
              <a:gd name="connsiteY12" fmla="*/ 737217 h 3205293"/>
              <a:gd name="connsiteX13" fmla="*/ 1659533 w 6127847"/>
              <a:gd name="connsiteY13" fmla="*/ 801323 h 3205293"/>
              <a:gd name="connsiteX14" fmla="*/ 1787114 w 6127847"/>
              <a:gd name="connsiteY14" fmla="*/ 897482 h 3205293"/>
              <a:gd name="connsiteX15" fmla="*/ 1915038 w 6127847"/>
              <a:gd name="connsiteY15" fmla="*/ 961588 h 3205293"/>
              <a:gd name="connsiteX16" fmla="*/ 2042619 w 6127847"/>
              <a:gd name="connsiteY16" fmla="*/ 1025694 h 3205293"/>
              <a:gd name="connsiteX17" fmla="*/ 2170191 w 6127847"/>
              <a:gd name="connsiteY17" fmla="*/ 1089800 h 3205293"/>
              <a:gd name="connsiteX18" fmla="*/ 2297771 w 6127847"/>
              <a:gd name="connsiteY18" fmla="*/ 1121853 h 3205293"/>
              <a:gd name="connsiteX19" fmla="*/ 2425695 w 6127847"/>
              <a:gd name="connsiteY19" fmla="*/ 1153906 h 3205293"/>
              <a:gd name="connsiteX20" fmla="*/ 2553267 w 6127847"/>
              <a:gd name="connsiteY20" fmla="*/ 1185959 h 3205293"/>
              <a:gd name="connsiteX21" fmla="*/ 2680848 w 6127847"/>
              <a:gd name="connsiteY21" fmla="*/ 1218011 h 3205293"/>
              <a:gd name="connsiteX22" fmla="*/ 2808419 w 6127847"/>
              <a:gd name="connsiteY22" fmla="*/ 1282117 h 3205293"/>
              <a:gd name="connsiteX23" fmla="*/ 2936352 w 6127847"/>
              <a:gd name="connsiteY23" fmla="*/ 1346223 h 3205293"/>
              <a:gd name="connsiteX24" fmla="*/ 3063924 w 6127847"/>
              <a:gd name="connsiteY24" fmla="*/ 1410329 h 3205293"/>
              <a:gd name="connsiteX25" fmla="*/ 3191495 w 6127847"/>
              <a:gd name="connsiteY25" fmla="*/ 1474435 h 3205293"/>
              <a:gd name="connsiteX26" fmla="*/ 3319076 w 6127847"/>
              <a:gd name="connsiteY26" fmla="*/ 1506488 h 3205293"/>
              <a:gd name="connsiteX27" fmla="*/ 3447000 w 6127847"/>
              <a:gd name="connsiteY27" fmla="*/ 1538541 h 3205293"/>
              <a:gd name="connsiteX28" fmla="*/ 3574581 w 6127847"/>
              <a:gd name="connsiteY28" fmla="*/ 1602647 h 3205293"/>
              <a:gd name="connsiteX29" fmla="*/ 3702152 w 6127847"/>
              <a:gd name="connsiteY29" fmla="*/ 1634699 h 3205293"/>
              <a:gd name="connsiteX30" fmla="*/ 3829733 w 6127847"/>
              <a:gd name="connsiteY30" fmla="*/ 1698805 h 3205293"/>
              <a:gd name="connsiteX31" fmla="*/ 3957657 w 6127847"/>
              <a:gd name="connsiteY31" fmla="*/ 1730858 h 3205293"/>
              <a:gd name="connsiteX32" fmla="*/ 4085228 w 6127847"/>
              <a:gd name="connsiteY32" fmla="*/ 1794964 h 3205293"/>
              <a:gd name="connsiteX33" fmla="*/ 4212809 w 6127847"/>
              <a:gd name="connsiteY33" fmla="*/ 1794964 h 3205293"/>
              <a:gd name="connsiteX34" fmla="*/ 4340381 w 6127847"/>
              <a:gd name="connsiteY34" fmla="*/ 1827017 h 3205293"/>
              <a:gd name="connsiteX35" fmla="*/ 4468314 w 6127847"/>
              <a:gd name="connsiteY35" fmla="*/ 1859070 h 3205293"/>
              <a:gd name="connsiteX36" fmla="*/ 4595886 w 6127847"/>
              <a:gd name="connsiteY36" fmla="*/ 1891123 h 3205293"/>
              <a:gd name="connsiteX37" fmla="*/ 4723457 w 6127847"/>
              <a:gd name="connsiteY37" fmla="*/ 1923176 h 3205293"/>
              <a:gd name="connsiteX38" fmla="*/ 4851038 w 6127847"/>
              <a:gd name="connsiteY38" fmla="*/ 1955229 h 3205293"/>
              <a:gd name="connsiteX39" fmla="*/ 4978961 w 6127847"/>
              <a:gd name="connsiteY39" fmla="*/ 2019335 h 3205293"/>
              <a:gd name="connsiteX40" fmla="*/ 5106543 w 6127847"/>
              <a:gd name="connsiteY40" fmla="*/ 2083441 h 3205293"/>
              <a:gd name="connsiteX41" fmla="*/ 5234114 w 6127847"/>
              <a:gd name="connsiteY41" fmla="*/ 2147546 h 3205293"/>
              <a:gd name="connsiteX42" fmla="*/ 5361695 w 6127847"/>
              <a:gd name="connsiteY42" fmla="*/ 2179599 h 3205293"/>
              <a:gd name="connsiteX43" fmla="*/ 5489619 w 6127847"/>
              <a:gd name="connsiteY43" fmla="*/ 2179599 h 3205293"/>
              <a:gd name="connsiteX44" fmla="*/ 5617190 w 6127847"/>
              <a:gd name="connsiteY44" fmla="*/ 2179599 h 3205293"/>
              <a:gd name="connsiteX45" fmla="*/ 5744772 w 6127847"/>
              <a:gd name="connsiteY45" fmla="*/ 2179599 h 3205293"/>
              <a:gd name="connsiteX46" fmla="*/ 5872343 w 6127847"/>
              <a:gd name="connsiteY46" fmla="*/ 2211652 h 3205293"/>
              <a:gd name="connsiteX47" fmla="*/ 6000276 w 6127847"/>
              <a:gd name="connsiteY47" fmla="*/ 2211652 h 3205293"/>
              <a:gd name="connsiteX48" fmla="*/ 6127847 w 6127847"/>
              <a:gd name="connsiteY48" fmla="*/ 2211652 h 3205293"/>
              <a:gd name="connsiteX49" fmla="*/ 6127847 w 6127847"/>
              <a:gd name="connsiteY49" fmla="*/ 3205293 h 3205293"/>
              <a:gd name="connsiteX50" fmla="*/ 6000276 w 6127847"/>
              <a:gd name="connsiteY50" fmla="*/ 3205293 h 3205293"/>
              <a:gd name="connsiteX51" fmla="*/ 5872343 w 6127847"/>
              <a:gd name="connsiteY51" fmla="*/ 3205293 h 3205293"/>
              <a:gd name="connsiteX52" fmla="*/ 5744772 w 6127847"/>
              <a:gd name="connsiteY52" fmla="*/ 3205293 h 3205293"/>
              <a:gd name="connsiteX53" fmla="*/ 5617190 w 6127847"/>
              <a:gd name="connsiteY53" fmla="*/ 3205293 h 3205293"/>
              <a:gd name="connsiteX54" fmla="*/ 5489619 w 6127847"/>
              <a:gd name="connsiteY54" fmla="*/ 3205293 h 3205293"/>
              <a:gd name="connsiteX55" fmla="*/ 5361695 w 6127847"/>
              <a:gd name="connsiteY55" fmla="*/ 3205293 h 3205293"/>
              <a:gd name="connsiteX56" fmla="*/ 5234114 w 6127847"/>
              <a:gd name="connsiteY56" fmla="*/ 3205293 h 3205293"/>
              <a:gd name="connsiteX57" fmla="*/ 5106543 w 6127847"/>
              <a:gd name="connsiteY57" fmla="*/ 3205293 h 3205293"/>
              <a:gd name="connsiteX58" fmla="*/ 4978961 w 6127847"/>
              <a:gd name="connsiteY58" fmla="*/ 3205293 h 3205293"/>
              <a:gd name="connsiteX59" fmla="*/ 4851038 w 6127847"/>
              <a:gd name="connsiteY59" fmla="*/ 3205293 h 3205293"/>
              <a:gd name="connsiteX60" fmla="*/ 4723457 w 6127847"/>
              <a:gd name="connsiteY60" fmla="*/ 3205293 h 3205293"/>
              <a:gd name="connsiteX61" fmla="*/ 4595886 w 6127847"/>
              <a:gd name="connsiteY61" fmla="*/ 3205293 h 3205293"/>
              <a:gd name="connsiteX62" fmla="*/ 4468314 w 6127847"/>
              <a:gd name="connsiteY62" fmla="*/ 3205293 h 3205293"/>
              <a:gd name="connsiteX63" fmla="*/ 4340381 w 6127847"/>
              <a:gd name="connsiteY63" fmla="*/ 3205293 h 3205293"/>
              <a:gd name="connsiteX64" fmla="*/ 4212809 w 6127847"/>
              <a:gd name="connsiteY64" fmla="*/ 3205293 h 3205293"/>
              <a:gd name="connsiteX65" fmla="*/ 4085228 w 6127847"/>
              <a:gd name="connsiteY65" fmla="*/ 3205293 h 3205293"/>
              <a:gd name="connsiteX66" fmla="*/ 3957657 w 6127847"/>
              <a:gd name="connsiteY66" fmla="*/ 3205293 h 3205293"/>
              <a:gd name="connsiteX67" fmla="*/ 3829733 w 6127847"/>
              <a:gd name="connsiteY67" fmla="*/ 3205293 h 3205293"/>
              <a:gd name="connsiteX68" fmla="*/ 3702152 w 6127847"/>
              <a:gd name="connsiteY68" fmla="*/ 3205293 h 3205293"/>
              <a:gd name="connsiteX69" fmla="*/ 3574581 w 6127847"/>
              <a:gd name="connsiteY69" fmla="*/ 3205293 h 3205293"/>
              <a:gd name="connsiteX70" fmla="*/ 3447000 w 6127847"/>
              <a:gd name="connsiteY70" fmla="*/ 3205293 h 3205293"/>
              <a:gd name="connsiteX71" fmla="*/ 3319076 w 6127847"/>
              <a:gd name="connsiteY71" fmla="*/ 3205293 h 3205293"/>
              <a:gd name="connsiteX72" fmla="*/ 3191495 w 6127847"/>
              <a:gd name="connsiteY72" fmla="*/ 3205293 h 3205293"/>
              <a:gd name="connsiteX73" fmla="*/ 3063924 w 6127847"/>
              <a:gd name="connsiteY73" fmla="*/ 3205293 h 3205293"/>
              <a:gd name="connsiteX74" fmla="*/ 2936352 w 6127847"/>
              <a:gd name="connsiteY74" fmla="*/ 3205293 h 3205293"/>
              <a:gd name="connsiteX75" fmla="*/ 2808419 w 6127847"/>
              <a:gd name="connsiteY75" fmla="*/ 3205293 h 3205293"/>
              <a:gd name="connsiteX76" fmla="*/ 2680848 w 6127847"/>
              <a:gd name="connsiteY76" fmla="*/ 3205293 h 3205293"/>
              <a:gd name="connsiteX77" fmla="*/ 2553267 w 6127847"/>
              <a:gd name="connsiteY77" fmla="*/ 3205293 h 3205293"/>
              <a:gd name="connsiteX78" fmla="*/ 2425695 w 6127847"/>
              <a:gd name="connsiteY78" fmla="*/ 3205293 h 3205293"/>
              <a:gd name="connsiteX79" fmla="*/ 2297771 w 6127847"/>
              <a:gd name="connsiteY79" fmla="*/ 3205293 h 3205293"/>
              <a:gd name="connsiteX80" fmla="*/ 2170191 w 6127847"/>
              <a:gd name="connsiteY80" fmla="*/ 3205293 h 3205293"/>
              <a:gd name="connsiteX81" fmla="*/ 2042619 w 6127847"/>
              <a:gd name="connsiteY81" fmla="*/ 3205293 h 3205293"/>
              <a:gd name="connsiteX82" fmla="*/ 1915038 w 6127847"/>
              <a:gd name="connsiteY82" fmla="*/ 3205293 h 3205293"/>
              <a:gd name="connsiteX83" fmla="*/ 1787114 w 6127847"/>
              <a:gd name="connsiteY83" fmla="*/ 3205293 h 3205293"/>
              <a:gd name="connsiteX84" fmla="*/ 1659533 w 6127847"/>
              <a:gd name="connsiteY84" fmla="*/ 3205293 h 3205293"/>
              <a:gd name="connsiteX85" fmla="*/ 1531962 w 6127847"/>
              <a:gd name="connsiteY85" fmla="*/ 3205293 h 3205293"/>
              <a:gd name="connsiteX86" fmla="*/ 1404390 w 6127847"/>
              <a:gd name="connsiteY86" fmla="*/ 3205293 h 3205293"/>
              <a:gd name="connsiteX87" fmla="*/ 1276457 w 6127847"/>
              <a:gd name="connsiteY87" fmla="*/ 3205293 h 3205293"/>
              <a:gd name="connsiteX88" fmla="*/ 1148886 w 6127847"/>
              <a:gd name="connsiteY88" fmla="*/ 3205293 h 3205293"/>
              <a:gd name="connsiteX89" fmla="*/ 1021305 w 6127847"/>
              <a:gd name="connsiteY89" fmla="*/ 3205293 h 3205293"/>
              <a:gd name="connsiteX90" fmla="*/ 893731 w 6127847"/>
              <a:gd name="connsiteY90" fmla="*/ 3205293 h 3205293"/>
              <a:gd name="connsiteX91" fmla="*/ 765806 w 6127847"/>
              <a:gd name="connsiteY91" fmla="*/ 3205293 h 3205293"/>
              <a:gd name="connsiteX92" fmla="*/ 638231 w 6127847"/>
              <a:gd name="connsiteY92" fmla="*/ 3205293 h 3205293"/>
              <a:gd name="connsiteX93" fmla="*/ 510654 w 6127847"/>
              <a:gd name="connsiteY93" fmla="*/ 3205293 h 3205293"/>
              <a:gd name="connsiteX94" fmla="*/ 383078 w 6127847"/>
              <a:gd name="connsiteY94" fmla="*/ 3205293 h 3205293"/>
              <a:gd name="connsiteX95" fmla="*/ 6102276 w 6127847"/>
              <a:gd name="connsiteY95" fmla="*/ 15497 h 3205293"/>
              <a:gd name="connsiteX96" fmla="*/ 0 w 6127847"/>
              <a:gd name="connsiteY96" fmla="*/ 0 h 3205293"/>
              <a:gd name="connsiteX0" fmla="*/ 0 w 6127847"/>
              <a:gd name="connsiteY0" fmla="*/ 0 h 3205293"/>
              <a:gd name="connsiteX1" fmla="*/ 127576 w 6127847"/>
              <a:gd name="connsiteY1" fmla="*/ 32053 h 3205293"/>
              <a:gd name="connsiteX2" fmla="*/ 255153 w 6127847"/>
              <a:gd name="connsiteY2" fmla="*/ 64106 h 3205293"/>
              <a:gd name="connsiteX3" fmla="*/ 383078 w 6127847"/>
              <a:gd name="connsiteY3" fmla="*/ 96159 h 3205293"/>
              <a:gd name="connsiteX4" fmla="*/ 510654 w 6127847"/>
              <a:gd name="connsiteY4" fmla="*/ 160265 h 3205293"/>
              <a:gd name="connsiteX5" fmla="*/ 638231 w 6127847"/>
              <a:gd name="connsiteY5" fmla="*/ 192318 h 3205293"/>
              <a:gd name="connsiteX6" fmla="*/ 765806 w 6127847"/>
              <a:gd name="connsiteY6" fmla="*/ 288476 h 3205293"/>
              <a:gd name="connsiteX7" fmla="*/ 893731 w 6127847"/>
              <a:gd name="connsiteY7" fmla="*/ 352582 h 3205293"/>
              <a:gd name="connsiteX8" fmla="*/ 1021305 w 6127847"/>
              <a:gd name="connsiteY8" fmla="*/ 448741 h 3205293"/>
              <a:gd name="connsiteX9" fmla="*/ 1148886 w 6127847"/>
              <a:gd name="connsiteY9" fmla="*/ 544900 h 3205293"/>
              <a:gd name="connsiteX10" fmla="*/ 1276457 w 6127847"/>
              <a:gd name="connsiteY10" fmla="*/ 576953 h 3205293"/>
              <a:gd name="connsiteX11" fmla="*/ 1404390 w 6127847"/>
              <a:gd name="connsiteY11" fmla="*/ 641059 h 3205293"/>
              <a:gd name="connsiteX12" fmla="*/ 1531962 w 6127847"/>
              <a:gd name="connsiteY12" fmla="*/ 737217 h 3205293"/>
              <a:gd name="connsiteX13" fmla="*/ 1659533 w 6127847"/>
              <a:gd name="connsiteY13" fmla="*/ 801323 h 3205293"/>
              <a:gd name="connsiteX14" fmla="*/ 1787114 w 6127847"/>
              <a:gd name="connsiteY14" fmla="*/ 897482 h 3205293"/>
              <a:gd name="connsiteX15" fmla="*/ 1915038 w 6127847"/>
              <a:gd name="connsiteY15" fmla="*/ 961588 h 3205293"/>
              <a:gd name="connsiteX16" fmla="*/ 2042619 w 6127847"/>
              <a:gd name="connsiteY16" fmla="*/ 1025694 h 3205293"/>
              <a:gd name="connsiteX17" fmla="*/ 2170191 w 6127847"/>
              <a:gd name="connsiteY17" fmla="*/ 1089800 h 3205293"/>
              <a:gd name="connsiteX18" fmla="*/ 2297771 w 6127847"/>
              <a:gd name="connsiteY18" fmla="*/ 1121853 h 3205293"/>
              <a:gd name="connsiteX19" fmla="*/ 2425695 w 6127847"/>
              <a:gd name="connsiteY19" fmla="*/ 1153906 h 3205293"/>
              <a:gd name="connsiteX20" fmla="*/ 2553267 w 6127847"/>
              <a:gd name="connsiteY20" fmla="*/ 1185959 h 3205293"/>
              <a:gd name="connsiteX21" fmla="*/ 2680848 w 6127847"/>
              <a:gd name="connsiteY21" fmla="*/ 1218011 h 3205293"/>
              <a:gd name="connsiteX22" fmla="*/ 2808419 w 6127847"/>
              <a:gd name="connsiteY22" fmla="*/ 1282117 h 3205293"/>
              <a:gd name="connsiteX23" fmla="*/ 2936352 w 6127847"/>
              <a:gd name="connsiteY23" fmla="*/ 1346223 h 3205293"/>
              <a:gd name="connsiteX24" fmla="*/ 3063924 w 6127847"/>
              <a:gd name="connsiteY24" fmla="*/ 1410329 h 3205293"/>
              <a:gd name="connsiteX25" fmla="*/ 3191495 w 6127847"/>
              <a:gd name="connsiteY25" fmla="*/ 1474435 h 3205293"/>
              <a:gd name="connsiteX26" fmla="*/ 3319076 w 6127847"/>
              <a:gd name="connsiteY26" fmla="*/ 1506488 h 3205293"/>
              <a:gd name="connsiteX27" fmla="*/ 3447000 w 6127847"/>
              <a:gd name="connsiteY27" fmla="*/ 1538541 h 3205293"/>
              <a:gd name="connsiteX28" fmla="*/ 3574581 w 6127847"/>
              <a:gd name="connsiteY28" fmla="*/ 1602647 h 3205293"/>
              <a:gd name="connsiteX29" fmla="*/ 3702152 w 6127847"/>
              <a:gd name="connsiteY29" fmla="*/ 1634699 h 3205293"/>
              <a:gd name="connsiteX30" fmla="*/ 3829733 w 6127847"/>
              <a:gd name="connsiteY30" fmla="*/ 1698805 h 3205293"/>
              <a:gd name="connsiteX31" fmla="*/ 3957657 w 6127847"/>
              <a:gd name="connsiteY31" fmla="*/ 1730858 h 3205293"/>
              <a:gd name="connsiteX32" fmla="*/ 4085228 w 6127847"/>
              <a:gd name="connsiteY32" fmla="*/ 1794964 h 3205293"/>
              <a:gd name="connsiteX33" fmla="*/ 4212809 w 6127847"/>
              <a:gd name="connsiteY33" fmla="*/ 1794964 h 3205293"/>
              <a:gd name="connsiteX34" fmla="*/ 4340381 w 6127847"/>
              <a:gd name="connsiteY34" fmla="*/ 1827017 h 3205293"/>
              <a:gd name="connsiteX35" fmla="*/ 4468314 w 6127847"/>
              <a:gd name="connsiteY35" fmla="*/ 1859070 h 3205293"/>
              <a:gd name="connsiteX36" fmla="*/ 4595886 w 6127847"/>
              <a:gd name="connsiteY36" fmla="*/ 1891123 h 3205293"/>
              <a:gd name="connsiteX37" fmla="*/ 4723457 w 6127847"/>
              <a:gd name="connsiteY37" fmla="*/ 1923176 h 3205293"/>
              <a:gd name="connsiteX38" fmla="*/ 4851038 w 6127847"/>
              <a:gd name="connsiteY38" fmla="*/ 1955229 h 3205293"/>
              <a:gd name="connsiteX39" fmla="*/ 4978961 w 6127847"/>
              <a:gd name="connsiteY39" fmla="*/ 2019335 h 3205293"/>
              <a:gd name="connsiteX40" fmla="*/ 5106543 w 6127847"/>
              <a:gd name="connsiteY40" fmla="*/ 2083441 h 3205293"/>
              <a:gd name="connsiteX41" fmla="*/ 5234114 w 6127847"/>
              <a:gd name="connsiteY41" fmla="*/ 2147546 h 3205293"/>
              <a:gd name="connsiteX42" fmla="*/ 5361695 w 6127847"/>
              <a:gd name="connsiteY42" fmla="*/ 2179599 h 3205293"/>
              <a:gd name="connsiteX43" fmla="*/ 5489619 w 6127847"/>
              <a:gd name="connsiteY43" fmla="*/ 2179599 h 3205293"/>
              <a:gd name="connsiteX44" fmla="*/ 5617190 w 6127847"/>
              <a:gd name="connsiteY44" fmla="*/ 2179599 h 3205293"/>
              <a:gd name="connsiteX45" fmla="*/ 5744772 w 6127847"/>
              <a:gd name="connsiteY45" fmla="*/ 2179599 h 3205293"/>
              <a:gd name="connsiteX46" fmla="*/ 5872343 w 6127847"/>
              <a:gd name="connsiteY46" fmla="*/ 2211652 h 3205293"/>
              <a:gd name="connsiteX47" fmla="*/ 6000276 w 6127847"/>
              <a:gd name="connsiteY47" fmla="*/ 2211652 h 3205293"/>
              <a:gd name="connsiteX48" fmla="*/ 6127847 w 6127847"/>
              <a:gd name="connsiteY48" fmla="*/ 2211652 h 3205293"/>
              <a:gd name="connsiteX49" fmla="*/ 6127847 w 6127847"/>
              <a:gd name="connsiteY49" fmla="*/ 3205293 h 3205293"/>
              <a:gd name="connsiteX50" fmla="*/ 6000276 w 6127847"/>
              <a:gd name="connsiteY50" fmla="*/ 3205293 h 3205293"/>
              <a:gd name="connsiteX51" fmla="*/ 5872343 w 6127847"/>
              <a:gd name="connsiteY51" fmla="*/ 3205293 h 3205293"/>
              <a:gd name="connsiteX52" fmla="*/ 5744772 w 6127847"/>
              <a:gd name="connsiteY52" fmla="*/ 3205293 h 3205293"/>
              <a:gd name="connsiteX53" fmla="*/ 5617190 w 6127847"/>
              <a:gd name="connsiteY53" fmla="*/ 3205293 h 3205293"/>
              <a:gd name="connsiteX54" fmla="*/ 5489619 w 6127847"/>
              <a:gd name="connsiteY54" fmla="*/ 3205293 h 3205293"/>
              <a:gd name="connsiteX55" fmla="*/ 5361695 w 6127847"/>
              <a:gd name="connsiteY55" fmla="*/ 3205293 h 3205293"/>
              <a:gd name="connsiteX56" fmla="*/ 5234114 w 6127847"/>
              <a:gd name="connsiteY56" fmla="*/ 3205293 h 3205293"/>
              <a:gd name="connsiteX57" fmla="*/ 5106543 w 6127847"/>
              <a:gd name="connsiteY57" fmla="*/ 3205293 h 3205293"/>
              <a:gd name="connsiteX58" fmla="*/ 4978961 w 6127847"/>
              <a:gd name="connsiteY58" fmla="*/ 3205293 h 3205293"/>
              <a:gd name="connsiteX59" fmla="*/ 4851038 w 6127847"/>
              <a:gd name="connsiteY59" fmla="*/ 3205293 h 3205293"/>
              <a:gd name="connsiteX60" fmla="*/ 4723457 w 6127847"/>
              <a:gd name="connsiteY60" fmla="*/ 3205293 h 3205293"/>
              <a:gd name="connsiteX61" fmla="*/ 4595886 w 6127847"/>
              <a:gd name="connsiteY61" fmla="*/ 3205293 h 3205293"/>
              <a:gd name="connsiteX62" fmla="*/ 4468314 w 6127847"/>
              <a:gd name="connsiteY62" fmla="*/ 3205293 h 3205293"/>
              <a:gd name="connsiteX63" fmla="*/ 4340381 w 6127847"/>
              <a:gd name="connsiteY63" fmla="*/ 3205293 h 3205293"/>
              <a:gd name="connsiteX64" fmla="*/ 4212809 w 6127847"/>
              <a:gd name="connsiteY64" fmla="*/ 3205293 h 3205293"/>
              <a:gd name="connsiteX65" fmla="*/ 4085228 w 6127847"/>
              <a:gd name="connsiteY65" fmla="*/ 3205293 h 3205293"/>
              <a:gd name="connsiteX66" fmla="*/ 3957657 w 6127847"/>
              <a:gd name="connsiteY66" fmla="*/ 3205293 h 3205293"/>
              <a:gd name="connsiteX67" fmla="*/ 3829733 w 6127847"/>
              <a:gd name="connsiteY67" fmla="*/ 3205293 h 3205293"/>
              <a:gd name="connsiteX68" fmla="*/ 3702152 w 6127847"/>
              <a:gd name="connsiteY68" fmla="*/ 3205293 h 3205293"/>
              <a:gd name="connsiteX69" fmla="*/ 3574581 w 6127847"/>
              <a:gd name="connsiteY69" fmla="*/ 3205293 h 3205293"/>
              <a:gd name="connsiteX70" fmla="*/ 3447000 w 6127847"/>
              <a:gd name="connsiteY70" fmla="*/ 3205293 h 3205293"/>
              <a:gd name="connsiteX71" fmla="*/ 3319076 w 6127847"/>
              <a:gd name="connsiteY71" fmla="*/ 3205293 h 3205293"/>
              <a:gd name="connsiteX72" fmla="*/ 3191495 w 6127847"/>
              <a:gd name="connsiteY72" fmla="*/ 3205293 h 3205293"/>
              <a:gd name="connsiteX73" fmla="*/ 3063924 w 6127847"/>
              <a:gd name="connsiteY73" fmla="*/ 3205293 h 3205293"/>
              <a:gd name="connsiteX74" fmla="*/ 2936352 w 6127847"/>
              <a:gd name="connsiteY74" fmla="*/ 3205293 h 3205293"/>
              <a:gd name="connsiteX75" fmla="*/ 2808419 w 6127847"/>
              <a:gd name="connsiteY75" fmla="*/ 3205293 h 3205293"/>
              <a:gd name="connsiteX76" fmla="*/ 2680848 w 6127847"/>
              <a:gd name="connsiteY76" fmla="*/ 3205293 h 3205293"/>
              <a:gd name="connsiteX77" fmla="*/ 2553267 w 6127847"/>
              <a:gd name="connsiteY77" fmla="*/ 3205293 h 3205293"/>
              <a:gd name="connsiteX78" fmla="*/ 2425695 w 6127847"/>
              <a:gd name="connsiteY78" fmla="*/ 3205293 h 3205293"/>
              <a:gd name="connsiteX79" fmla="*/ 2297771 w 6127847"/>
              <a:gd name="connsiteY79" fmla="*/ 3205293 h 3205293"/>
              <a:gd name="connsiteX80" fmla="*/ 2170191 w 6127847"/>
              <a:gd name="connsiteY80" fmla="*/ 3205293 h 3205293"/>
              <a:gd name="connsiteX81" fmla="*/ 2042619 w 6127847"/>
              <a:gd name="connsiteY81" fmla="*/ 3205293 h 3205293"/>
              <a:gd name="connsiteX82" fmla="*/ 1915038 w 6127847"/>
              <a:gd name="connsiteY82" fmla="*/ 3205293 h 3205293"/>
              <a:gd name="connsiteX83" fmla="*/ 1787114 w 6127847"/>
              <a:gd name="connsiteY83" fmla="*/ 3205293 h 3205293"/>
              <a:gd name="connsiteX84" fmla="*/ 1659533 w 6127847"/>
              <a:gd name="connsiteY84" fmla="*/ 3205293 h 3205293"/>
              <a:gd name="connsiteX85" fmla="*/ 1531962 w 6127847"/>
              <a:gd name="connsiteY85" fmla="*/ 3205293 h 3205293"/>
              <a:gd name="connsiteX86" fmla="*/ 1404390 w 6127847"/>
              <a:gd name="connsiteY86" fmla="*/ 3205293 h 3205293"/>
              <a:gd name="connsiteX87" fmla="*/ 1276457 w 6127847"/>
              <a:gd name="connsiteY87" fmla="*/ 3205293 h 3205293"/>
              <a:gd name="connsiteX88" fmla="*/ 1148886 w 6127847"/>
              <a:gd name="connsiteY88" fmla="*/ 3205293 h 3205293"/>
              <a:gd name="connsiteX89" fmla="*/ 1021305 w 6127847"/>
              <a:gd name="connsiteY89" fmla="*/ 3205293 h 3205293"/>
              <a:gd name="connsiteX90" fmla="*/ 893731 w 6127847"/>
              <a:gd name="connsiteY90" fmla="*/ 3205293 h 3205293"/>
              <a:gd name="connsiteX91" fmla="*/ 765806 w 6127847"/>
              <a:gd name="connsiteY91" fmla="*/ 3205293 h 3205293"/>
              <a:gd name="connsiteX92" fmla="*/ 638231 w 6127847"/>
              <a:gd name="connsiteY92" fmla="*/ 3205293 h 3205293"/>
              <a:gd name="connsiteX93" fmla="*/ 510654 w 6127847"/>
              <a:gd name="connsiteY93" fmla="*/ 3205293 h 3205293"/>
              <a:gd name="connsiteX94" fmla="*/ 6102276 w 6127847"/>
              <a:gd name="connsiteY94" fmla="*/ 15497 h 3205293"/>
              <a:gd name="connsiteX95" fmla="*/ 0 w 6127847"/>
              <a:gd name="connsiteY95" fmla="*/ 0 h 3205293"/>
              <a:gd name="connsiteX0" fmla="*/ 0 w 6127847"/>
              <a:gd name="connsiteY0" fmla="*/ 0 h 3205293"/>
              <a:gd name="connsiteX1" fmla="*/ 127576 w 6127847"/>
              <a:gd name="connsiteY1" fmla="*/ 32053 h 3205293"/>
              <a:gd name="connsiteX2" fmla="*/ 255153 w 6127847"/>
              <a:gd name="connsiteY2" fmla="*/ 64106 h 3205293"/>
              <a:gd name="connsiteX3" fmla="*/ 383078 w 6127847"/>
              <a:gd name="connsiteY3" fmla="*/ 96159 h 3205293"/>
              <a:gd name="connsiteX4" fmla="*/ 510654 w 6127847"/>
              <a:gd name="connsiteY4" fmla="*/ 160265 h 3205293"/>
              <a:gd name="connsiteX5" fmla="*/ 638231 w 6127847"/>
              <a:gd name="connsiteY5" fmla="*/ 192318 h 3205293"/>
              <a:gd name="connsiteX6" fmla="*/ 765806 w 6127847"/>
              <a:gd name="connsiteY6" fmla="*/ 288476 h 3205293"/>
              <a:gd name="connsiteX7" fmla="*/ 893731 w 6127847"/>
              <a:gd name="connsiteY7" fmla="*/ 352582 h 3205293"/>
              <a:gd name="connsiteX8" fmla="*/ 1021305 w 6127847"/>
              <a:gd name="connsiteY8" fmla="*/ 448741 h 3205293"/>
              <a:gd name="connsiteX9" fmla="*/ 1148886 w 6127847"/>
              <a:gd name="connsiteY9" fmla="*/ 544900 h 3205293"/>
              <a:gd name="connsiteX10" fmla="*/ 1276457 w 6127847"/>
              <a:gd name="connsiteY10" fmla="*/ 576953 h 3205293"/>
              <a:gd name="connsiteX11" fmla="*/ 1404390 w 6127847"/>
              <a:gd name="connsiteY11" fmla="*/ 641059 h 3205293"/>
              <a:gd name="connsiteX12" fmla="*/ 1531962 w 6127847"/>
              <a:gd name="connsiteY12" fmla="*/ 737217 h 3205293"/>
              <a:gd name="connsiteX13" fmla="*/ 1659533 w 6127847"/>
              <a:gd name="connsiteY13" fmla="*/ 801323 h 3205293"/>
              <a:gd name="connsiteX14" fmla="*/ 1787114 w 6127847"/>
              <a:gd name="connsiteY14" fmla="*/ 897482 h 3205293"/>
              <a:gd name="connsiteX15" fmla="*/ 1915038 w 6127847"/>
              <a:gd name="connsiteY15" fmla="*/ 961588 h 3205293"/>
              <a:gd name="connsiteX16" fmla="*/ 2042619 w 6127847"/>
              <a:gd name="connsiteY16" fmla="*/ 1025694 h 3205293"/>
              <a:gd name="connsiteX17" fmla="*/ 2170191 w 6127847"/>
              <a:gd name="connsiteY17" fmla="*/ 1089800 h 3205293"/>
              <a:gd name="connsiteX18" fmla="*/ 2297771 w 6127847"/>
              <a:gd name="connsiteY18" fmla="*/ 1121853 h 3205293"/>
              <a:gd name="connsiteX19" fmla="*/ 2425695 w 6127847"/>
              <a:gd name="connsiteY19" fmla="*/ 1153906 h 3205293"/>
              <a:gd name="connsiteX20" fmla="*/ 2553267 w 6127847"/>
              <a:gd name="connsiteY20" fmla="*/ 1185959 h 3205293"/>
              <a:gd name="connsiteX21" fmla="*/ 2680848 w 6127847"/>
              <a:gd name="connsiteY21" fmla="*/ 1218011 h 3205293"/>
              <a:gd name="connsiteX22" fmla="*/ 2808419 w 6127847"/>
              <a:gd name="connsiteY22" fmla="*/ 1282117 h 3205293"/>
              <a:gd name="connsiteX23" fmla="*/ 2936352 w 6127847"/>
              <a:gd name="connsiteY23" fmla="*/ 1346223 h 3205293"/>
              <a:gd name="connsiteX24" fmla="*/ 3063924 w 6127847"/>
              <a:gd name="connsiteY24" fmla="*/ 1410329 h 3205293"/>
              <a:gd name="connsiteX25" fmla="*/ 3191495 w 6127847"/>
              <a:gd name="connsiteY25" fmla="*/ 1474435 h 3205293"/>
              <a:gd name="connsiteX26" fmla="*/ 3319076 w 6127847"/>
              <a:gd name="connsiteY26" fmla="*/ 1506488 h 3205293"/>
              <a:gd name="connsiteX27" fmla="*/ 3447000 w 6127847"/>
              <a:gd name="connsiteY27" fmla="*/ 1538541 h 3205293"/>
              <a:gd name="connsiteX28" fmla="*/ 3574581 w 6127847"/>
              <a:gd name="connsiteY28" fmla="*/ 1602647 h 3205293"/>
              <a:gd name="connsiteX29" fmla="*/ 3702152 w 6127847"/>
              <a:gd name="connsiteY29" fmla="*/ 1634699 h 3205293"/>
              <a:gd name="connsiteX30" fmla="*/ 3829733 w 6127847"/>
              <a:gd name="connsiteY30" fmla="*/ 1698805 h 3205293"/>
              <a:gd name="connsiteX31" fmla="*/ 3957657 w 6127847"/>
              <a:gd name="connsiteY31" fmla="*/ 1730858 h 3205293"/>
              <a:gd name="connsiteX32" fmla="*/ 4085228 w 6127847"/>
              <a:gd name="connsiteY32" fmla="*/ 1794964 h 3205293"/>
              <a:gd name="connsiteX33" fmla="*/ 4212809 w 6127847"/>
              <a:gd name="connsiteY33" fmla="*/ 1794964 h 3205293"/>
              <a:gd name="connsiteX34" fmla="*/ 4340381 w 6127847"/>
              <a:gd name="connsiteY34" fmla="*/ 1827017 h 3205293"/>
              <a:gd name="connsiteX35" fmla="*/ 4468314 w 6127847"/>
              <a:gd name="connsiteY35" fmla="*/ 1859070 h 3205293"/>
              <a:gd name="connsiteX36" fmla="*/ 4595886 w 6127847"/>
              <a:gd name="connsiteY36" fmla="*/ 1891123 h 3205293"/>
              <a:gd name="connsiteX37" fmla="*/ 4723457 w 6127847"/>
              <a:gd name="connsiteY37" fmla="*/ 1923176 h 3205293"/>
              <a:gd name="connsiteX38" fmla="*/ 4851038 w 6127847"/>
              <a:gd name="connsiteY38" fmla="*/ 1955229 h 3205293"/>
              <a:gd name="connsiteX39" fmla="*/ 4978961 w 6127847"/>
              <a:gd name="connsiteY39" fmla="*/ 2019335 h 3205293"/>
              <a:gd name="connsiteX40" fmla="*/ 5106543 w 6127847"/>
              <a:gd name="connsiteY40" fmla="*/ 2083441 h 3205293"/>
              <a:gd name="connsiteX41" fmla="*/ 5234114 w 6127847"/>
              <a:gd name="connsiteY41" fmla="*/ 2147546 h 3205293"/>
              <a:gd name="connsiteX42" fmla="*/ 5361695 w 6127847"/>
              <a:gd name="connsiteY42" fmla="*/ 2179599 h 3205293"/>
              <a:gd name="connsiteX43" fmla="*/ 5489619 w 6127847"/>
              <a:gd name="connsiteY43" fmla="*/ 2179599 h 3205293"/>
              <a:gd name="connsiteX44" fmla="*/ 5617190 w 6127847"/>
              <a:gd name="connsiteY44" fmla="*/ 2179599 h 3205293"/>
              <a:gd name="connsiteX45" fmla="*/ 5744772 w 6127847"/>
              <a:gd name="connsiteY45" fmla="*/ 2179599 h 3205293"/>
              <a:gd name="connsiteX46" fmla="*/ 5872343 w 6127847"/>
              <a:gd name="connsiteY46" fmla="*/ 2211652 h 3205293"/>
              <a:gd name="connsiteX47" fmla="*/ 6000276 w 6127847"/>
              <a:gd name="connsiteY47" fmla="*/ 2211652 h 3205293"/>
              <a:gd name="connsiteX48" fmla="*/ 6127847 w 6127847"/>
              <a:gd name="connsiteY48" fmla="*/ 2211652 h 3205293"/>
              <a:gd name="connsiteX49" fmla="*/ 6127847 w 6127847"/>
              <a:gd name="connsiteY49" fmla="*/ 3205293 h 3205293"/>
              <a:gd name="connsiteX50" fmla="*/ 6000276 w 6127847"/>
              <a:gd name="connsiteY50" fmla="*/ 3205293 h 3205293"/>
              <a:gd name="connsiteX51" fmla="*/ 5872343 w 6127847"/>
              <a:gd name="connsiteY51" fmla="*/ 3205293 h 3205293"/>
              <a:gd name="connsiteX52" fmla="*/ 5744772 w 6127847"/>
              <a:gd name="connsiteY52" fmla="*/ 3205293 h 3205293"/>
              <a:gd name="connsiteX53" fmla="*/ 5617190 w 6127847"/>
              <a:gd name="connsiteY53" fmla="*/ 3205293 h 3205293"/>
              <a:gd name="connsiteX54" fmla="*/ 5489619 w 6127847"/>
              <a:gd name="connsiteY54" fmla="*/ 3205293 h 3205293"/>
              <a:gd name="connsiteX55" fmla="*/ 5361695 w 6127847"/>
              <a:gd name="connsiteY55" fmla="*/ 3205293 h 3205293"/>
              <a:gd name="connsiteX56" fmla="*/ 5234114 w 6127847"/>
              <a:gd name="connsiteY56" fmla="*/ 3205293 h 3205293"/>
              <a:gd name="connsiteX57" fmla="*/ 5106543 w 6127847"/>
              <a:gd name="connsiteY57" fmla="*/ 3205293 h 3205293"/>
              <a:gd name="connsiteX58" fmla="*/ 4978961 w 6127847"/>
              <a:gd name="connsiteY58" fmla="*/ 3205293 h 3205293"/>
              <a:gd name="connsiteX59" fmla="*/ 4851038 w 6127847"/>
              <a:gd name="connsiteY59" fmla="*/ 3205293 h 3205293"/>
              <a:gd name="connsiteX60" fmla="*/ 4723457 w 6127847"/>
              <a:gd name="connsiteY60" fmla="*/ 3205293 h 3205293"/>
              <a:gd name="connsiteX61" fmla="*/ 4595886 w 6127847"/>
              <a:gd name="connsiteY61" fmla="*/ 3205293 h 3205293"/>
              <a:gd name="connsiteX62" fmla="*/ 4468314 w 6127847"/>
              <a:gd name="connsiteY62" fmla="*/ 3205293 h 3205293"/>
              <a:gd name="connsiteX63" fmla="*/ 4340381 w 6127847"/>
              <a:gd name="connsiteY63" fmla="*/ 3205293 h 3205293"/>
              <a:gd name="connsiteX64" fmla="*/ 4212809 w 6127847"/>
              <a:gd name="connsiteY64" fmla="*/ 3205293 h 3205293"/>
              <a:gd name="connsiteX65" fmla="*/ 4085228 w 6127847"/>
              <a:gd name="connsiteY65" fmla="*/ 3205293 h 3205293"/>
              <a:gd name="connsiteX66" fmla="*/ 3957657 w 6127847"/>
              <a:gd name="connsiteY66" fmla="*/ 3205293 h 3205293"/>
              <a:gd name="connsiteX67" fmla="*/ 3829733 w 6127847"/>
              <a:gd name="connsiteY67" fmla="*/ 3205293 h 3205293"/>
              <a:gd name="connsiteX68" fmla="*/ 3702152 w 6127847"/>
              <a:gd name="connsiteY68" fmla="*/ 3205293 h 3205293"/>
              <a:gd name="connsiteX69" fmla="*/ 3574581 w 6127847"/>
              <a:gd name="connsiteY69" fmla="*/ 3205293 h 3205293"/>
              <a:gd name="connsiteX70" fmla="*/ 3447000 w 6127847"/>
              <a:gd name="connsiteY70" fmla="*/ 3205293 h 3205293"/>
              <a:gd name="connsiteX71" fmla="*/ 3319076 w 6127847"/>
              <a:gd name="connsiteY71" fmla="*/ 3205293 h 3205293"/>
              <a:gd name="connsiteX72" fmla="*/ 3191495 w 6127847"/>
              <a:gd name="connsiteY72" fmla="*/ 3205293 h 3205293"/>
              <a:gd name="connsiteX73" fmla="*/ 3063924 w 6127847"/>
              <a:gd name="connsiteY73" fmla="*/ 3205293 h 3205293"/>
              <a:gd name="connsiteX74" fmla="*/ 2936352 w 6127847"/>
              <a:gd name="connsiteY74" fmla="*/ 3205293 h 3205293"/>
              <a:gd name="connsiteX75" fmla="*/ 2808419 w 6127847"/>
              <a:gd name="connsiteY75" fmla="*/ 3205293 h 3205293"/>
              <a:gd name="connsiteX76" fmla="*/ 2680848 w 6127847"/>
              <a:gd name="connsiteY76" fmla="*/ 3205293 h 3205293"/>
              <a:gd name="connsiteX77" fmla="*/ 2553267 w 6127847"/>
              <a:gd name="connsiteY77" fmla="*/ 3205293 h 3205293"/>
              <a:gd name="connsiteX78" fmla="*/ 2425695 w 6127847"/>
              <a:gd name="connsiteY78" fmla="*/ 3205293 h 3205293"/>
              <a:gd name="connsiteX79" fmla="*/ 2297771 w 6127847"/>
              <a:gd name="connsiteY79" fmla="*/ 3205293 h 3205293"/>
              <a:gd name="connsiteX80" fmla="*/ 2170191 w 6127847"/>
              <a:gd name="connsiteY80" fmla="*/ 3205293 h 3205293"/>
              <a:gd name="connsiteX81" fmla="*/ 2042619 w 6127847"/>
              <a:gd name="connsiteY81" fmla="*/ 3205293 h 3205293"/>
              <a:gd name="connsiteX82" fmla="*/ 1915038 w 6127847"/>
              <a:gd name="connsiteY82" fmla="*/ 3205293 h 3205293"/>
              <a:gd name="connsiteX83" fmla="*/ 1787114 w 6127847"/>
              <a:gd name="connsiteY83" fmla="*/ 3205293 h 3205293"/>
              <a:gd name="connsiteX84" fmla="*/ 1659533 w 6127847"/>
              <a:gd name="connsiteY84" fmla="*/ 3205293 h 3205293"/>
              <a:gd name="connsiteX85" fmla="*/ 1531962 w 6127847"/>
              <a:gd name="connsiteY85" fmla="*/ 3205293 h 3205293"/>
              <a:gd name="connsiteX86" fmla="*/ 1404390 w 6127847"/>
              <a:gd name="connsiteY86" fmla="*/ 3205293 h 3205293"/>
              <a:gd name="connsiteX87" fmla="*/ 1276457 w 6127847"/>
              <a:gd name="connsiteY87" fmla="*/ 3205293 h 3205293"/>
              <a:gd name="connsiteX88" fmla="*/ 1148886 w 6127847"/>
              <a:gd name="connsiteY88" fmla="*/ 3205293 h 3205293"/>
              <a:gd name="connsiteX89" fmla="*/ 1021305 w 6127847"/>
              <a:gd name="connsiteY89" fmla="*/ 3205293 h 3205293"/>
              <a:gd name="connsiteX90" fmla="*/ 893731 w 6127847"/>
              <a:gd name="connsiteY90" fmla="*/ 3205293 h 3205293"/>
              <a:gd name="connsiteX91" fmla="*/ 765806 w 6127847"/>
              <a:gd name="connsiteY91" fmla="*/ 3205293 h 3205293"/>
              <a:gd name="connsiteX92" fmla="*/ 638231 w 6127847"/>
              <a:gd name="connsiteY92" fmla="*/ 3205293 h 3205293"/>
              <a:gd name="connsiteX93" fmla="*/ 6102276 w 6127847"/>
              <a:gd name="connsiteY93" fmla="*/ 15497 h 3205293"/>
              <a:gd name="connsiteX94" fmla="*/ 0 w 6127847"/>
              <a:gd name="connsiteY94" fmla="*/ 0 h 3205293"/>
              <a:gd name="connsiteX0" fmla="*/ 0 w 6127847"/>
              <a:gd name="connsiteY0" fmla="*/ 0 h 3205293"/>
              <a:gd name="connsiteX1" fmla="*/ 127576 w 6127847"/>
              <a:gd name="connsiteY1" fmla="*/ 32053 h 3205293"/>
              <a:gd name="connsiteX2" fmla="*/ 255153 w 6127847"/>
              <a:gd name="connsiteY2" fmla="*/ 64106 h 3205293"/>
              <a:gd name="connsiteX3" fmla="*/ 383078 w 6127847"/>
              <a:gd name="connsiteY3" fmla="*/ 96159 h 3205293"/>
              <a:gd name="connsiteX4" fmla="*/ 510654 w 6127847"/>
              <a:gd name="connsiteY4" fmla="*/ 160265 h 3205293"/>
              <a:gd name="connsiteX5" fmla="*/ 638231 w 6127847"/>
              <a:gd name="connsiteY5" fmla="*/ 192318 h 3205293"/>
              <a:gd name="connsiteX6" fmla="*/ 765806 w 6127847"/>
              <a:gd name="connsiteY6" fmla="*/ 288476 h 3205293"/>
              <a:gd name="connsiteX7" fmla="*/ 893731 w 6127847"/>
              <a:gd name="connsiteY7" fmla="*/ 352582 h 3205293"/>
              <a:gd name="connsiteX8" fmla="*/ 1021305 w 6127847"/>
              <a:gd name="connsiteY8" fmla="*/ 448741 h 3205293"/>
              <a:gd name="connsiteX9" fmla="*/ 1148886 w 6127847"/>
              <a:gd name="connsiteY9" fmla="*/ 544900 h 3205293"/>
              <a:gd name="connsiteX10" fmla="*/ 1276457 w 6127847"/>
              <a:gd name="connsiteY10" fmla="*/ 576953 h 3205293"/>
              <a:gd name="connsiteX11" fmla="*/ 1404390 w 6127847"/>
              <a:gd name="connsiteY11" fmla="*/ 641059 h 3205293"/>
              <a:gd name="connsiteX12" fmla="*/ 1531962 w 6127847"/>
              <a:gd name="connsiteY12" fmla="*/ 737217 h 3205293"/>
              <a:gd name="connsiteX13" fmla="*/ 1659533 w 6127847"/>
              <a:gd name="connsiteY13" fmla="*/ 801323 h 3205293"/>
              <a:gd name="connsiteX14" fmla="*/ 1787114 w 6127847"/>
              <a:gd name="connsiteY14" fmla="*/ 897482 h 3205293"/>
              <a:gd name="connsiteX15" fmla="*/ 1915038 w 6127847"/>
              <a:gd name="connsiteY15" fmla="*/ 961588 h 3205293"/>
              <a:gd name="connsiteX16" fmla="*/ 2042619 w 6127847"/>
              <a:gd name="connsiteY16" fmla="*/ 1025694 h 3205293"/>
              <a:gd name="connsiteX17" fmla="*/ 2170191 w 6127847"/>
              <a:gd name="connsiteY17" fmla="*/ 1089800 h 3205293"/>
              <a:gd name="connsiteX18" fmla="*/ 2297771 w 6127847"/>
              <a:gd name="connsiteY18" fmla="*/ 1121853 h 3205293"/>
              <a:gd name="connsiteX19" fmla="*/ 2425695 w 6127847"/>
              <a:gd name="connsiteY19" fmla="*/ 1153906 h 3205293"/>
              <a:gd name="connsiteX20" fmla="*/ 2553267 w 6127847"/>
              <a:gd name="connsiteY20" fmla="*/ 1185959 h 3205293"/>
              <a:gd name="connsiteX21" fmla="*/ 2680848 w 6127847"/>
              <a:gd name="connsiteY21" fmla="*/ 1218011 h 3205293"/>
              <a:gd name="connsiteX22" fmla="*/ 2808419 w 6127847"/>
              <a:gd name="connsiteY22" fmla="*/ 1282117 h 3205293"/>
              <a:gd name="connsiteX23" fmla="*/ 2936352 w 6127847"/>
              <a:gd name="connsiteY23" fmla="*/ 1346223 h 3205293"/>
              <a:gd name="connsiteX24" fmla="*/ 3063924 w 6127847"/>
              <a:gd name="connsiteY24" fmla="*/ 1410329 h 3205293"/>
              <a:gd name="connsiteX25" fmla="*/ 3191495 w 6127847"/>
              <a:gd name="connsiteY25" fmla="*/ 1474435 h 3205293"/>
              <a:gd name="connsiteX26" fmla="*/ 3319076 w 6127847"/>
              <a:gd name="connsiteY26" fmla="*/ 1506488 h 3205293"/>
              <a:gd name="connsiteX27" fmla="*/ 3447000 w 6127847"/>
              <a:gd name="connsiteY27" fmla="*/ 1538541 h 3205293"/>
              <a:gd name="connsiteX28" fmla="*/ 3574581 w 6127847"/>
              <a:gd name="connsiteY28" fmla="*/ 1602647 h 3205293"/>
              <a:gd name="connsiteX29" fmla="*/ 3702152 w 6127847"/>
              <a:gd name="connsiteY29" fmla="*/ 1634699 h 3205293"/>
              <a:gd name="connsiteX30" fmla="*/ 3829733 w 6127847"/>
              <a:gd name="connsiteY30" fmla="*/ 1698805 h 3205293"/>
              <a:gd name="connsiteX31" fmla="*/ 3957657 w 6127847"/>
              <a:gd name="connsiteY31" fmla="*/ 1730858 h 3205293"/>
              <a:gd name="connsiteX32" fmla="*/ 4085228 w 6127847"/>
              <a:gd name="connsiteY32" fmla="*/ 1794964 h 3205293"/>
              <a:gd name="connsiteX33" fmla="*/ 4212809 w 6127847"/>
              <a:gd name="connsiteY33" fmla="*/ 1794964 h 3205293"/>
              <a:gd name="connsiteX34" fmla="*/ 4340381 w 6127847"/>
              <a:gd name="connsiteY34" fmla="*/ 1827017 h 3205293"/>
              <a:gd name="connsiteX35" fmla="*/ 4468314 w 6127847"/>
              <a:gd name="connsiteY35" fmla="*/ 1859070 h 3205293"/>
              <a:gd name="connsiteX36" fmla="*/ 4595886 w 6127847"/>
              <a:gd name="connsiteY36" fmla="*/ 1891123 h 3205293"/>
              <a:gd name="connsiteX37" fmla="*/ 4723457 w 6127847"/>
              <a:gd name="connsiteY37" fmla="*/ 1923176 h 3205293"/>
              <a:gd name="connsiteX38" fmla="*/ 4851038 w 6127847"/>
              <a:gd name="connsiteY38" fmla="*/ 1955229 h 3205293"/>
              <a:gd name="connsiteX39" fmla="*/ 4978961 w 6127847"/>
              <a:gd name="connsiteY39" fmla="*/ 2019335 h 3205293"/>
              <a:gd name="connsiteX40" fmla="*/ 5106543 w 6127847"/>
              <a:gd name="connsiteY40" fmla="*/ 2083441 h 3205293"/>
              <a:gd name="connsiteX41" fmla="*/ 5234114 w 6127847"/>
              <a:gd name="connsiteY41" fmla="*/ 2147546 h 3205293"/>
              <a:gd name="connsiteX42" fmla="*/ 5361695 w 6127847"/>
              <a:gd name="connsiteY42" fmla="*/ 2179599 h 3205293"/>
              <a:gd name="connsiteX43" fmla="*/ 5489619 w 6127847"/>
              <a:gd name="connsiteY43" fmla="*/ 2179599 h 3205293"/>
              <a:gd name="connsiteX44" fmla="*/ 5617190 w 6127847"/>
              <a:gd name="connsiteY44" fmla="*/ 2179599 h 3205293"/>
              <a:gd name="connsiteX45" fmla="*/ 5744772 w 6127847"/>
              <a:gd name="connsiteY45" fmla="*/ 2179599 h 3205293"/>
              <a:gd name="connsiteX46" fmla="*/ 5872343 w 6127847"/>
              <a:gd name="connsiteY46" fmla="*/ 2211652 h 3205293"/>
              <a:gd name="connsiteX47" fmla="*/ 6000276 w 6127847"/>
              <a:gd name="connsiteY47" fmla="*/ 2211652 h 3205293"/>
              <a:gd name="connsiteX48" fmla="*/ 6127847 w 6127847"/>
              <a:gd name="connsiteY48" fmla="*/ 2211652 h 3205293"/>
              <a:gd name="connsiteX49" fmla="*/ 6127847 w 6127847"/>
              <a:gd name="connsiteY49" fmla="*/ 3205293 h 3205293"/>
              <a:gd name="connsiteX50" fmla="*/ 6000276 w 6127847"/>
              <a:gd name="connsiteY50" fmla="*/ 3205293 h 3205293"/>
              <a:gd name="connsiteX51" fmla="*/ 5872343 w 6127847"/>
              <a:gd name="connsiteY51" fmla="*/ 3205293 h 3205293"/>
              <a:gd name="connsiteX52" fmla="*/ 5744772 w 6127847"/>
              <a:gd name="connsiteY52" fmla="*/ 3205293 h 3205293"/>
              <a:gd name="connsiteX53" fmla="*/ 5617190 w 6127847"/>
              <a:gd name="connsiteY53" fmla="*/ 3205293 h 3205293"/>
              <a:gd name="connsiteX54" fmla="*/ 5489619 w 6127847"/>
              <a:gd name="connsiteY54" fmla="*/ 3205293 h 3205293"/>
              <a:gd name="connsiteX55" fmla="*/ 5361695 w 6127847"/>
              <a:gd name="connsiteY55" fmla="*/ 3205293 h 3205293"/>
              <a:gd name="connsiteX56" fmla="*/ 5234114 w 6127847"/>
              <a:gd name="connsiteY56" fmla="*/ 3205293 h 3205293"/>
              <a:gd name="connsiteX57" fmla="*/ 5106543 w 6127847"/>
              <a:gd name="connsiteY57" fmla="*/ 3205293 h 3205293"/>
              <a:gd name="connsiteX58" fmla="*/ 4978961 w 6127847"/>
              <a:gd name="connsiteY58" fmla="*/ 3205293 h 3205293"/>
              <a:gd name="connsiteX59" fmla="*/ 4851038 w 6127847"/>
              <a:gd name="connsiteY59" fmla="*/ 3205293 h 3205293"/>
              <a:gd name="connsiteX60" fmla="*/ 4723457 w 6127847"/>
              <a:gd name="connsiteY60" fmla="*/ 3205293 h 3205293"/>
              <a:gd name="connsiteX61" fmla="*/ 4595886 w 6127847"/>
              <a:gd name="connsiteY61" fmla="*/ 3205293 h 3205293"/>
              <a:gd name="connsiteX62" fmla="*/ 4468314 w 6127847"/>
              <a:gd name="connsiteY62" fmla="*/ 3205293 h 3205293"/>
              <a:gd name="connsiteX63" fmla="*/ 4340381 w 6127847"/>
              <a:gd name="connsiteY63" fmla="*/ 3205293 h 3205293"/>
              <a:gd name="connsiteX64" fmla="*/ 4212809 w 6127847"/>
              <a:gd name="connsiteY64" fmla="*/ 3205293 h 3205293"/>
              <a:gd name="connsiteX65" fmla="*/ 4085228 w 6127847"/>
              <a:gd name="connsiteY65" fmla="*/ 3205293 h 3205293"/>
              <a:gd name="connsiteX66" fmla="*/ 3957657 w 6127847"/>
              <a:gd name="connsiteY66" fmla="*/ 3205293 h 3205293"/>
              <a:gd name="connsiteX67" fmla="*/ 3829733 w 6127847"/>
              <a:gd name="connsiteY67" fmla="*/ 3205293 h 3205293"/>
              <a:gd name="connsiteX68" fmla="*/ 3702152 w 6127847"/>
              <a:gd name="connsiteY68" fmla="*/ 3205293 h 3205293"/>
              <a:gd name="connsiteX69" fmla="*/ 3574581 w 6127847"/>
              <a:gd name="connsiteY69" fmla="*/ 3205293 h 3205293"/>
              <a:gd name="connsiteX70" fmla="*/ 3447000 w 6127847"/>
              <a:gd name="connsiteY70" fmla="*/ 3205293 h 3205293"/>
              <a:gd name="connsiteX71" fmla="*/ 3319076 w 6127847"/>
              <a:gd name="connsiteY71" fmla="*/ 3205293 h 3205293"/>
              <a:gd name="connsiteX72" fmla="*/ 3191495 w 6127847"/>
              <a:gd name="connsiteY72" fmla="*/ 3205293 h 3205293"/>
              <a:gd name="connsiteX73" fmla="*/ 3063924 w 6127847"/>
              <a:gd name="connsiteY73" fmla="*/ 3205293 h 3205293"/>
              <a:gd name="connsiteX74" fmla="*/ 2936352 w 6127847"/>
              <a:gd name="connsiteY74" fmla="*/ 3205293 h 3205293"/>
              <a:gd name="connsiteX75" fmla="*/ 2808419 w 6127847"/>
              <a:gd name="connsiteY75" fmla="*/ 3205293 h 3205293"/>
              <a:gd name="connsiteX76" fmla="*/ 2680848 w 6127847"/>
              <a:gd name="connsiteY76" fmla="*/ 3205293 h 3205293"/>
              <a:gd name="connsiteX77" fmla="*/ 2553267 w 6127847"/>
              <a:gd name="connsiteY77" fmla="*/ 3205293 h 3205293"/>
              <a:gd name="connsiteX78" fmla="*/ 2425695 w 6127847"/>
              <a:gd name="connsiteY78" fmla="*/ 3205293 h 3205293"/>
              <a:gd name="connsiteX79" fmla="*/ 2297771 w 6127847"/>
              <a:gd name="connsiteY79" fmla="*/ 3205293 h 3205293"/>
              <a:gd name="connsiteX80" fmla="*/ 2170191 w 6127847"/>
              <a:gd name="connsiteY80" fmla="*/ 3205293 h 3205293"/>
              <a:gd name="connsiteX81" fmla="*/ 2042619 w 6127847"/>
              <a:gd name="connsiteY81" fmla="*/ 3205293 h 3205293"/>
              <a:gd name="connsiteX82" fmla="*/ 1915038 w 6127847"/>
              <a:gd name="connsiteY82" fmla="*/ 3205293 h 3205293"/>
              <a:gd name="connsiteX83" fmla="*/ 1787114 w 6127847"/>
              <a:gd name="connsiteY83" fmla="*/ 3205293 h 3205293"/>
              <a:gd name="connsiteX84" fmla="*/ 1659533 w 6127847"/>
              <a:gd name="connsiteY84" fmla="*/ 3205293 h 3205293"/>
              <a:gd name="connsiteX85" fmla="*/ 1531962 w 6127847"/>
              <a:gd name="connsiteY85" fmla="*/ 3205293 h 3205293"/>
              <a:gd name="connsiteX86" fmla="*/ 1404390 w 6127847"/>
              <a:gd name="connsiteY86" fmla="*/ 3205293 h 3205293"/>
              <a:gd name="connsiteX87" fmla="*/ 1276457 w 6127847"/>
              <a:gd name="connsiteY87" fmla="*/ 3205293 h 3205293"/>
              <a:gd name="connsiteX88" fmla="*/ 1148886 w 6127847"/>
              <a:gd name="connsiteY88" fmla="*/ 3205293 h 3205293"/>
              <a:gd name="connsiteX89" fmla="*/ 1021305 w 6127847"/>
              <a:gd name="connsiteY89" fmla="*/ 3205293 h 3205293"/>
              <a:gd name="connsiteX90" fmla="*/ 893731 w 6127847"/>
              <a:gd name="connsiteY90" fmla="*/ 3205293 h 3205293"/>
              <a:gd name="connsiteX91" fmla="*/ 765806 w 6127847"/>
              <a:gd name="connsiteY91" fmla="*/ 3205293 h 3205293"/>
              <a:gd name="connsiteX92" fmla="*/ 6102276 w 6127847"/>
              <a:gd name="connsiteY92" fmla="*/ 15497 h 3205293"/>
              <a:gd name="connsiteX93" fmla="*/ 0 w 6127847"/>
              <a:gd name="connsiteY93" fmla="*/ 0 h 3205293"/>
              <a:gd name="connsiteX0" fmla="*/ 0 w 6127847"/>
              <a:gd name="connsiteY0" fmla="*/ 0 h 3205293"/>
              <a:gd name="connsiteX1" fmla="*/ 127576 w 6127847"/>
              <a:gd name="connsiteY1" fmla="*/ 32053 h 3205293"/>
              <a:gd name="connsiteX2" fmla="*/ 255153 w 6127847"/>
              <a:gd name="connsiteY2" fmla="*/ 64106 h 3205293"/>
              <a:gd name="connsiteX3" fmla="*/ 383078 w 6127847"/>
              <a:gd name="connsiteY3" fmla="*/ 96159 h 3205293"/>
              <a:gd name="connsiteX4" fmla="*/ 510654 w 6127847"/>
              <a:gd name="connsiteY4" fmla="*/ 160265 h 3205293"/>
              <a:gd name="connsiteX5" fmla="*/ 638231 w 6127847"/>
              <a:gd name="connsiteY5" fmla="*/ 192318 h 3205293"/>
              <a:gd name="connsiteX6" fmla="*/ 765806 w 6127847"/>
              <a:gd name="connsiteY6" fmla="*/ 288476 h 3205293"/>
              <a:gd name="connsiteX7" fmla="*/ 893731 w 6127847"/>
              <a:gd name="connsiteY7" fmla="*/ 352582 h 3205293"/>
              <a:gd name="connsiteX8" fmla="*/ 1021305 w 6127847"/>
              <a:gd name="connsiteY8" fmla="*/ 448741 h 3205293"/>
              <a:gd name="connsiteX9" fmla="*/ 1148886 w 6127847"/>
              <a:gd name="connsiteY9" fmla="*/ 544900 h 3205293"/>
              <a:gd name="connsiteX10" fmla="*/ 1276457 w 6127847"/>
              <a:gd name="connsiteY10" fmla="*/ 576953 h 3205293"/>
              <a:gd name="connsiteX11" fmla="*/ 1404390 w 6127847"/>
              <a:gd name="connsiteY11" fmla="*/ 641059 h 3205293"/>
              <a:gd name="connsiteX12" fmla="*/ 1531962 w 6127847"/>
              <a:gd name="connsiteY12" fmla="*/ 737217 h 3205293"/>
              <a:gd name="connsiteX13" fmla="*/ 1659533 w 6127847"/>
              <a:gd name="connsiteY13" fmla="*/ 801323 h 3205293"/>
              <a:gd name="connsiteX14" fmla="*/ 1787114 w 6127847"/>
              <a:gd name="connsiteY14" fmla="*/ 897482 h 3205293"/>
              <a:gd name="connsiteX15" fmla="*/ 1915038 w 6127847"/>
              <a:gd name="connsiteY15" fmla="*/ 961588 h 3205293"/>
              <a:gd name="connsiteX16" fmla="*/ 2042619 w 6127847"/>
              <a:gd name="connsiteY16" fmla="*/ 1025694 h 3205293"/>
              <a:gd name="connsiteX17" fmla="*/ 2170191 w 6127847"/>
              <a:gd name="connsiteY17" fmla="*/ 1089800 h 3205293"/>
              <a:gd name="connsiteX18" fmla="*/ 2297771 w 6127847"/>
              <a:gd name="connsiteY18" fmla="*/ 1121853 h 3205293"/>
              <a:gd name="connsiteX19" fmla="*/ 2425695 w 6127847"/>
              <a:gd name="connsiteY19" fmla="*/ 1153906 h 3205293"/>
              <a:gd name="connsiteX20" fmla="*/ 2553267 w 6127847"/>
              <a:gd name="connsiteY20" fmla="*/ 1185959 h 3205293"/>
              <a:gd name="connsiteX21" fmla="*/ 2680848 w 6127847"/>
              <a:gd name="connsiteY21" fmla="*/ 1218011 h 3205293"/>
              <a:gd name="connsiteX22" fmla="*/ 2808419 w 6127847"/>
              <a:gd name="connsiteY22" fmla="*/ 1282117 h 3205293"/>
              <a:gd name="connsiteX23" fmla="*/ 2936352 w 6127847"/>
              <a:gd name="connsiteY23" fmla="*/ 1346223 h 3205293"/>
              <a:gd name="connsiteX24" fmla="*/ 3063924 w 6127847"/>
              <a:gd name="connsiteY24" fmla="*/ 1410329 h 3205293"/>
              <a:gd name="connsiteX25" fmla="*/ 3191495 w 6127847"/>
              <a:gd name="connsiteY25" fmla="*/ 1474435 h 3205293"/>
              <a:gd name="connsiteX26" fmla="*/ 3319076 w 6127847"/>
              <a:gd name="connsiteY26" fmla="*/ 1506488 h 3205293"/>
              <a:gd name="connsiteX27" fmla="*/ 3447000 w 6127847"/>
              <a:gd name="connsiteY27" fmla="*/ 1538541 h 3205293"/>
              <a:gd name="connsiteX28" fmla="*/ 3574581 w 6127847"/>
              <a:gd name="connsiteY28" fmla="*/ 1602647 h 3205293"/>
              <a:gd name="connsiteX29" fmla="*/ 3702152 w 6127847"/>
              <a:gd name="connsiteY29" fmla="*/ 1634699 h 3205293"/>
              <a:gd name="connsiteX30" fmla="*/ 3829733 w 6127847"/>
              <a:gd name="connsiteY30" fmla="*/ 1698805 h 3205293"/>
              <a:gd name="connsiteX31" fmla="*/ 3957657 w 6127847"/>
              <a:gd name="connsiteY31" fmla="*/ 1730858 h 3205293"/>
              <a:gd name="connsiteX32" fmla="*/ 4085228 w 6127847"/>
              <a:gd name="connsiteY32" fmla="*/ 1794964 h 3205293"/>
              <a:gd name="connsiteX33" fmla="*/ 4212809 w 6127847"/>
              <a:gd name="connsiteY33" fmla="*/ 1794964 h 3205293"/>
              <a:gd name="connsiteX34" fmla="*/ 4340381 w 6127847"/>
              <a:gd name="connsiteY34" fmla="*/ 1827017 h 3205293"/>
              <a:gd name="connsiteX35" fmla="*/ 4468314 w 6127847"/>
              <a:gd name="connsiteY35" fmla="*/ 1859070 h 3205293"/>
              <a:gd name="connsiteX36" fmla="*/ 4595886 w 6127847"/>
              <a:gd name="connsiteY36" fmla="*/ 1891123 h 3205293"/>
              <a:gd name="connsiteX37" fmla="*/ 4723457 w 6127847"/>
              <a:gd name="connsiteY37" fmla="*/ 1923176 h 3205293"/>
              <a:gd name="connsiteX38" fmla="*/ 4851038 w 6127847"/>
              <a:gd name="connsiteY38" fmla="*/ 1955229 h 3205293"/>
              <a:gd name="connsiteX39" fmla="*/ 4978961 w 6127847"/>
              <a:gd name="connsiteY39" fmla="*/ 2019335 h 3205293"/>
              <a:gd name="connsiteX40" fmla="*/ 5106543 w 6127847"/>
              <a:gd name="connsiteY40" fmla="*/ 2083441 h 3205293"/>
              <a:gd name="connsiteX41" fmla="*/ 5234114 w 6127847"/>
              <a:gd name="connsiteY41" fmla="*/ 2147546 h 3205293"/>
              <a:gd name="connsiteX42" fmla="*/ 5361695 w 6127847"/>
              <a:gd name="connsiteY42" fmla="*/ 2179599 h 3205293"/>
              <a:gd name="connsiteX43" fmla="*/ 5489619 w 6127847"/>
              <a:gd name="connsiteY43" fmla="*/ 2179599 h 3205293"/>
              <a:gd name="connsiteX44" fmla="*/ 5617190 w 6127847"/>
              <a:gd name="connsiteY44" fmla="*/ 2179599 h 3205293"/>
              <a:gd name="connsiteX45" fmla="*/ 5744772 w 6127847"/>
              <a:gd name="connsiteY45" fmla="*/ 2179599 h 3205293"/>
              <a:gd name="connsiteX46" fmla="*/ 5872343 w 6127847"/>
              <a:gd name="connsiteY46" fmla="*/ 2211652 h 3205293"/>
              <a:gd name="connsiteX47" fmla="*/ 6000276 w 6127847"/>
              <a:gd name="connsiteY47" fmla="*/ 2211652 h 3205293"/>
              <a:gd name="connsiteX48" fmla="*/ 6127847 w 6127847"/>
              <a:gd name="connsiteY48" fmla="*/ 2211652 h 3205293"/>
              <a:gd name="connsiteX49" fmla="*/ 6127847 w 6127847"/>
              <a:gd name="connsiteY49" fmla="*/ 3205293 h 3205293"/>
              <a:gd name="connsiteX50" fmla="*/ 6000276 w 6127847"/>
              <a:gd name="connsiteY50" fmla="*/ 3205293 h 3205293"/>
              <a:gd name="connsiteX51" fmla="*/ 5872343 w 6127847"/>
              <a:gd name="connsiteY51" fmla="*/ 3205293 h 3205293"/>
              <a:gd name="connsiteX52" fmla="*/ 5744772 w 6127847"/>
              <a:gd name="connsiteY52" fmla="*/ 3205293 h 3205293"/>
              <a:gd name="connsiteX53" fmla="*/ 5617190 w 6127847"/>
              <a:gd name="connsiteY53" fmla="*/ 3205293 h 3205293"/>
              <a:gd name="connsiteX54" fmla="*/ 5489619 w 6127847"/>
              <a:gd name="connsiteY54" fmla="*/ 3205293 h 3205293"/>
              <a:gd name="connsiteX55" fmla="*/ 5361695 w 6127847"/>
              <a:gd name="connsiteY55" fmla="*/ 3205293 h 3205293"/>
              <a:gd name="connsiteX56" fmla="*/ 5234114 w 6127847"/>
              <a:gd name="connsiteY56" fmla="*/ 3205293 h 3205293"/>
              <a:gd name="connsiteX57" fmla="*/ 5106543 w 6127847"/>
              <a:gd name="connsiteY57" fmla="*/ 3205293 h 3205293"/>
              <a:gd name="connsiteX58" fmla="*/ 4978961 w 6127847"/>
              <a:gd name="connsiteY58" fmla="*/ 3205293 h 3205293"/>
              <a:gd name="connsiteX59" fmla="*/ 4851038 w 6127847"/>
              <a:gd name="connsiteY59" fmla="*/ 3205293 h 3205293"/>
              <a:gd name="connsiteX60" fmla="*/ 4723457 w 6127847"/>
              <a:gd name="connsiteY60" fmla="*/ 3205293 h 3205293"/>
              <a:gd name="connsiteX61" fmla="*/ 4595886 w 6127847"/>
              <a:gd name="connsiteY61" fmla="*/ 3205293 h 3205293"/>
              <a:gd name="connsiteX62" fmla="*/ 4468314 w 6127847"/>
              <a:gd name="connsiteY62" fmla="*/ 3205293 h 3205293"/>
              <a:gd name="connsiteX63" fmla="*/ 4340381 w 6127847"/>
              <a:gd name="connsiteY63" fmla="*/ 3205293 h 3205293"/>
              <a:gd name="connsiteX64" fmla="*/ 4212809 w 6127847"/>
              <a:gd name="connsiteY64" fmla="*/ 3205293 h 3205293"/>
              <a:gd name="connsiteX65" fmla="*/ 4085228 w 6127847"/>
              <a:gd name="connsiteY65" fmla="*/ 3205293 h 3205293"/>
              <a:gd name="connsiteX66" fmla="*/ 3957657 w 6127847"/>
              <a:gd name="connsiteY66" fmla="*/ 3205293 h 3205293"/>
              <a:gd name="connsiteX67" fmla="*/ 3829733 w 6127847"/>
              <a:gd name="connsiteY67" fmla="*/ 3205293 h 3205293"/>
              <a:gd name="connsiteX68" fmla="*/ 3702152 w 6127847"/>
              <a:gd name="connsiteY68" fmla="*/ 3205293 h 3205293"/>
              <a:gd name="connsiteX69" fmla="*/ 3574581 w 6127847"/>
              <a:gd name="connsiteY69" fmla="*/ 3205293 h 3205293"/>
              <a:gd name="connsiteX70" fmla="*/ 3447000 w 6127847"/>
              <a:gd name="connsiteY70" fmla="*/ 3205293 h 3205293"/>
              <a:gd name="connsiteX71" fmla="*/ 3319076 w 6127847"/>
              <a:gd name="connsiteY71" fmla="*/ 3205293 h 3205293"/>
              <a:gd name="connsiteX72" fmla="*/ 3191495 w 6127847"/>
              <a:gd name="connsiteY72" fmla="*/ 3205293 h 3205293"/>
              <a:gd name="connsiteX73" fmla="*/ 3063924 w 6127847"/>
              <a:gd name="connsiteY73" fmla="*/ 3205293 h 3205293"/>
              <a:gd name="connsiteX74" fmla="*/ 2936352 w 6127847"/>
              <a:gd name="connsiteY74" fmla="*/ 3205293 h 3205293"/>
              <a:gd name="connsiteX75" fmla="*/ 2808419 w 6127847"/>
              <a:gd name="connsiteY75" fmla="*/ 3205293 h 3205293"/>
              <a:gd name="connsiteX76" fmla="*/ 2680848 w 6127847"/>
              <a:gd name="connsiteY76" fmla="*/ 3205293 h 3205293"/>
              <a:gd name="connsiteX77" fmla="*/ 2553267 w 6127847"/>
              <a:gd name="connsiteY77" fmla="*/ 3205293 h 3205293"/>
              <a:gd name="connsiteX78" fmla="*/ 2425695 w 6127847"/>
              <a:gd name="connsiteY78" fmla="*/ 3205293 h 3205293"/>
              <a:gd name="connsiteX79" fmla="*/ 2297771 w 6127847"/>
              <a:gd name="connsiteY79" fmla="*/ 3205293 h 3205293"/>
              <a:gd name="connsiteX80" fmla="*/ 2170191 w 6127847"/>
              <a:gd name="connsiteY80" fmla="*/ 3205293 h 3205293"/>
              <a:gd name="connsiteX81" fmla="*/ 2042619 w 6127847"/>
              <a:gd name="connsiteY81" fmla="*/ 3205293 h 3205293"/>
              <a:gd name="connsiteX82" fmla="*/ 1915038 w 6127847"/>
              <a:gd name="connsiteY82" fmla="*/ 3205293 h 3205293"/>
              <a:gd name="connsiteX83" fmla="*/ 1787114 w 6127847"/>
              <a:gd name="connsiteY83" fmla="*/ 3205293 h 3205293"/>
              <a:gd name="connsiteX84" fmla="*/ 1659533 w 6127847"/>
              <a:gd name="connsiteY84" fmla="*/ 3205293 h 3205293"/>
              <a:gd name="connsiteX85" fmla="*/ 1531962 w 6127847"/>
              <a:gd name="connsiteY85" fmla="*/ 3205293 h 3205293"/>
              <a:gd name="connsiteX86" fmla="*/ 1404390 w 6127847"/>
              <a:gd name="connsiteY86" fmla="*/ 3205293 h 3205293"/>
              <a:gd name="connsiteX87" fmla="*/ 1276457 w 6127847"/>
              <a:gd name="connsiteY87" fmla="*/ 3205293 h 3205293"/>
              <a:gd name="connsiteX88" fmla="*/ 1148886 w 6127847"/>
              <a:gd name="connsiteY88" fmla="*/ 3205293 h 3205293"/>
              <a:gd name="connsiteX89" fmla="*/ 1021305 w 6127847"/>
              <a:gd name="connsiteY89" fmla="*/ 3205293 h 3205293"/>
              <a:gd name="connsiteX90" fmla="*/ 893731 w 6127847"/>
              <a:gd name="connsiteY90" fmla="*/ 3205293 h 3205293"/>
              <a:gd name="connsiteX91" fmla="*/ 6102276 w 6127847"/>
              <a:gd name="connsiteY91" fmla="*/ 15497 h 3205293"/>
              <a:gd name="connsiteX92" fmla="*/ 0 w 6127847"/>
              <a:gd name="connsiteY92" fmla="*/ 0 h 3205293"/>
              <a:gd name="connsiteX0" fmla="*/ 0 w 6127847"/>
              <a:gd name="connsiteY0" fmla="*/ 0 h 3205293"/>
              <a:gd name="connsiteX1" fmla="*/ 127576 w 6127847"/>
              <a:gd name="connsiteY1" fmla="*/ 32053 h 3205293"/>
              <a:gd name="connsiteX2" fmla="*/ 255153 w 6127847"/>
              <a:gd name="connsiteY2" fmla="*/ 64106 h 3205293"/>
              <a:gd name="connsiteX3" fmla="*/ 383078 w 6127847"/>
              <a:gd name="connsiteY3" fmla="*/ 96159 h 3205293"/>
              <a:gd name="connsiteX4" fmla="*/ 510654 w 6127847"/>
              <a:gd name="connsiteY4" fmla="*/ 160265 h 3205293"/>
              <a:gd name="connsiteX5" fmla="*/ 638231 w 6127847"/>
              <a:gd name="connsiteY5" fmla="*/ 192318 h 3205293"/>
              <a:gd name="connsiteX6" fmla="*/ 765806 w 6127847"/>
              <a:gd name="connsiteY6" fmla="*/ 288476 h 3205293"/>
              <a:gd name="connsiteX7" fmla="*/ 893731 w 6127847"/>
              <a:gd name="connsiteY7" fmla="*/ 352582 h 3205293"/>
              <a:gd name="connsiteX8" fmla="*/ 1021305 w 6127847"/>
              <a:gd name="connsiteY8" fmla="*/ 448741 h 3205293"/>
              <a:gd name="connsiteX9" fmla="*/ 1148886 w 6127847"/>
              <a:gd name="connsiteY9" fmla="*/ 544900 h 3205293"/>
              <a:gd name="connsiteX10" fmla="*/ 1276457 w 6127847"/>
              <a:gd name="connsiteY10" fmla="*/ 576953 h 3205293"/>
              <a:gd name="connsiteX11" fmla="*/ 1404390 w 6127847"/>
              <a:gd name="connsiteY11" fmla="*/ 641059 h 3205293"/>
              <a:gd name="connsiteX12" fmla="*/ 1531962 w 6127847"/>
              <a:gd name="connsiteY12" fmla="*/ 737217 h 3205293"/>
              <a:gd name="connsiteX13" fmla="*/ 1659533 w 6127847"/>
              <a:gd name="connsiteY13" fmla="*/ 801323 h 3205293"/>
              <a:gd name="connsiteX14" fmla="*/ 1787114 w 6127847"/>
              <a:gd name="connsiteY14" fmla="*/ 897482 h 3205293"/>
              <a:gd name="connsiteX15" fmla="*/ 1915038 w 6127847"/>
              <a:gd name="connsiteY15" fmla="*/ 961588 h 3205293"/>
              <a:gd name="connsiteX16" fmla="*/ 2042619 w 6127847"/>
              <a:gd name="connsiteY16" fmla="*/ 1025694 h 3205293"/>
              <a:gd name="connsiteX17" fmla="*/ 2170191 w 6127847"/>
              <a:gd name="connsiteY17" fmla="*/ 1089800 h 3205293"/>
              <a:gd name="connsiteX18" fmla="*/ 2297771 w 6127847"/>
              <a:gd name="connsiteY18" fmla="*/ 1121853 h 3205293"/>
              <a:gd name="connsiteX19" fmla="*/ 2425695 w 6127847"/>
              <a:gd name="connsiteY19" fmla="*/ 1153906 h 3205293"/>
              <a:gd name="connsiteX20" fmla="*/ 2553267 w 6127847"/>
              <a:gd name="connsiteY20" fmla="*/ 1185959 h 3205293"/>
              <a:gd name="connsiteX21" fmla="*/ 2680848 w 6127847"/>
              <a:gd name="connsiteY21" fmla="*/ 1218011 h 3205293"/>
              <a:gd name="connsiteX22" fmla="*/ 2808419 w 6127847"/>
              <a:gd name="connsiteY22" fmla="*/ 1282117 h 3205293"/>
              <a:gd name="connsiteX23" fmla="*/ 2936352 w 6127847"/>
              <a:gd name="connsiteY23" fmla="*/ 1346223 h 3205293"/>
              <a:gd name="connsiteX24" fmla="*/ 3063924 w 6127847"/>
              <a:gd name="connsiteY24" fmla="*/ 1410329 h 3205293"/>
              <a:gd name="connsiteX25" fmla="*/ 3191495 w 6127847"/>
              <a:gd name="connsiteY25" fmla="*/ 1474435 h 3205293"/>
              <a:gd name="connsiteX26" fmla="*/ 3319076 w 6127847"/>
              <a:gd name="connsiteY26" fmla="*/ 1506488 h 3205293"/>
              <a:gd name="connsiteX27" fmla="*/ 3447000 w 6127847"/>
              <a:gd name="connsiteY27" fmla="*/ 1538541 h 3205293"/>
              <a:gd name="connsiteX28" fmla="*/ 3574581 w 6127847"/>
              <a:gd name="connsiteY28" fmla="*/ 1602647 h 3205293"/>
              <a:gd name="connsiteX29" fmla="*/ 3702152 w 6127847"/>
              <a:gd name="connsiteY29" fmla="*/ 1634699 h 3205293"/>
              <a:gd name="connsiteX30" fmla="*/ 3829733 w 6127847"/>
              <a:gd name="connsiteY30" fmla="*/ 1698805 h 3205293"/>
              <a:gd name="connsiteX31" fmla="*/ 3957657 w 6127847"/>
              <a:gd name="connsiteY31" fmla="*/ 1730858 h 3205293"/>
              <a:gd name="connsiteX32" fmla="*/ 4085228 w 6127847"/>
              <a:gd name="connsiteY32" fmla="*/ 1794964 h 3205293"/>
              <a:gd name="connsiteX33" fmla="*/ 4212809 w 6127847"/>
              <a:gd name="connsiteY33" fmla="*/ 1794964 h 3205293"/>
              <a:gd name="connsiteX34" fmla="*/ 4340381 w 6127847"/>
              <a:gd name="connsiteY34" fmla="*/ 1827017 h 3205293"/>
              <a:gd name="connsiteX35" fmla="*/ 4468314 w 6127847"/>
              <a:gd name="connsiteY35" fmla="*/ 1859070 h 3205293"/>
              <a:gd name="connsiteX36" fmla="*/ 4595886 w 6127847"/>
              <a:gd name="connsiteY36" fmla="*/ 1891123 h 3205293"/>
              <a:gd name="connsiteX37" fmla="*/ 4723457 w 6127847"/>
              <a:gd name="connsiteY37" fmla="*/ 1923176 h 3205293"/>
              <a:gd name="connsiteX38" fmla="*/ 4851038 w 6127847"/>
              <a:gd name="connsiteY38" fmla="*/ 1955229 h 3205293"/>
              <a:gd name="connsiteX39" fmla="*/ 4978961 w 6127847"/>
              <a:gd name="connsiteY39" fmla="*/ 2019335 h 3205293"/>
              <a:gd name="connsiteX40" fmla="*/ 5106543 w 6127847"/>
              <a:gd name="connsiteY40" fmla="*/ 2083441 h 3205293"/>
              <a:gd name="connsiteX41" fmla="*/ 5234114 w 6127847"/>
              <a:gd name="connsiteY41" fmla="*/ 2147546 h 3205293"/>
              <a:gd name="connsiteX42" fmla="*/ 5361695 w 6127847"/>
              <a:gd name="connsiteY42" fmla="*/ 2179599 h 3205293"/>
              <a:gd name="connsiteX43" fmla="*/ 5489619 w 6127847"/>
              <a:gd name="connsiteY43" fmla="*/ 2179599 h 3205293"/>
              <a:gd name="connsiteX44" fmla="*/ 5617190 w 6127847"/>
              <a:gd name="connsiteY44" fmla="*/ 2179599 h 3205293"/>
              <a:gd name="connsiteX45" fmla="*/ 5744772 w 6127847"/>
              <a:gd name="connsiteY45" fmla="*/ 2179599 h 3205293"/>
              <a:gd name="connsiteX46" fmla="*/ 5872343 w 6127847"/>
              <a:gd name="connsiteY46" fmla="*/ 2211652 h 3205293"/>
              <a:gd name="connsiteX47" fmla="*/ 6000276 w 6127847"/>
              <a:gd name="connsiteY47" fmla="*/ 2211652 h 3205293"/>
              <a:gd name="connsiteX48" fmla="*/ 6127847 w 6127847"/>
              <a:gd name="connsiteY48" fmla="*/ 2211652 h 3205293"/>
              <a:gd name="connsiteX49" fmla="*/ 6127847 w 6127847"/>
              <a:gd name="connsiteY49" fmla="*/ 3205293 h 3205293"/>
              <a:gd name="connsiteX50" fmla="*/ 6000276 w 6127847"/>
              <a:gd name="connsiteY50" fmla="*/ 3205293 h 3205293"/>
              <a:gd name="connsiteX51" fmla="*/ 5872343 w 6127847"/>
              <a:gd name="connsiteY51" fmla="*/ 3205293 h 3205293"/>
              <a:gd name="connsiteX52" fmla="*/ 5744772 w 6127847"/>
              <a:gd name="connsiteY52" fmla="*/ 3205293 h 3205293"/>
              <a:gd name="connsiteX53" fmla="*/ 5617190 w 6127847"/>
              <a:gd name="connsiteY53" fmla="*/ 3205293 h 3205293"/>
              <a:gd name="connsiteX54" fmla="*/ 5489619 w 6127847"/>
              <a:gd name="connsiteY54" fmla="*/ 3205293 h 3205293"/>
              <a:gd name="connsiteX55" fmla="*/ 5361695 w 6127847"/>
              <a:gd name="connsiteY55" fmla="*/ 3205293 h 3205293"/>
              <a:gd name="connsiteX56" fmla="*/ 5234114 w 6127847"/>
              <a:gd name="connsiteY56" fmla="*/ 3205293 h 3205293"/>
              <a:gd name="connsiteX57" fmla="*/ 5106543 w 6127847"/>
              <a:gd name="connsiteY57" fmla="*/ 3205293 h 3205293"/>
              <a:gd name="connsiteX58" fmla="*/ 4978961 w 6127847"/>
              <a:gd name="connsiteY58" fmla="*/ 3205293 h 3205293"/>
              <a:gd name="connsiteX59" fmla="*/ 4851038 w 6127847"/>
              <a:gd name="connsiteY59" fmla="*/ 3205293 h 3205293"/>
              <a:gd name="connsiteX60" fmla="*/ 4723457 w 6127847"/>
              <a:gd name="connsiteY60" fmla="*/ 3205293 h 3205293"/>
              <a:gd name="connsiteX61" fmla="*/ 4595886 w 6127847"/>
              <a:gd name="connsiteY61" fmla="*/ 3205293 h 3205293"/>
              <a:gd name="connsiteX62" fmla="*/ 4468314 w 6127847"/>
              <a:gd name="connsiteY62" fmla="*/ 3205293 h 3205293"/>
              <a:gd name="connsiteX63" fmla="*/ 4340381 w 6127847"/>
              <a:gd name="connsiteY63" fmla="*/ 3205293 h 3205293"/>
              <a:gd name="connsiteX64" fmla="*/ 4212809 w 6127847"/>
              <a:gd name="connsiteY64" fmla="*/ 3205293 h 3205293"/>
              <a:gd name="connsiteX65" fmla="*/ 4085228 w 6127847"/>
              <a:gd name="connsiteY65" fmla="*/ 3205293 h 3205293"/>
              <a:gd name="connsiteX66" fmla="*/ 3957657 w 6127847"/>
              <a:gd name="connsiteY66" fmla="*/ 3205293 h 3205293"/>
              <a:gd name="connsiteX67" fmla="*/ 3829733 w 6127847"/>
              <a:gd name="connsiteY67" fmla="*/ 3205293 h 3205293"/>
              <a:gd name="connsiteX68" fmla="*/ 3702152 w 6127847"/>
              <a:gd name="connsiteY68" fmla="*/ 3205293 h 3205293"/>
              <a:gd name="connsiteX69" fmla="*/ 3574581 w 6127847"/>
              <a:gd name="connsiteY69" fmla="*/ 3205293 h 3205293"/>
              <a:gd name="connsiteX70" fmla="*/ 3447000 w 6127847"/>
              <a:gd name="connsiteY70" fmla="*/ 3205293 h 3205293"/>
              <a:gd name="connsiteX71" fmla="*/ 3319076 w 6127847"/>
              <a:gd name="connsiteY71" fmla="*/ 3205293 h 3205293"/>
              <a:gd name="connsiteX72" fmla="*/ 3191495 w 6127847"/>
              <a:gd name="connsiteY72" fmla="*/ 3205293 h 3205293"/>
              <a:gd name="connsiteX73" fmla="*/ 3063924 w 6127847"/>
              <a:gd name="connsiteY73" fmla="*/ 3205293 h 3205293"/>
              <a:gd name="connsiteX74" fmla="*/ 2936352 w 6127847"/>
              <a:gd name="connsiteY74" fmla="*/ 3205293 h 3205293"/>
              <a:gd name="connsiteX75" fmla="*/ 2808419 w 6127847"/>
              <a:gd name="connsiteY75" fmla="*/ 3205293 h 3205293"/>
              <a:gd name="connsiteX76" fmla="*/ 2680848 w 6127847"/>
              <a:gd name="connsiteY76" fmla="*/ 3205293 h 3205293"/>
              <a:gd name="connsiteX77" fmla="*/ 2553267 w 6127847"/>
              <a:gd name="connsiteY77" fmla="*/ 3205293 h 3205293"/>
              <a:gd name="connsiteX78" fmla="*/ 2425695 w 6127847"/>
              <a:gd name="connsiteY78" fmla="*/ 3205293 h 3205293"/>
              <a:gd name="connsiteX79" fmla="*/ 2297771 w 6127847"/>
              <a:gd name="connsiteY79" fmla="*/ 3205293 h 3205293"/>
              <a:gd name="connsiteX80" fmla="*/ 2170191 w 6127847"/>
              <a:gd name="connsiteY80" fmla="*/ 3205293 h 3205293"/>
              <a:gd name="connsiteX81" fmla="*/ 2042619 w 6127847"/>
              <a:gd name="connsiteY81" fmla="*/ 3205293 h 3205293"/>
              <a:gd name="connsiteX82" fmla="*/ 1915038 w 6127847"/>
              <a:gd name="connsiteY82" fmla="*/ 3205293 h 3205293"/>
              <a:gd name="connsiteX83" fmla="*/ 1787114 w 6127847"/>
              <a:gd name="connsiteY83" fmla="*/ 3205293 h 3205293"/>
              <a:gd name="connsiteX84" fmla="*/ 1659533 w 6127847"/>
              <a:gd name="connsiteY84" fmla="*/ 3205293 h 3205293"/>
              <a:gd name="connsiteX85" fmla="*/ 1531962 w 6127847"/>
              <a:gd name="connsiteY85" fmla="*/ 3205293 h 3205293"/>
              <a:gd name="connsiteX86" fmla="*/ 1404390 w 6127847"/>
              <a:gd name="connsiteY86" fmla="*/ 3205293 h 3205293"/>
              <a:gd name="connsiteX87" fmla="*/ 1276457 w 6127847"/>
              <a:gd name="connsiteY87" fmla="*/ 3205293 h 3205293"/>
              <a:gd name="connsiteX88" fmla="*/ 1148886 w 6127847"/>
              <a:gd name="connsiteY88" fmla="*/ 3205293 h 3205293"/>
              <a:gd name="connsiteX89" fmla="*/ 1021305 w 6127847"/>
              <a:gd name="connsiteY89" fmla="*/ 3205293 h 3205293"/>
              <a:gd name="connsiteX90" fmla="*/ 6102276 w 6127847"/>
              <a:gd name="connsiteY90" fmla="*/ 15497 h 3205293"/>
              <a:gd name="connsiteX91" fmla="*/ 0 w 6127847"/>
              <a:gd name="connsiteY91" fmla="*/ 0 h 3205293"/>
              <a:gd name="connsiteX0" fmla="*/ 0 w 6127847"/>
              <a:gd name="connsiteY0" fmla="*/ 0 h 3205293"/>
              <a:gd name="connsiteX1" fmla="*/ 127576 w 6127847"/>
              <a:gd name="connsiteY1" fmla="*/ 32053 h 3205293"/>
              <a:gd name="connsiteX2" fmla="*/ 255153 w 6127847"/>
              <a:gd name="connsiteY2" fmla="*/ 64106 h 3205293"/>
              <a:gd name="connsiteX3" fmla="*/ 383078 w 6127847"/>
              <a:gd name="connsiteY3" fmla="*/ 96159 h 3205293"/>
              <a:gd name="connsiteX4" fmla="*/ 510654 w 6127847"/>
              <a:gd name="connsiteY4" fmla="*/ 160265 h 3205293"/>
              <a:gd name="connsiteX5" fmla="*/ 638231 w 6127847"/>
              <a:gd name="connsiteY5" fmla="*/ 192318 h 3205293"/>
              <a:gd name="connsiteX6" fmla="*/ 765806 w 6127847"/>
              <a:gd name="connsiteY6" fmla="*/ 288476 h 3205293"/>
              <a:gd name="connsiteX7" fmla="*/ 893731 w 6127847"/>
              <a:gd name="connsiteY7" fmla="*/ 352582 h 3205293"/>
              <a:gd name="connsiteX8" fmla="*/ 1021305 w 6127847"/>
              <a:gd name="connsiteY8" fmla="*/ 448741 h 3205293"/>
              <a:gd name="connsiteX9" fmla="*/ 1148886 w 6127847"/>
              <a:gd name="connsiteY9" fmla="*/ 544900 h 3205293"/>
              <a:gd name="connsiteX10" fmla="*/ 1276457 w 6127847"/>
              <a:gd name="connsiteY10" fmla="*/ 576953 h 3205293"/>
              <a:gd name="connsiteX11" fmla="*/ 1404390 w 6127847"/>
              <a:gd name="connsiteY11" fmla="*/ 641059 h 3205293"/>
              <a:gd name="connsiteX12" fmla="*/ 1531962 w 6127847"/>
              <a:gd name="connsiteY12" fmla="*/ 737217 h 3205293"/>
              <a:gd name="connsiteX13" fmla="*/ 1659533 w 6127847"/>
              <a:gd name="connsiteY13" fmla="*/ 801323 h 3205293"/>
              <a:gd name="connsiteX14" fmla="*/ 1787114 w 6127847"/>
              <a:gd name="connsiteY14" fmla="*/ 897482 h 3205293"/>
              <a:gd name="connsiteX15" fmla="*/ 1915038 w 6127847"/>
              <a:gd name="connsiteY15" fmla="*/ 961588 h 3205293"/>
              <a:gd name="connsiteX16" fmla="*/ 2042619 w 6127847"/>
              <a:gd name="connsiteY16" fmla="*/ 1025694 h 3205293"/>
              <a:gd name="connsiteX17" fmla="*/ 2170191 w 6127847"/>
              <a:gd name="connsiteY17" fmla="*/ 1089800 h 3205293"/>
              <a:gd name="connsiteX18" fmla="*/ 2297771 w 6127847"/>
              <a:gd name="connsiteY18" fmla="*/ 1121853 h 3205293"/>
              <a:gd name="connsiteX19" fmla="*/ 2425695 w 6127847"/>
              <a:gd name="connsiteY19" fmla="*/ 1153906 h 3205293"/>
              <a:gd name="connsiteX20" fmla="*/ 2553267 w 6127847"/>
              <a:gd name="connsiteY20" fmla="*/ 1185959 h 3205293"/>
              <a:gd name="connsiteX21" fmla="*/ 2680848 w 6127847"/>
              <a:gd name="connsiteY21" fmla="*/ 1218011 h 3205293"/>
              <a:gd name="connsiteX22" fmla="*/ 2808419 w 6127847"/>
              <a:gd name="connsiteY22" fmla="*/ 1282117 h 3205293"/>
              <a:gd name="connsiteX23" fmla="*/ 2936352 w 6127847"/>
              <a:gd name="connsiteY23" fmla="*/ 1346223 h 3205293"/>
              <a:gd name="connsiteX24" fmla="*/ 3063924 w 6127847"/>
              <a:gd name="connsiteY24" fmla="*/ 1410329 h 3205293"/>
              <a:gd name="connsiteX25" fmla="*/ 3191495 w 6127847"/>
              <a:gd name="connsiteY25" fmla="*/ 1474435 h 3205293"/>
              <a:gd name="connsiteX26" fmla="*/ 3319076 w 6127847"/>
              <a:gd name="connsiteY26" fmla="*/ 1506488 h 3205293"/>
              <a:gd name="connsiteX27" fmla="*/ 3447000 w 6127847"/>
              <a:gd name="connsiteY27" fmla="*/ 1538541 h 3205293"/>
              <a:gd name="connsiteX28" fmla="*/ 3574581 w 6127847"/>
              <a:gd name="connsiteY28" fmla="*/ 1602647 h 3205293"/>
              <a:gd name="connsiteX29" fmla="*/ 3702152 w 6127847"/>
              <a:gd name="connsiteY29" fmla="*/ 1634699 h 3205293"/>
              <a:gd name="connsiteX30" fmla="*/ 3829733 w 6127847"/>
              <a:gd name="connsiteY30" fmla="*/ 1698805 h 3205293"/>
              <a:gd name="connsiteX31" fmla="*/ 3957657 w 6127847"/>
              <a:gd name="connsiteY31" fmla="*/ 1730858 h 3205293"/>
              <a:gd name="connsiteX32" fmla="*/ 4085228 w 6127847"/>
              <a:gd name="connsiteY32" fmla="*/ 1794964 h 3205293"/>
              <a:gd name="connsiteX33" fmla="*/ 4212809 w 6127847"/>
              <a:gd name="connsiteY33" fmla="*/ 1794964 h 3205293"/>
              <a:gd name="connsiteX34" fmla="*/ 4340381 w 6127847"/>
              <a:gd name="connsiteY34" fmla="*/ 1827017 h 3205293"/>
              <a:gd name="connsiteX35" fmla="*/ 4468314 w 6127847"/>
              <a:gd name="connsiteY35" fmla="*/ 1859070 h 3205293"/>
              <a:gd name="connsiteX36" fmla="*/ 4595886 w 6127847"/>
              <a:gd name="connsiteY36" fmla="*/ 1891123 h 3205293"/>
              <a:gd name="connsiteX37" fmla="*/ 4723457 w 6127847"/>
              <a:gd name="connsiteY37" fmla="*/ 1923176 h 3205293"/>
              <a:gd name="connsiteX38" fmla="*/ 4851038 w 6127847"/>
              <a:gd name="connsiteY38" fmla="*/ 1955229 h 3205293"/>
              <a:gd name="connsiteX39" fmla="*/ 4978961 w 6127847"/>
              <a:gd name="connsiteY39" fmla="*/ 2019335 h 3205293"/>
              <a:gd name="connsiteX40" fmla="*/ 5106543 w 6127847"/>
              <a:gd name="connsiteY40" fmla="*/ 2083441 h 3205293"/>
              <a:gd name="connsiteX41" fmla="*/ 5234114 w 6127847"/>
              <a:gd name="connsiteY41" fmla="*/ 2147546 h 3205293"/>
              <a:gd name="connsiteX42" fmla="*/ 5361695 w 6127847"/>
              <a:gd name="connsiteY42" fmla="*/ 2179599 h 3205293"/>
              <a:gd name="connsiteX43" fmla="*/ 5489619 w 6127847"/>
              <a:gd name="connsiteY43" fmla="*/ 2179599 h 3205293"/>
              <a:gd name="connsiteX44" fmla="*/ 5617190 w 6127847"/>
              <a:gd name="connsiteY44" fmla="*/ 2179599 h 3205293"/>
              <a:gd name="connsiteX45" fmla="*/ 5744772 w 6127847"/>
              <a:gd name="connsiteY45" fmla="*/ 2179599 h 3205293"/>
              <a:gd name="connsiteX46" fmla="*/ 5872343 w 6127847"/>
              <a:gd name="connsiteY46" fmla="*/ 2211652 h 3205293"/>
              <a:gd name="connsiteX47" fmla="*/ 6000276 w 6127847"/>
              <a:gd name="connsiteY47" fmla="*/ 2211652 h 3205293"/>
              <a:gd name="connsiteX48" fmla="*/ 6127847 w 6127847"/>
              <a:gd name="connsiteY48" fmla="*/ 2211652 h 3205293"/>
              <a:gd name="connsiteX49" fmla="*/ 6127847 w 6127847"/>
              <a:gd name="connsiteY49" fmla="*/ 3205293 h 3205293"/>
              <a:gd name="connsiteX50" fmla="*/ 6000276 w 6127847"/>
              <a:gd name="connsiteY50" fmla="*/ 3205293 h 3205293"/>
              <a:gd name="connsiteX51" fmla="*/ 5872343 w 6127847"/>
              <a:gd name="connsiteY51" fmla="*/ 3205293 h 3205293"/>
              <a:gd name="connsiteX52" fmla="*/ 5744772 w 6127847"/>
              <a:gd name="connsiteY52" fmla="*/ 3205293 h 3205293"/>
              <a:gd name="connsiteX53" fmla="*/ 5617190 w 6127847"/>
              <a:gd name="connsiteY53" fmla="*/ 3205293 h 3205293"/>
              <a:gd name="connsiteX54" fmla="*/ 5489619 w 6127847"/>
              <a:gd name="connsiteY54" fmla="*/ 3205293 h 3205293"/>
              <a:gd name="connsiteX55" fmla="*/ 5361695 w 6127847"/>
              <a:gd name="connsiteY55" fmla="*/ 3205293 h 3205293"/>
              <a:gd name="connsiteX56" fmla="*/ 5234114 w 6127847"/>
              <a:gd name="connsiteY56" fmla="*/ 3205293 h 3205293"/>
              <a:gd name="connsiteX57" fmla="*/ 5106543 w 6127847"/>
              <a:gd name="connsiteY57" fmla="*/ 3205293 h 3205293"/>
              <a:gd name="connsiteX58" fmla="*/ 4978961 w 6127847"/>
              <a:gd name="connsiteY58" fmla="*/ 3205293 h 3205293"/>
              <a:gd name="connsiteX59" fmla="*/ 4851038 w 6127847"/>
              <a:gd name="connsiteY59" fmla="*/ 3205293 h 3205293"/>
              <a:gd name="connsiteX60" fmla="*/ 4723457 w 6127847"/>
              <a:gd name="connsiteY60" fmla="*/ 3205293 h 3205293"/>
              <a:gd name="connsiteX61" fmla="*/ 4595886 w 6127847"/>
              <a:gd name="connsiteY61" fmla="*/ 3205293 h 3205293"/>
              <a:gd name="connsiteX62" fmla="*/ 4468314 w 6127847"/>
              <a:gd name="connsiteY62" fmla="*/ 3205293 h 3205293"/>
              <a:gd name="connsiteX63" fmla="*/ 4340381 w 6127847"/>
              <a:gd name="connsiteY63" fmla="*/ 3205293 h 3205293"/>
              <a:gd name="connsiteX64" fmla="*/ 4212809 w 6127847"/>
              <a:gd name="connsiteY64" fmla="*/ 3205293 h 3205293"/>
              <a:gd name="connsiteX65" fmla="*/ 4085228 w 6127847"/>
              <a:gd name="connsiteY65" fmla="*/ 3205293 h 3205293"/>
              <a:gd name="connsiteX66" fmla="*/ 3957657 w 6127847"/>
              <a:gd name="connsiteY66" fmla="*/ 3205293 h 3205293"/>
              <a:gd name="connsiteX67" fmla="*/ 3829733 w 6127847"/>
              <a:gd name="connsiteY67" fmla="*/ 3205293 h 3205293"/>
              <a:gd name="connsiteX68" fmla="*/ 3702152 w 6127847"/>
              <a:gd name="connsiteY68" fmla="*/ 3205293 h 3205293"/>
              <a:gd name="connsiteX69" fmla="*/ 3574581 w 6127847"/>
              <a:gd name="connsiteY69" fmla="*/ 3205293 h 3205293"/>
              <a:gd name="connsiteX70" fmla="*/ 3447000 w 6127847"/>
              <a:gd name="connsiteY70" fmla="*/ 3205293 h 3205293"/>
              <a:gd name="connsiteX71" fmla="*/ 3319076 w 6127847"/>
              <a:gd name="connsiteY71" fmla="*/ 3205293 h 3205293"/>
              <a:gd name="connsiteX72" fmla="*/ 3191495 w 6127847"/>
              <a:gd name="connsiteY72" fmla="*/ 3205293 h 3205293"/>
              <a:gd name="connsiteX73" fmla="*/ 3063924 w 6127847"/>
              <a:gd name="connsiteY73" fmla="*/ 3205293 h 3205293"/>
              <a:gd name="connsiteX74" fmla="*/ 2936352 w 6127847"/>
              <a:gd name="connsiteY74" fmla="*/ 3205293 h 3205293"/>
              <a:gd name="connsiteX75" fmla="*/ 2808419 w 6127847"/>
              <a:gd name="connsiteY75" fmla="*/ 3205293 h 3205293"/>
              <a:gd name="connsiteX76" fmla="*/ 2680848 w 6127847"/>
              <a:gd name="connsiteY76" fmla="*/ 3205293 h 3205293"/>
              <a:gd name="connsiteX77" fmla="*/ 2553267 w 6127847"/>
              <a:gd name="connsiteY77" fmla="*/ 3205293 h 3205293"/>
              <a:gd name="connsiteX78" fmla="*/ 2425695 w 6127847"/>
              <a:gd name="connsiteY78" fmla="*/ 3205293 h 3205293"/>
              <a:gd name="connsiteX79" fmla="*/ 2297771 w 6127847"/>
              <a:gd name="connsiteY79" fmla="*/ 3205293 h 3205293"/>
              <a:gd name="connsiteX80" fmla="*/ 2170191 w 6127847"/>
              <a:gd name="connsiteY80" fmla="*/ 3205293 h 3205293"/>
              <a:gd name="connsiteX81" fmla="*/ 2042619 w 6127847"/>
              <a:gd name="connsiteY81" fmla="*/ 3205293 h 3205293"/>
              <a:gd name="connsiteX82" fmla="*/ 1915038 w 6127847"/>
              <a:gd name="connsiteY82" fmla="*/ 3205293 h 3205293"/>
              <a:gd name="connsiteX83" fmla="*/ 1787114 w 6127847"/>
              <a:gd name="connsiteY83" fmla="*/ 3205293 h 3205293"/>
              <a:gd name="connsiteX84" fmla="*/ 1659533 w 6127847"/>
              <a:gd name="connsiteY84" fmla="*/ 3205293 h 3205293"/>
              <a:gd name="connsiteX85" fmla="*/ 1531962 w 6127847"/>
              <a:gd name="connsiteY85" fmla="*/ 3205293 h 3205293"/>
              <a:gd name="connsiteX86" fmla="*/ 1404390 w 6127847"/>
              <a:gd name="connsiteY86" fmla="*/ 3205293 h 3205293"/>
              <a:gd name="connsiteX87" fmla="*/ 1276457 w 6127847"/>
              <a:gd name="connsiteY87" fmla="*/ 3205293 h 3205293"/>
              <a:gd name="connsiteX88" fmla="*/ 1148886 w 6127847"/>
              <a:gd name="connsiteY88" fmla="*/ 3205293 h 3205293"/>
              <a:gd name="connsiteX89" fmla="*/ 6102276 w 6127847"/>
              <a:gd name="connsiteY89" fmla="*/ 15497 h 3205293"/>
              <a:gd name="connsiteX90" fmla="*/ 0 w 6127847"/>
              <a:gd name="connsiteY90" fmla="*/ 0 h 3205293"/>
              <a:gd name="connsiteX0" fmla="*/ 0 w 6127847"/>
              <a:gd name="connsiteY0" fmla="*/ 0 h 3205293"/>
              <a:gd name="connsiteX1" fmla="*/ 127576 w 6127847"/>
              <a:gd name="connsiteY1" fmla="*/ 32053 h 3205293"/>
              <a:gd name="connsiteX2" fmla="*/ 255153 w 6127847"/>
              <a:gd name="connsiteY2" fmla="*/ 64106 h 3205293"/>
              <a:gd name="connsiteX3" fmla="*/ 383078 w 6127847"/>
              <a:gd name="connsiteY3" fmla="*/ 96159 h 3205293"/>
              <a:gd name="connsiteX4" fmla="*/ 510654 w 6127847"/>
              <a:gd name="connsiteY4" fmla="*/ 160265 h 3205293"/>
              <a:gd name="connsiteX5" fmla="*/ 638231 w 6127847"/>
              <a:gd name="connsiteY5" fmla="*/ 192318 h 3205293"/>
              <a:gd name="connsiteX6" fmla="*/ 765806 w 6127847"/>
              <a:gd name="connsiteY6" fmla="*/ 288476 h 3205293"/>
              <a:gd name="connsiteX7" fmla="*/ 893731 w 6127847"/>
              <a:gd name="connsiteY7" fmla="*/ 352582 h 3205293"/>
              <a:gd name="connsiteX8" fmla="*/ 1021305 w 6127847"/>
              <a:gd name="connsiteY8" fmla="*/ 448741 h 3205293"/>
              <a:gd name="connsiteX9" fmla="*/ 1148886 w 6127847"/>
              <a:gd name="connsiteY9" fmla="*/ 544900 h 3205293"/>
              <a:gd name="connsiteX10" fmla="*/ 1276457 w 6127847"/>
              <a:gd name="connsiteY10" fmla="*/ 576953 h 3205293"/>
              <a:gd name="connsiteX11" fmla="*/ 1404390 w 6127847"/>
              <a:gd name="connsiteY11" fmla="*/ 641059 h 3205293"/>
              <a:gd name="connsiteX12" fmla="*/ 1531962 w 6127847"/>
              <a:gd name="connsiteY12" fmla="*/ 737217 h 3205293"/>
              <a:gd name="connsiteX13" fmla="*/ 1659533 w 6127847"/>
              <a:gd name="connsiteY13" fmla="*/ 801323 h 3205293"/>
              <a:gd name="connsiteX14" fmla="*/ 1787114 w 6127847"/>
              <a:gd name="connsiteY14" fmla="*/ 897482 h 3205293"/>
              <a:gd name="connsiteX15" fmla="*/ 1915038 w 6127847"/>
              <a:gd name="connsiteY15" fmla="*/ 961588 h 3205293"/>
              <a:gd name="connsiteX16" fmla="*/ 2042619 w 6127847"/>
              <a:gd name="connsiteY16" fmla="*/ 1025694 h 3205293"/>
              <a:gd name="connsiteX17" fmla="*/ 2170191 w 6127847"/>
              <a:gd name="connsiteY17" fmla="*/ 1089800 h 3205293"/>
              <a:gd name="connsiteX18" fmla="*/ 2297771 w 6127847"/>
              <a:gd name="connsiteY18" fmla="*/ 1121853 h 3205293"/>
              <a:gd name="connsiteX19" fmla="*/ 2425695 w 6127847"/>
              <a:gd name="connsiteY19" fmla="*/ 1153906 h 3205293"/>
              <a:gd name="connsiteX20" fmla="*/ 2553267 w 6127847"/>
              <a:gd name="connsiteY20" fmla="*/ 1185959 h 3205293"/>
              <a:gd name="connsiteX21" fmla="*/ 2680848 w 6127847"/>
              <a:gd name="connsiteY21" fmla="*/ 1218011 h 3205293"/>
              <a:gd name="connsiteX22" fmla="*/ 2808419 w 6127847"/>
              <a:gd name="connsiteY22" fmla="*/ 1282117 h 3205293"/>
              <a:gd name="connsiteX23" fmla="*/ 2936352 w 6127847"/>
              <a:gd name="connsiteY23" fmla="*/ 1346223 h 3205293"/>
              <a:gd name="connsiteX24" fmla="*/ 3063924 w 6127847"/>
              <a:gd name="connsiteY24" fmla="*/ 1410329 h 3205293"/>
              <a:gd name="connsiteX25" fmla="*/ 3191495 w 6127847"/>
              <a:gd name="connsiteY25" fmla="*/ 1474435 h 3205293"/>
              <a:gd name="connsiteX26" fmla="*/ 3319076 w 6127847"/>
              <a:gd name="connsiteY26" fmla="*/ 1506488 h 3205293"/>
              <a:gd name="connsiteX27" fmla="*/ 3447000 w 6127847"/>
              <a:gd name="connsiteY27" fmla="*/ 1538541 h 3205293"/>
              <a:gd name="connsiteX28" fmla="*/ 3574581 w 6127847"/>
              <a:gd name="connsiteY28" fmla="*/ 1602647 h 3205293"/>
              <a:gd name="connsiteX29" fmla="*/ 3702152 w 6127847"/>
              <a:gd name="connsiteY29" fmla="*/ 1634699 h 3205293"/>
              <a:gd name="connsiteX30" fmla="*/ 3829733 w 6127847"/>
              <a:gd name="connsiteY30" fmla="*/ 1698805 h 3205293"/>
              <a:gd name="connsiteX31" fmla="*/ 3957657 w 6127847"/>
              <a:gd name="connsiteY31" fmla="*/ 1730858 h 3205293"/>
              <a:gd name="connsiteX32" fmla="*/ 4085228 w 6127847"/>
              <a:gd name="connsiteY32" fmla="*/ 1794964 h 3205293"/>
              <a:gd name="connsiteX33" fmla="*/ 4212809 w 6127847"/>
              <a:gd name="connsiteY33" fmla="*/ 1794964 h 3205293"/>
              <a:gd name="connsiteX34" fmla="*/ 4340381 w 6127847"/>
              <a:gd name="connsiteY34" fmla="*/ 1827017 h 3205293"/>
              <a:gd name="connsiteX35" fmla="*/ 4468314 w 6127847"/>
              <a:gd name="connsiteY35" fmla="*/ 1859070 h 3205293"/>
              <a:gd name="connsiteX36" fmla="*/ 4595886 w 6127847"/>
              <a:gd name="connsiteY36" fmla="*/ 1891123 h 3205293"/>
              <a:gd name="connsiteX37" fmla="*/ 4723457 w 6127847"/>
              <a:gd name="connsiteY37" fmla="*/ 1923176 h 3205293"/>
              <a:gd name="connsiteX38" fmla="*/ 4851038 w 6127847"/>
              <a:gd name="connsiteY38" fmla="*/ 1955229 h 3205293"/>
              <a:gd name="connsiteX39" fmla="*/ 4978961 w 6127847"/>
              <a:gd name="connsiteY39" fmla="*/ 2019335 h 3205293"/>
              <a:gd name="connsiteX40" fmla="*/ 5106543 w 6127847"/>
              <a:gd name="connsiteY40" fmla="*/ 2083441 h 3205293"/>
              <a:gd name="connsiteX41" fmla="*/ 5234114 w 6127847"/>
              <a:gd name="connsiteY41" fmla="*/ 2147546 h 3205293"/>
              <a:gd name="connsiteX42" fmla="*/ 5361695 w 6127847"/>
              <a:gd name="connsiteY42" fmla="*/ 2179599 h 3205293"/>
              <a:gd name="connsiteX43" fmla="*/ 5489619 w 6127847"/>
              <a:gd name="connsiteY43" fmla="*/ 2179599 h 3205293"/>
              <a:gd name="connsiteX44" fmla="*/ 5617190 w 6127847"/>
              <a:gd name="connsiteY44" fmla="*/ 2179599 h 3205293"/>
              <a:gd name="connsiteX45" fmla="*/ 5744772 w 6127847"/>
              <a:gd name="connsiteY45" fmla="*/ 2179599 h 3205293"/>
              <a:gd name="connsiteX46" fmla="*/ 5872343 w 6127847"/>
              <a:gd name="connsiteY46" fmla="*/ 2211652 h 3205293"/>
              <a:gd name="connsiteX47" fmla="*/ 6000276 w 6127847"/>
              <a:gd name="connsiteY47" fmla="*/ 2211652 h 3205293"/>
              <a:gd name="connsiteX48" fmla="*/ 6127847 w 6127847"/>
              <a:gd name="connsiteY48" fmla="*/ 2211652 h 3205293"/>
              <a:gd name="connsiteX49" fmla="*/ 6127847 w 6127847"/>
              <a:gd name="connsiteY49" fmla="*/ 3205293 h 3205293"/>
              <a:gd name="connsiteX50" fmla="*/ 6000276 w 6127847"/>
              <a:gd name="connsiteY50" fmla="*/ 3205293 h 3205293"/>
              <a:gd name="connsiteX51" fmla="*/ 5872343 w 6127847"/>
              <a:gd name="connsiteY51" fmla="*/ 3205293 h 3205293"/>
              <a:gd name="connsiteX52" fmla="*/ 5744772 w 6127847"/>
              <a:gd name="connsiteY52" fmla="*/ 3205293 h 3205293"/>
              <a:gd name="connsiteX53" fmla="*/ 5617190 w 6127847"/>
              <a:gd name="connsiteY53" fmla="*/ 3205293 h 3205293"/>
              <a:gd name="connsiteX54" fmla="*/ 5489619 w 6127847"/>
              <a:gd name="connsiteY54" fmla="*/ 3205293 h 3205293"/>
              <a:gd name="connsiteX55" fmla="*/ 5361695 w 6127847"/>
              <a:gd name="connsiteY55" fmla="*/ 3205293 h 3205293"/>
              <a:gd name="connsiteX56" fmla="*/ 5234114 w 6127847"/>
              <a:gd name="connsiteY56" fmla="*/ 3205293 h 3205293"/>
              <a:gd name="connsiteX57" fmla="*/ 5106543 w 6127847"/>
              <a:gd name="connsiteY57" fmla="*/ 3205293 h 3205293"/>
              <a:gd name="connsiteX58" fmla="*/ 4978961 w 6127847"/>
              <a:gd name="connsiteY58" fmla="*/ 3205293 h 3205293"/>
              <a:gd name="connsiteX59" fmla="*/ 4851038 w 6127847"/>
              <a:gd name="connsiteY59" fmla="*/ 3205293 h 3205293"/>
              <a:gd name="connsiteX60" fmla="*/ 4723457 w 6127847"/>
              <a:gd name="connsiteY60" fmla="*/ 3205293 h 3205293"/>
              <a:gd name="connsiteX61" fmla="*/ 4595886 w 6127847"/>
              <a:gd name="connsiteY61" fmla="*/ 3205293 h 3205293"/>
              <a:gd name="connsiteX62" fmla="*/ 4468314 w 6127847"/>
              <a:gd name="connsiteY62" fmla="*/ 3205293 h 3205293"/>
              <a:gd name="connsiteX63" fmla="*/ 4340381 w 6127847"/>
              <a:gd name="connsiteY63" fmla="*/ 3205293 h 3205293"/>
              <a:gd name="connsiteX64" fmla="*/ 4212809 w 6127847"/>
              <a:gd name="connsiteY64" fmla="*/ 3205293 h 3205293"/>
              <a:gd name="connsiteX65" fmla="*/ 4085228 w 6127847"/>
              <a:gd name="connsiteY65" fmla="*/ 3205293 h 3205293"/>
              <a:gd name="connsiteX66" fmla="*/ 3957657 w 6127847"/>
              <a:gd name="connsiteY66" fmla="*/ 3205293 h 3205293"/>
              <a:gd name="connsiteX67" fmla="*/ 3829733 w 6127847"/>
              <a:gd name="connsiteY67" fmla="*/ 3205293 h 3205293"/>
              <a:gd name="connsiteX68" fmla="*/ 3702152 w 6127847"/>
              <a:gd name="connsiteY68" fmla="*/ 3205293 h 3205293"/>
              <a:gd name="connsiteX69" fmla="*/ 3574581 w 6127847"/>
              <a:gd name="connsiteY69" fmla="*/ 3205293 h 3205293"/>
              <a:gd name="connsiteX70" fmla="*/ 3447000 w 6127847"/>
              <a:gd name="connsiteY70" fmla="*/ 3205293 h 3205293"/>
              <a:gd name="connsiteX71" fmla="*/ 3319076 w 6127847"/>
              <a:gd name="connsiteY71" fmla="*/ 3205293 h 3205293"/>
              <a:gd name="connsiteX72" fmla="*/ 3191495 w 6127847"/>
              <a:gd name="connsiteY72" fmla="*/ 3205293 h 3205293"/>
              <a:gd name="connsiteX73" fmla="*/ 3063924 w 6127847"/>
              <a:gd name="connsiteY73" fmla="*/ 3205293 h 3205293"/>
              <a:gd name="connsiteX74" fmla="*/ 2936352 w 6127847"/>
              <a:gd name="connsiteY74" fmla="*/ 3205293 h 3205293"/>
              <a:gd name="connsiteX75" fmla="*/ 2808419 w 6127847"/>
              <a:gd name="connsiteY75" fmla="*/ 3205293 h 3205293"/>
              <a:gd name="connsiteX76" fmla="*/ 2680848 w 6127847"/>
              <a:gd name="connsiteY76" fmla="*/ 3205293 h 3205293"/>
              <a:gd name="connsiteX77" fmla="*/ 2553267 w 6127847"/>
              <a:gd name="connsiteY77" fmla="*/ 3205293 h 3205293"/>
              <a:gd name="connsiteX78" fmla="*/ 2425695 w 6127847"/>
              <a:gd name="connsiteY78" fmla="*/ 3205293 h 3205293"/>
              <a:gd name="connsiteX79" fmla="*/ 2297771 w 6127847"/>
              <a:gd name="connsiteY79" fmla="*/ 3205293 h 3205293"/>
              <a:gd name="connsiteX80" fmla="*/ 2170191 w 6127847"/>
              <a:gd name="connsiteY80" fmla="*/ 3205293 h 3205293"/>
              <a:gd name="connsiteX81" fmla="*/ 2042619 w 6127847"/>
              <a:gd name="connsiteY81" fmla="*/ 3205293 h 3205293"/>
              <a:gd name="connsiteX82" fmla="*/ 1915038 w 6127847"/>
              <a:gd name="connsiteY82" fmla="*/ 3205293 h 3205293"/>
              <a:gd name="connsiteX83" fmla="*/ 1787114 w 6127847"/>
              <a:gd name="connsiteY83" fmla="*/ 3205293 h 3205293"/>
              <a:gd name="connsiteX84" fmla="*/ 1659533 w 6127847"/>
              <a:gd name="connsiteY84" fmla="*/ 3205293 h 3205293"/>
              <a:gd name="connsiteX85" fmla="*/ 1531962 w 6127847"/>
              <a:gd name="connsiteY85" fmla="*/ 3205293 h 3205293"/>
              <a:gd name="connsiteX86" fmla="*/ 1404390 w 6127847"/>
              <a:gd name="connsiteY86" fmla="*/ 3205293 h 3205293"/>
              <a:gd name="connsiteX87" fmla="*/ 1276457 w 6127847"/>
              <a:gd name="connsiteY87" fmla="*/ 3205293 h 3205293"/>
              <a:gd name="connsiteX88" fmla="*/ 6102276 w 6127847"/>
              <a:gd name="connsiteY88" fmla="*/ 15497 h 3205293"/>
              <a:gd name="connsiteX89" fmla="*/ 0 w 6127847"/>
              <a:gd name="connsiteY89" fmla="*/ 0 h 3205293"/>
              <a:gd name="connsiteX0" fmla="*/ 0 w 6127847"/>
              <a:gd name="connsiteY0" fmla="*/ 0 h 3205293"/>
              <a:gd name="connsiteX1" fmla="*/ 127576 w 6127847"/>
              <a:gd name="connsiteY1" fmla="*/ 32053 h 3205293"/>
              <a:gd name="connsiteX2" fmla="*/ 255153 w 6127847"/>
              <a:gd name="connsiteY2" fmla="*/ 64106 h 3205293"/>
              <a:gd name="connsiteX3" fmla="*/ 383078 w 6127847"/>
              <a:gd name="connsiteY3" fmla="*/ 96159 h 3205293"/>
              <a:gd name="connsiteX4" fmla="*/ 510654 w 6127847"/>
              <a:gd name="connsiteY4" fmla="*/ 160265 h 3205293"/>
              <a:gd name="connsiteX5" fmla="*/ 638231 w 6127847"/>
              <a:gd name="connsiteY5" fmla="*/ 192318 h 3205293"/>
              <a:gd name="connsiteX6" fmla="*/ 765806 w 6127847"/>
              <a:gd name="connsiteY6" fmla="*/ 288476 h 3205293"/>
              <a:gd name="connsiteX7" fmla="*/ 893731 w 6127847"/>
              <a:gd name="connsiteY7" fmla="*/ 352582 h 3205293"/>
              <a:gd name="connsiteX8" fmla="*/ 1021305 w 6127847"/>
              <a:gd name="connsiteY8" fmla="*/ 448741 h 3205293"/>
              <a:gd name="connsiteX9" fmla="*/ 1148886 w 6127847"/>
              <a:gd name="connsiteY9" fmla="*/ 544900 h 3205293"/>
              <a:gd name="connsiteX10" fmla="*/ 1276457 w 6127847"/>
              <a:gd name="connsiteY10" fmla="*/ 576953 h 3205293"/>
              <a:gd name="connsiteX11" fmla="*/ 1404390 w 6127847"/>
              <a:gd name="connsiteY11" fmla="*/ 641059 h 3205293"/>
              <a:gd name="connsiteX12" fmla="*/ 1531962 w 6127847"/>
              <a:gd name="connsiteY12" fmla="*/ 737217 h 3205293"/>
              <a:gd name="connsiteX13" fmla="*/ 1659533 w 6127847"/>
              <a:gd name="connsiteY13" fmla="*/ 801323 h 3205293"/>
              <a:gd name="connsiteX14" fmla="*/ 1787114 w 6127847"/>
              <a:gd name="connsiteY14" fmla="*/ 897482 h 3205293"/>
              <a:gd name="connsiteX15" fmla="*/ 1915038 w 6127847"/>
              <a:gd name="connsiteY15" fmla="*/ 961588 h 3205293"/>
              <a:gd name="connsiteX16" fmla="*/ 2042619 w 6127847"/>
              <a:gd name="connsiteY16" fmla="*/ 1025694 h 3205293"/>
              <a:gd name="connsiteX17" fmla="*/ 2170191 w 6127847"/>
              <a:gd name="connsiteY17" fmla="*/ 1089800 h 3205293"/>
              <a:gd name="connsiteX18" fmla="*/ 2297771 w 6127847"/>
              <a:gd name="connsiteY18" fmla="*/ 1121853 h 3205293"/>
              <a:gd name="connsiteX19" fmla="*/ 2425695 w 6127847"/>
              <a:gd name="connsiteY19" fmla="*/ 1153906 h 3205293"/>
              <a:gd name="connsiteX20" fmla="*/ 2553267 w 6127847"/>
              <a:gd name="connsiteY20" fmla="*/ 1185959 h 3205293"/>
              <a:gd name="connsiteX21" fmla="*/ 2680848 w 6127847"/>
              <a:gd name="connsiteY21" fmla="*/ 1218011 h 3205293"/>
              <a:gd name="connsiteX22" fmla="*/ 2808419 w 6127847"/>
              <a:gd name="connsiteY22" fmla="*/ 1282117 h 3205293"/>
              <a:gd name="connsiteX23" fmla="*/ 2936352 w 6127847"/>
              <a:gd name="connsiteY23" fmla="*/ 1346223 h 3205293"/>
              <a:gd name="connsiteX24" fmla="*/ 3063924 w 6127847"/>
              <a:gd name="connsiteY24" fmla="*/ 1410329 h 3205293"/>
              <a:gd name="connsiteX25" fmla="*/ 3191495 w 6127847"/>
              <a:gd name="connsiteY25" fmla="*/ 1474435 h 3205293"/>
              <a:gd name="connsiteX26" fmla="*/ 3319076 w 6127847"/>
              <a:gd name="connsiteY26" fmla="*/ 1506488 h 3205293"/>
              <a:gd name="connsiteX27" fmla="*/ 3447000 w 6127847"/>
              <a:gd name="connsiteY27" fmla="*/ 1538541 h 3205293"/>
              <a:gd name="connsiteX28" fmla="*/ 3574581 w 6127847"/>
              <a:gd name="connsiteY28" fmla="*/ 1602647 h 3205293"/>
              <a:gd name="connsiteX29" fmla="*/ 3702152 w 6127847"/>
              <a:gd name="connsiteY29" fmla="*/ 1634699 h 3205293"/>
              <a:gd name="connsiteX30" fmla="*/ 3829733 w 6127847"/>
              <a:gd name="connsiteY30" fmla="*/ 1698805 h 3205293"/>
              <a:gd name="connsiteX31" fmla="*/ 3957657 w 6127847"/>
              <a:gd name="connsiteY31" fmla="*/ 1730858 h 3205293"/>
              <a:gd name="connsiteX32" fmla="*/ 4085228 w 6127847"/>
              <a:gd name="connsiteY32" fmla="*/ 1794964 h 3205293"/>
              <a:gd name="connsiteX33" fmla="*/ 4212809 w 6127847"/>
              <a:gd name="connsiteY33" fmla="*/ 1794964 h 3205293"/>
              <a:gd name="connsiteX34" fmla="*/ 4340381 w 6127847"/>
              <a:gd name="connsiteY34" fmla="*/ 1827017 h 3205293"/>
              <a:gd name="connsiteX35" fmla="*/ 4468314 w 6127847"/>
              <a:gd name="connsiteY35" fmla="*/ 1859070 h 3205293"/>
              <a:gd name="connsiteX36" fmla="*/ 4595886 w 6127847"/>
              <a:gd name="connsiteY36" fmla="*/ 1891123 h 3205293"/>
              <a:gd name="connsiteX37" fmla="*/ 4723457 w 6127847"/>
              <a:gd name="connsiteY37" fmla="*/ 1923176 h 3205293"/>
              <a:gd name="connsiteX38" fmla="*/ 4851038 w 6127847"/>
              <a:gd name="connsiteY38" fmla="*/ 1955229 h 3205293"/>
              <a:gd name="connsiteX39" fmla="*/ 4978961 w 6127847"/>
              <a:gd name="connsiteY39" fmla="*/ 2019335 h 3205293"/>
              <a:gd name="connsiteX40" fmla="*/ 5106543 w 6127847"/>
              <a:gd name="connsiteY40" fmla="*/ 2083441 h 3205293"/>
              <a:gd name="connsiteX41" fmla="*/ 5234114 w 6127847"/>
              <a:gd name="connsiteY41" fmla="*/ 2147546 h 3205293"/>
              <a:gd name="connsiteX42" fmla="*/ 5361695 w 6127847"/>
              <a:gd name="connsiteY42" fmla="*/ 2179599 h 3205293"/>
              <a:gd name="connsiteX43" fmla="*/ 5489619 w 6127847"/>
              <a:gd name="connsiteY43" fmla="*/ 2179599 h 3205293"/>
              <a:gd name="connsiteX44" fmla="*/ 5617190 w 6127847"/>
              <a:gd name="connsiteY44" fmla="*/ 2179599 h 3205293"/>
              <a:gd name="connsiteX45" fmla="*/ 5744772 w 6127847"/>
              <a:gd name="connsiteY45" fmla="*/ 2179599 h 3205293"/>
              <a:gd name="connsiteX46" fmla="*/ 5872343 w 6127847"/>
              <a:gd name="connsiteY46" fmla="*/ 2211652 h 3205293"/>
              <a:gd name="connsiteX47" fmla="*/ 6000276 w 6127847"/>
              <a:gd name="connsiteY47" fmla="*/ 2211652 h 3205293"/>
              <a:gd name="connsiteX48" fmla="*/ 6127847 w 6127847"/>
              <a:gd name="connsiteY48" fmla="*/ 2211652 h 3205293"/>
              <a:gd name="connsiteX49" fmla="*/ 6127847 w 6127847"/>
              <a:gd name="connsiteY49" fmla="*/ 3205293 h 3205293"/>
              <a:gd name="connsiteX50" fmla="*/ 6000276 w 6127847"/>
              <a:gd name="connsiteY50" fmla="*/ 3205293 h 3205293"/>
              <a:gd name="connsiteX51" fmla="*/ 5872343 w 6127847"/>
              <a:gd name="connsiteY51" fmla="*/ 3205293 h 3205293"/>
              <a:gd name="connsiteX52" fmla="*/ 5744772 w 6127847"/>
              <a:gd name="connsiteY52" fmla="*/ 3205293 h 3205293"/>
              <a:gd name="connsiteX53" fmla="*/ 5617190 w 6127847"/>
              <a:gd name="connsiteY53" fmla="*/ 3205293 h 3205293"/>
              <a:gd name="connsiteX54" fmla="*/ 5489619 w 6127847"/>
              <a:gd name="connsiteY54" fmla="*/ 3205293 h 3205293"/>
              <a:gd name="connsiteX55" fmla="*/ 5361695 w 6127847"/>
              <a:gd name="connsiteY55" fmla="*/ 3205293 h 3205293"/>
              <a:gd name="connsiteX56" fmla="*/ 5234114 w 6127847"/>
              <a:gd name="connsiteY56" fmla="*/ 3205293 h 3205293"/>
              <a:gd name="connsiteX57" fmla="*/ 5106543 w 6127847"/>
              <a:gd name="connsiteY57" fmla="*/ 3205293 h 3205293"/>
              <a:gd name="connsiteX58" fmla="*/ 4978961 w 6127847"/>
              <a:gd name="connsiteY58" fmla="*/ 3205293 h 3205293"/>
              <a:gd name="connsiteX59" fmla="*/ 4851038 w 6127847"/>
              <a:gd name="connsiteY59" fmla="*/ 3205293 h 3205293"/>
              <a:gd name="connsiteX60" fmla="*/ 4723457 w 6127847"/>
              <a:gd name="connsiteY60" fmla="*/ 3205293 h 3205293"/>
              <a:gd name="connsiteX61" fmla="*/ 4595886 w 6127847"/>
              <a:gd name="connsiteY61" fmla="*/ 3205293 h 3205293"/>
              <a:gd name="connsiteX62" fmla="*/ 4468314 w 6127847"/>
              <a:gd name="connsiteY62" fmla="*/ 3205293 h 3205293"/>
              <a:gd name="connsiteX63" fmla="*/ 4340381 w 6127847"/>
              <a:gd name="connsiteY63" fmla="*/ 3205293 h 3205293"/>
              <a:gd name="connsiteX64" fmla="*/ 4212809 w 6127847"/>
              <a:gd name="connsiteY64" fmla="*/ 3205293 h 3205293"/>
              <a:gd name="connsiteX65" fmla="*/ 4085228 w 6127847"/>
              <a:gd name="connsiteY65" fmla="*/ 3205293 h 3205293"/>
              <a:gd name="connsiteX66" fmla="*/ 3957657 w 6127847"/>
              <a:gd name="connsiteY66" fmla="*/ 3205293 h 3205293"/>
              <a:gd name="connsiteX67" fmla="*/ 3829733 w 6127847"/>
              <a:gd name="connsiteY67" fmla="*/ 3205293 h 3205293"/>
              <a:gd name="connsiteX68" fmla="*/ 3702152 w 6127847"/>
              <a:gd name="connsiteY68" fmla="*/ 3205293 h 3205293"/>
              <a:gd name="connsiteX69" fmla="*/ 3574581 w 6127847"/>
              <a:gd name="connsiteY69" fmla="*/ 3205293 h 3205293"/>
              <a:gd name="connsiteX70" fmla="*/ 3447000 w 6127847"/>
              <a:gd name="connsiteY70" fmla="*/ 3205293 h 3205293"/>
              <a:gd name="connsiteX71" fmla="*/ 3319076 w 6127847"/>
              <a:gd name="connsiteY71" fmla="*/ 3205293 h 3205293"/>
              <a:gd name="connsiteX72" fmla="*/ 3191495 w 6127847"/>
              <a:gd name="connsiteY72" fmla="*/ 3205293 h 3205293"/>
              <a:gd name="connsiteX73" fmla="*/ 3063924 w 6127847"/>
              <a:gd name="connsiteY73" fmla="*/ 3205293 h 3205293"/>
              <a:gd name="connsiteX74" fmla="*/ 2936352 w 6127847"/>
              <a:gd name="connsiteY74" fmla="*/ 3205293 h 3205293"/>
              <a:gd name="connsiteX75" fmla="*/ 2808419 w 6127847"/>
              <a:gd name="connsiteY75" fmla="*/ 3205293 h 3205293"/>
              <a:gd name="connsiteX76" fmla="*/ 2680848 w 6127847"/>
              <a:gd name="connsiteY76" fmla="*/ 3205293 h 3205293"/>
              <a:gd name="connsiteX77" fmla="*/ 2553267 w 6127847"/>
              <a:gd name="connsiteY77" fmla="*/ 3205293 h 3205293"/>
              <a:gd name="connsiteX78" fmla="*/ 2425695 w 6127847"/>
              <a:gd name="connsiteY78" fmla="*/ 3205293 h 3205293"/>
              <a:gd name="connsiteX79" fmla="*/ 2297771 w 6127847"/>
              <a:gd name="connsiteY79" fmla="*/ 3205293 h 3205293"/>
              <a:gd name="connsiteX80" fmla="*/ 2170191 w 6127847"/>
              <a:gd name="connsiteY80" fmla="*/ 3205293 h 3205293"/>
              <a:gd name="connsiteX81" fmla="*/ 2042619 w 6127847"/>
              <a:gd name="connsiteY81" fmla="*/ 3205293 h 3205293"/>
              <a:gd name="connsiteX82" fmla="*/ 1915038 w 6127847"/>
              <a:gd name="connsiteY82" fmla="*/ 3205293 h 3205293"/>
              <a:gd name="connsiteX83" fmla="*/ 1787114 w 6127847"/>
              <a:gd name="connsiteY83" fmla="*/ 3205293 h 3205293"/>
              <a:gd name="connsiteX84" fmla="*/ 1659533 w 6127847"/>
              <a:gd name="connsiteY84" fmla="*/ 3205293 h 3205293"/>
              <a:gd name="connsiteX85" fmla="*/ 1531962 w 6127847"/>
              <a:gd name="connsiteY85" fmla="*/ 3205293 h 3205293"/>
              <a:gd name="connsiteX86" fmla="*/ 1404390 w 6127847"/>
              <a:gd name="connsiteY86" fmla="*/ 3205293 h 3205293"/>
              <a:gd name="connsiteX87" fmla="*/ 6102276 w 6127847"/>
              <a:gd name="connsiteY87" fmla="*/ 15497 h 3205293"/>
              <a:gd name="connsiteX88" fmla="*/ 0 w 6127847"/>
              <a:gd name="connsiteY88" fmla="*/ 0 h 3205293"/>
              <a:gd name="connsiteX0" fmla="*/ 0 w 6127847"/>
              <a:gd name="connsiteY0" fmla="*/ 0 h 3205293"/>
              <a:gd name="connsiteX1" fmla="*/ 127576 w 6127847"/>
              <a:gd name="connsiteY1" fmla="*/ 32053 h 3205293"/>
              <a:gd name="connsiteX2" fmla="*/ 255153 w 6127847"/>
              <a:gd name="connsiteY2" fmla="*/ 64106 h 3205293"/>
              <a:gd name="connsiteX3" fmla="*/ 383078 w 6127847"/>
              <a:gd name="connsiteY3" fmla="*/ 96159 h 3205293"/>
              <a:gd name="connsiteX4" fmla="*/ 510654 w 6127847"/>
              <a:gd name="connsiteY4" fmla="*/ 160265 h 3205293"/>
              <a:gd name="connsiteX5" fmla="*/ 638231 w 6127847"/>
              <a:gd name="connsiteY5" fmla="*/ 192318 h 3205293"/>
              <a:gd name="connsiteX6" fmla="*/ 765806 w 6127847"/>
              <a:gd name="connsiteY6" fmla="*/ 288476 h 3205293"/>
              <a:gd name="connsiteX7" fmla="*/ 893731 w 6127847"/>
              <a:gd name="connsiteY7" fmla="*/ 352582 h 3205293"/>
              <a:gd name="connsiteX8" fmla="*/ 1021305 w 6127847"/>
              <a:gd name="connsiteY8" fmla="*/ 448741 h 3205293"/>
              <a:gd name="connsiteX9" fmla="*/ 1148886 w 6127847"/>
              <a:gd name="connsiteY9" fmla="*/ 544900 h 3205293"/>
              <a:gd name="connsiteX10" fmla="*/ 1276457 w 6127847"/>
              <a:gd name="connsiteY10" fmla="*/ 576953 h 3205293"/>
              <a:gd name="connsiteX11" fmla="*/ 1404390 w 6127847"/>
              <a:gd name="connsiteY11" fmla="*/ 641059 h 3205293"/>
              <a:gd name="connsiteX12" fmla="*/ 1531962 w 6127847"/>
              <a:gd name="connsiteY12" fmla="*/ 737217 h 3205293"/>
              <a:gd name="connsiteX13" fmla="*/ 1659533 w 6127847"/>
              <a:gd name="connsiteY13" fmla="*/ 801323 h 3205293"/>
              <a:gd name="connsiteX14" fmla="*/ 1787114 w 6127847"/>
              <a:gd name="connsiteY14" fmla="*/ 897482 h 3205293"/>
              <a:gd name="connsiteX15" fmla="*/ 1915038 w 6127847"/>
              <a:gd name="connsiteY15" fmla="*/ 961588 h 3205293"/>
              <a:gd name="connsiteX16" fmla="*/ 2042619 w 6127847"/>
              <a:gd name="connsiteY16" fmla="*/ 1025694 h 3205293"/>
              <a:gd name="connsiteX17" fmla="*/ 2170191 w 6127847"/>
              <a:gd name="connsiteY17" fmla="*/ 1089800 h 3205293"/>
              <a:gd name="connsiteX18" fmla="*/ 2297771 w 6127847"/>
              <a:gd name="connsiteY18" fmla="*/ 1121853 h 3205293"/>
              <a:gd name="connsiteX19" fmla="*/ 2425695 w 6127847"/>
              <a:gd name="connsiteY19" fmla="*/ 1153906 h 3205293"/>
              <a:gd name="connsiteX20" fmla="*/ 2553267 w 6127847"/>
              <a:gd name="connsiteY20" fmla="*/ 1185959 h 3205293"/>
              <a:gd name="connsiteX21" fmla="*/ 2680848 w 6127847"/>
              <a:gd name="connsiteY21" fmla="*/ 1218011 h 3205293"/>
              <a:gd name="connsiteX22" fmla="*/ 2808419 w 6127847"/>
              <a:gd name="connsiteY22" fmla="*/ 1282117 h 3205293"/>
              <a:gd name="connsiteX23" fmla="*/ 2936352 w 6127847"/>
              <a:gd name="connsiteY23" fmla="*/ 1346223 h 3205293"/>
              <a:gd name="connsiteX24" fmla="*/ 3063924 w 6127847"/>
              <a:gd name="connsiteY24" fmla="*/ 1410329 h 3205293"/>
              <a:gd name="connsiteX25" fmla="*/ 3191495 w 6127847"/>
              <a:gd name="connsiteY25" fmla="*/ 1474435 h 3205293"/>
              <a:gd name="connsiteX26" fmla="*/ 3319076 w 6127847"/>
              <a:gd name="connsiteY26" fmla="*/ 1506488 h 3205293"/>
              <a:gd name="connsiteX27" fmla="*/ 3447000 w 6127847"/>
              <a:gd name="connsiteY27" fmla="*/ 1538541 h 3205293"/>
              <a:gd name="connsiteX28" fmla="*/ 3574581 w 6127847"/>
              <a:gd name="connsiteY28" fmla="*/ 1602647 h 3205293"/>
              <a:gd name="connsiteX29" fmla="*/ 3702152 w 6127847"/>
              <a:gd name="connsiteY29" fmla="*/ 1634699 h 3205293"/>
              <a:gd name="connsiteX30" fmla="*/ 3829733 w 6127847"/>
              <a:gd name="connsiteY30" fmla="*/ 1698805 h 3205293"/>
              <a:gd name="connsiteX31" fmla="*/ 3957657 w 6127847"/>
              <a:gd name="connsiteY31" fmla="*/ 1730858 h 3205293"/>
              <a:gd name="connsiteX32" fmla="*/ 4085228 w 6127847"/>
              <a:gd name="connsiteY32" fmla="*/ 1794964 h 3205293"/>
              <a:gd name="connsiteX33" fmla="*/ 4212809 w 6127847"/>
              <a:gd name="connsiteY33" fmla="*/ 1794964 h 3205293"/>
              <a:gd name="connsiteX34" fmla="*/ 4340381 w 6127847"/>
              <a:gd name="connsiteY34" fmla="*/ 1827017 h 3205293"/>
              <a:gd name="connsiteX35" fmla="*/ 4468314 w 6127847"/>
              <a:gd name="connsiteY35" fmla="*/ 1859070 h 3205293"/>
              <a:gd name="connsiteX36" fmla="*/ 4595886 w 6127847"/>
              <a:gd name="connsiteY36" fmla="*/ 1891123 h 3205293"/>
              <a:gd name="connsiteX37" fmla="*/ 4723457 w 6127847"/>
              <a:gd name="connsiteY37" fmla="*/ 1923176 h 3205293"/>
              <a:gd name="connsiteX38" fmla="*/ 4851038 w 6127847"/>
              <a:gd name="connsiteY38" fmla="*/ 1955229 h 3205293"/>
              <a:gd name="connsiteX39" fmla="*/ 4978961 w 6127847"/>
              <a:gd name="connsiteY39" fmla="*/ 2019335 h 3205293"/>
              <a:gd name="connsiteX40" fmla="*/ 5106543 w 6127847"/>
              <a:gd name="connsiteY40" fmla="*/ 2083441 h 3205293"/>
              <a:gd name="connsiteX41" fmla="*/ 5234114 w 6127847"/>
              <a:gd name="connsiteY41" fmla="*/ 2147546 h 3205293"/>
              <a:gd name="connsiteX42" fmla="*/ 5361695 w 6127847"/>
              <a:gd name="connsiteY42" fmla="*/ 2179599 h 3205293"/>
              <a:gd name="connsiteX43" fmla="*/ 5489619 w 6127847"/>
              <a:gd name="connsiteY43" fmla="*/ 2179599 h 3205293"/>
              <a:gd name="connsiteX44" fmla="*/ 5617190 w 6127847"/>
              <a:gd name="connsiteY44" fmla="*/ 2179599 h 3205293"/>
              <a:gd name="connsiteX45" fmla="*/ 5744772 w 6127847"/>
              <a:gd name="connsiteY45" fmla="*/ 2179599 h 3205293"/>
              <a:gd name="connsiteX46" fmla="*/ 5872343 w 6127847"/>
              <a:gd name="connsiteY46" fmla="*/ 2211652 h 3205293"/>
              <a:gd name="connsiteX47" fmla="*/ 6000276 w 6127847"/>
              <a:gd name="connsiteY47" fmla="*/ 2211652 h 3205293"/>
              <a:gd name="connsiteX48" fmla="*/ 6127847 w 6127847"/>
              <a:gd name="connsiteY48" fmla="*/ 2211652 h 3205293"/>
              <a:gd name="connsiteX49" fmla="*/ 6127847 w 6127847"/>
              <a:gd name="connsiteY49" fmla="*/ 3205293 h 3205293"/>
              <a:gd name="connsiteX50" fmla="*/ 6000276 w 6127847"/>
              <a:gd name="connsiteY50" fmla="*/ 3205293 h 3205293"/>
              <a:gd name="connsiteX51" fmla="*/ 5872343 w 6127847"/>
              <a:gd name="connsiteY51" fmla="*/ 3205293 h 3205293"/>
              <a:gd name="connsiteX52" fmla="*/ 5744772 w 6127847"/>
              <a:gd name="connsiteY52" fmla="*/ 3205293 h 3205293"/>
              <a:gd name="connsiteX53" fmla="*/ 5617190 w 6127847"/>
              <a:gd name="connsiteY53" fmla="*/ 3205293 h 3205293"/>
              <a:gd name="connsiteX54" fmla="*/ 5489619 w 6127847"/>
              <a:gd name="connsiteY54" fmla="*/ 3205293 h 3205293"/>
              <a:gd name="connsiteX55" fmla="*/ 5361695 w 6127847"/>
              <a:gd name="connsiteY55" fmla="*/ 3205293 h 3205293"/>
              <a:gd name="connsiteX56" fmla="*/ 5234114 w 6127847"/>
              <a:gd name="connsiteY56" fmla="*/ 3205293 h 3205293"/>
              <a:gd name="connsiteX57" fmla="*/ 5106543 w 6127847"/>
              <a:gd name="connsiteY57" fmla="*/ 3205293 h 3205293"/>
              <a:gd name="connsiteX58" fmla="*/ 4978961 w 6127847"/>
              <a:gd name="connsiteY58" fmla="*/ 3205293 h 3205293"/>
              <a:gd name="connsiteX59" fmla="*/ 4851038 w 6127847"/>
              <a:gd name="connsiteY59" fmla="*/ 3205293 h 3205293"/>
              <a:gd name="connsiteX60" fmla="*/ 4723457 w 6127847"/>
              <a:gd name="connsiteY60" fmla="*/ 3205293 h 3205293"/>
              <a:gd name="connsiteX61" fmla="*/ 4595886 w 6127847"/>
              <a:gd name="connsiteY61" fmla="*/ 3205293 h 3205293"/>
              <a:gd name="connsiteX62" fmla="*/ 4468314 w 6127847"/>
              <a:gd name="connsiteY62" fmla="*/ 3205293 h 3205293"/>
              <a:gd name="connsiteX63" fmla="*/ 4340381 w 6127847"/>
              <a:gd name="connsiteY63" fmla="*/ 3205293 h 3205293"/>
              <a:gd name="connsiteX64" fmla="*/ 4212809 w 6127847"/>
              <a:gd name="connsiteY64" fmla="*/ 3205293 h 3205293"/>
              <a:gd name="connsiteX65" fmla="*/ 4085228 w 6127847"/>
              <a:gd name="connsiteY65" fmla="*/ 3205293 h 3205293"/>
              <a:gd name="connsiteX66" fmla="*/ 3957657 w 6127847"/>
              <a:gd name="connsiteY66" fmla="*/ 3205293 h 3205293"/>
              <a:gd name="connsiteX67" fmla="*/ 3829733 w 6127847"/>
              <a:gd name="connsiteY67" fmla="*/ 3205293 h 3205293"/>
              <a:gd name="connsiteX68" fmla="*/ 3702152 w 6127847"/>
              <a:gd name="connsiteY68" fmla="*/ 3205293 h 3205293"/>
              <a:gd name="connsiteX69" fmla="*/ 3574581 w 6127847"/>
              <a:gd name="connsiteY69" fmla="*/ 3205293 h 3205293"/>
              <a:gd name="connsiteX70" fmla="*/ 3447000 w 6127847"/>
              <a:gd name="connsiteY70" fmla="*/ 3205293 h 3205293"/>
              <a:gd name="connsiteX71" fmla="*/ 3319076 w 6127847"/>
              <a:gd name="connsiteY71" fmla="*/ 3205293 h 3205293"/>
              <a:gd name="connsiteX72" fmla="*/ 3191495 w 6127847"/>
              <a:gd name="connsiteY72" fmla="*/ 3205293 h 3205293"/>
              <a:gd name="connsiteX73" fmla="*/ 3063924 w 6127847"/>
              <a:gd name="connsiteY73" fmla="*/ 3205293 h 3205293"/>
              <a:gd name="connsiteX74" fmla="*/ 2936352 w 6127847"/>
              <a:gd name="connsiteY74" fmla="*/ 3205293 h 3205293"/>
              <a:gd name="connsiteX75" fmla="*/ 2808419 w 6127847"/>
              <a:gd name="connsiteY75" fmla="*/ 3205293 h 3205293"/>
              <a:gd name="connsiteX76" fmla="*/ 2680848 w 6127847"/>
              <a:gd name="connsiteY76" fmla="*/ 3205293 h 3205293"/>
              <a:gd name="connsiteX77" fmla="*/ 2553267 w 6127847"/>
              <a:gd name="connsiteY77" fmla="*/ 3205293 h 3205293"/>
              <a:gd name="connsiteX78" fmla="*/ 2425695 w 6127847"/>
              <a:gd name="connsiteY78" fmla="*/ 3205293 h 3205293"/>
              <a:gd name="connsiteX79" fmla="*/ 2297771 w 6127847"/>
              <a:gd name="connsiteY79" fmla="*/ 3205293 h 3205293"/>
              <a:gd name="connsiteX80" fmla="*/ 2170191 w 6127847"/>
              <a:gd name="connsiteY80" fmla="*/ 3205293 h 3205293"/>
              <a:gd name="connsiteX81" fmla="*/ 2042619 w 6127847"/>
              <a:gd name="connsiteY81" fmla="*/ 3205293 h 3205293"/>
              <a:gd name="connsiteX82" fmla="*/ 1915038 w 6127847"/>
              <a:gd name="connsiteY82" fmla="*/ 3205293 h 3205293"/>
              <a:gd name="connsiteX83" fmla="*/ 1787114 w 6127847"/>
              <a:gd name="connsiteY83" fmla="*/ 3205293 h 3205293"/>
              <a:gd name="connsiteX84" fmla="*/ 1659533 w 6127847"/>
              <a:gd name="connsiteY84" fmla="*/ 3205293 h 3205293"/>
              <a:gd name="connsiteX85" fmla="*/ 1531962 w 6127847"/>
              <a:gd name="connsiteY85" fmla="*/ 3205293 h 3205293"/>
              <a:gd name="connsiteX86" fmla="*/ 6102276 w 6127847"/>
              <a:gd name="connsiteY86" fmla="*/ 15497 h 3205293"/>
              <a:gd name="connsiteX87" fmla="*/ 0 w 6127847"/>
              <a:gd name="connsiteY87" fmla="*/ 0 h 3205293"/>
              <a:gd name="connsiteX0" fmla="*/ 0 w 6127847"/>
              <a:gd name="connsiteY0" fmla="*/ 0 h 3205293"/>
              <a:gd name="connsiteX1" fmla="*/ 127576 w 6127847"/>
              <a:gd name="connsiteY1" fmla="*/ 32053 h 3205293"/>
              <a:gd name="connsiteX2" fmla="*/ 255153 w 6127847"/>
              <a:gd name="connsiteY2" fmla="*/ 64106 h 3205293"/>
              <a:gd name="connsiteX3" fmla="*/ 383078 w 6127847"/>
              <a:gd name="connsiteY3" fmla="*/ 96159 h 3205293"/>
              <a:gd name="connsiteX4" fmla="*/ 510654 w 6127847"/>
              <a:gd name="connsiteY4" fmla="*/ 160265 h 3205293"/>
              <a:gd name="connsiteX5" fmla="*/ 638231 w 6127847"/>
              <a:gd name="connsiteY5" fmla="*/ 192318 h 3205293"/>
              <a:gd name="connsiteX6" fmla="*/ 765806 w 6127847"/>
              <a:gd name="connsiteY6" fmla="*/ 288476 h 3205293"/>
              <a:gd name="connsiteX7" fmla="*/ 893731 w 6127847"/>
              <a:gd name="connsiteY7" fmla="*/ 352582 h 3205293"/>
              <a:gd name="connsiteX8" fmla="*/ 1021305 w 6127847"/>
              <a:gd name="connsiteY8" fmla="*/ 448741 h 3205293"/>
              <a:gd name="connsiteX9" fmla="*/ 1148886 w 6127847"/>
              <a:gd name="connsiteY9" fmla="*/ 544900 h 3205293"/>
              <a:gd name="connsiteX10" fmla="*/ 1276457 w 6127847"/>
              <a:gd name="connsiteY10" fmla="*/ 576953 h 3205293"/>
              <a:gd name="connsiteX11" fmla="*/ 1404390 w 6127847"/>
              <a:gd name="connsiteY11" fmla="*/ 641059 h 3205293"/>
              <a:gd name="connsiteX12" fmla="*/ 1531962 w 6127847"/>
              <a:gd name="connsiteY12" fmla="*/ 737217 h 3205293"/>
              <a:gd name="connsiteX13" fmla="*/ 1659533 w 6127847"/>
              <a:gd name="connsiteY13" fmla="*/ 801323 h 3205293"/>
              <a:gd name="connsiteX14" fmla="*/ 1787114 w 6127847"/>
              <a:gd name="connsiteY14" fmla="*/ 897482 h 3205293"/>
              <a:gd name="connsiteX15" fmla="*/ 1915038 w 6127847"/>
              <a:gd name="connsiteY15" fmla="*/ 961588 h 3205293"/>
              <a:gd name="connsiteX16" fmla="*/ 2042619 w 6127847"/>
              <a:gd name="connsiteY16" fmla="*/ 1025694 h 3205293"/>
              <a:gd name="connsiteX17" fmla="*/ 2170191 w 6127847"/>
              <a:gd name="connsiteY17" fmla="*/ 1089800 h 3205293"/>
              <a:gd name="connsiteX18" fmla="*/ 2297771 w 6127847"/>
              <a:gd name="connsiteY18" fmla="*/ 1121853 h 3205293"/>
              <a:gd name="connsiteX19" fmla="*/ 2425695 w 6127847"/>
              <a:gd name="connsiteY19" fmla="*/ 1153906 h 3205293"/>
              <a:gd name="connsiteX20" fmla="*/ 2553267 w 6127847"/>
              <a:gd name="connsiteY20" fmla="*/ 1185959 h 3205293"/>
              <a:gd name="connsiteX21" fmla="*/ 2680848 w 6127847"/>
              <a:gd name="connsiteY21" fmla="*/ 1218011 h 3205293"/>
              <a:gd name="connsiteX22" fmla="*/ 2808419 w 6127847"/>
              <a:gd name="connsiteY22" fmla="*/ 1282117 h 3205293"/>
              <a:gd name="connsiteX23" fmla="*/ 2936352 w 6127847"/>
              <a:gd name="connsiteY23" fmla="*/ 1346223 h 3205293"/>
              <a:gd name="connsiteX24" fmla="*/ 3063924 w 6127847"/>
              <a:gd name="connsiteY24" fmla="*/ 1410329 h 3205293"/>
              <a:gd name="connsiteX25" fmla="*/ 3191495 w 6127847"/>
              <a:gd name="connsiteY25" fmla="*/ 1474435 h 3205293"/>
              <a:gd name="connsiteX26" fmla="*/ 3319076 w 6127847"/>
              <a:gd name="connsiteY26" fmla="*/ 1506488 h 3205293"/>
              <a:gd name="connsiteX27" fmla="*/ 3447000 w 6127847"/>
              <a:gd name="connsiteY27" fmla="*/ 1538541 h 3205293"/>
              <a:gd name="connsiteX28" fmla="*/ 3574581 w 6127847"/>
              <a:gd name="connsiteY28" fmla="*/ 1602647 h 3205293"/>
              <a:gd name="connsiteX29" fmla="*/ 3702152 w 6127847"/>
              <a:gd name="connsiteY29" fmla="*/ 1634699 h 3205293"/>
              <a:gd name="connsiteX30" fmla="*/ 3829733 w 6127847"/>
              <a:gd name="connsiteY30" fmla="*/ 1698805 h 3205293"/>
              <a:gd name="connsiteX31" fmla="*/ 3957657 w 6127847"/>
              <a:gd name="connsiteY31" fmla="*/ 1730858 h 3205293"/>
              <a:gd name="connsiteX32" fmla="*/ 4085228 w 6127847"/>
              <a:gd name="connsiteY32" fmla="*/ 1794964 h 3205293"/>
              <a:gd name="connsiteX33" fmla="*/ 4212809 w 6127847"/>
              <a:gd name="connsiteY33" fmla="*/ 1794964 h 3205293"/>
              <a:gd name="connsiteX34" fmla="*/ 4340381 w 6127847"/>
              <a:gd name="connsiteY34" fmla="*/ 1827017 h 3205293"/>
              <a:gd name="connsiteX35" fmla="*/ 4468314 w 6127847"/>
              <a:gd name="connsiteY35" fmla="*/ 1859070 h 3205293"/>
              <a:gd name="connsiteX36" fmla="*/ 4595886 w 6127847"/>
              <a:gd name="connsiteY36" fmla="*/ 1891123 h 3205293"/>
              <a:gd name="connsiteX37" fmla="*/ 4723457 w 6127847"/>
              <a:gd name="connsiteY37" fmla="*/ 1923176 h 3205293"/>
              <a:gd name="connsiteX38" fmla="*/ 4851038 w 6127847"/>
              <a:gd name="connsiteY38" fmla="*/ 1955229 h 3205293"/>
              <a:gd name="connsiteX39" fmla="*/ 4978961 w 6127847"/>
              <a:gd name="connsiteY39" fmla="*/ 2019335 h 3205293"/>
              <a:gd name="connsiteX40" fmla="*/ 5106543 w 6127847"/>
              <a:gd name="connsiteY40" fmla="*/ 2083441 h 3205293"/>
              <a:gd name="connsiteX41" fmla="*/ 5234114 w 6127847"/>
              <a:gd name="connsiteY41" fmla="*/ 2147546 h 3205293"/>
              <a:gd name="connsiteX42" fmla="*/ 5361695 w 6127847"/>
              <a:gd name="connsiteY42" fmla="*/ 2179599 h 3205293"/>
              <a:gd name="connsiteX43" fmla="*/ 5489619 w 6127847"/>
              <a:gd name="connsiteY43" fmla="*/ 2179599 h 3205293"/>
              <a:gd name="connsiteX44" fmla="*/ 5617190 w 6127847"/>
              <a:gd name="connsiteY44" fmla="*/ 2179599 h 3205293"/>
              <a:gd name="connsiteX45" fmla="*/ 5744772 w 6127847"/>
              <a:gd name="connsiteY45" fmla="*/ 2179599 h 3205293"/>
              <a:gd name="connsiteX46" fmla="*/ 5872343 w 6127847"/>
              <a:gd name="connsiteY46" fmla="*/ 2211652 h 3205293"/>
              <a:gd name="connsiteX47" fmla="*/ 6000276 w 6127847"/>
              <a:gd name="connsiteY47" fmla="*/ 2211652 h 3205293"/>
              <a:gd name="connsiteX48" fmla="*/ 6127847 w 6127847"/>
              <a:gd name="connsiteY48" fmla="*/ 2211652 h 3205293"/>
              <a:gd name="connsiteX49" fmla="*/ 6127847 w 6127847"/>
              <a:gd name="connsiteY49" fmla="*/ 3205293 h 3205293"/>
              <a:gd name="connsiteX50" fmla="*/ 6000276 w 6127847"/>
              <a:gd name="connsiteY50" fmla="*/ 3205293 h 3205293"/>
              <a:gd name="connsiteX51" fmla="*/ 5872343 w 6127847"/>
              <a:gd name="connsiteY51" fmla="*/ 3205293 h 3205293"/>
              <a:gd name="connsiteX52" fmla="*/ 5744772 w 6127847"/>
              <a:gd name="connsiteY52" fmla="*/ 3205293 h 3205293"/>
              <a:gd name="connsiteX53" fmla="*/ 5617190 w 6127847"/>
              <a:gd name="connsiteY53" fmla="*/ 3205293 h 3205293"/>
              <a:gd name="connsiteX54" fmla="*/ 5489619 w 6127847"/>
              <a:gd name="connsiteY54" fmla="*/ 3205293 h 3205293"/>
              <a:gd name="connsiteX55" fmla="*/ 5361695 w 6127847"/>
              <a:gd name="connsiteY55" fmla="*/ 3205293 h 3205293"/>
              <a:gd name="connsiteX56" fmla="*/ 5234114 w 6127847"/>
              <a:gd name="connsiteY56" fmla="*/ 3205293 h 3205293"/>
              <a:gd name="connsiteX57" fmla="*/ 5106543 w 6127847"/>
              <a:gd name="connsiteY57" fmla="*/ 3205293 h 3205293"/>
              <a:gd name="connsiteX58" fmla="*/ 4978961 w 6127847"/>
              <a:gd name="connsiteY58" fmla="*/ 3205293 h 3205293"/>
              <a:gd name="connsiteX59" fmla="*/ 4851038 w 6127847"/>
              <a:gd name="connsiteY59" fmla="*/ 3205293 h 3205293"/>
              <a:gd name="connsiteX60" fmla="*/ 4723457 w 6127847"/>
              <a:gd name="connsiteY60" fmla="*/ 3205293 h 3205293"/>
              <a:gd name="connsiteX61" fmla="*/ 4595886 w 6127847"/>
              <a:gd name="connsiteY61" fmla="*/ 3205293 h 3205293"/>
              <a:gd name="connsiteX62" fmla="*/ 4468314 w 6127847"/>
              <a:gd name="connsiteY62" fmla="*/ 3205293 h 3205293"/>
              <a:gd name="connsiteX63" fmla="*/ 4340381 w 6127847"/>
              <a:gd name="connsiteY63" fmla="*/ 3205293 h 3205293"/>
              <a:gd name="connsiteX64" fmla="*/ 4212809 w 6127847"/>
              <a:gd name="connsiteY64" fmla="*/ 3205293 h 3205293"/>
              <a:gd name="connsiteX65" fmla="*/ 4085228 w 6127847"/>
              <a:gd name="connsiteY65" fmla="*/ 3205293 h 3205293"/>
              <a:gd name="connsiteX66" fmla="*/ 3957657 w 6127847"/>
              <a:gd name="connsiteY66" fmla="*/ 3205293 h 3205293"/>
              <a:gd name="connsiteX67" fmla="*/ 3829733 w 6127847"/>
              <a:gd name="connsiteY67" fmla="*/ 3205293 h 3205293"/>
              <a:gd name="connsiteX68" fmla="*/ 3702152 w 6127847"/>
              <a:gd name="connsiteY68" fmla="*/ 3205293 h 3205293"/>
              <a:gd name="connsiteX69" fmla="*/ 3574581 w 6127847"/>
              <a:gd name="connsiteY69" fmla="*/ 3205293 h 3205293"/>
              <a:gd name="connsiteX70" fmla="*/ 3447000 w 6127847"/>
              <a:gd name="connsiteY70" fmla="*/ 3205293 h 3205293"/>
              <a:gd name="connsiteX71" fmla="*/ 3319076 w 6127847"/>
              <a:gd name="connsiteY71" fmla="*/ 3205293 h 3205293"/>
              <a:gd name="connsiteX72" fmla="*/ 3191495 w 6127847"/>
              <a:gd name="connsiteY72" fmla="*/ 3205293 h 3205293"/>
              <a:gd name="connsiteX73" fmla="*/ 3063924 w 6127847"/>
              <a:gd name="connsiteY73" fmla="*/ 3205293 h 3205293"/>
              <a:gd name="connsiteX74" fmla="*/ 2936352 w 6127847"/>
              <a:gd name="connsiteY74" fmla="*/ 3205293 h 3205293"/>
              <a:gd name="connsiteX75" fmla="*/ 2808419 w 6127847"/>
              <a:gd name="connsiteY75" fmla="*/ 3205293 h 3205293"/>
              <a:gd name="connsiteX76" fmla="*/ 2680848 w 6127847"/>
              <a:gd name="connsiteY76" fmla="*/ 3205293 h 3205293"/>
              <a:gd name="connsiteX77" fmla="*/ 2553267 w 6127847"/>
              <a:gd name="connsiteY77" fmla="*/ 3205293 h 3205293"/>
              <a:gd name="connsiteX78" fmla="*/ 2425695 w 6127847"/>
              <a:gd name="connsiteY78" fmla="*/ 3205293 h 3205293"/>
              <a:gd name="connsiteX79" fmla="*/ 2297771 w 6127847"/>
              <a:gd name="connsiteY79" fmla="*/ 3205293 h 3205293"/>
              <a:gd name="connsiteX80" fmla="*/ 2170191 w 6127847"/>
              <a:gd name="connsiteY80" fmla="*/ 3205293 h 3205293"/>
              <a:gd name="connsiteX81" fmla="*/ 2042619 w 6127847"/>
              <a:gd name="connsiteY81" fmla="*/ 3205293 h 3205293"/>
              <a:gd name="connsiteX82" fmla="*/ 1915038 w 6127847"/>
              <a:gd name="connsiteY82" fmla="*/ 3205293 h 3205293"/>
              <a:gd name="connsiteX83" fmla="*/ 1787114 w 6127847"/>
              <a:gd name="connsiteY83" fmla="*/ 3205293 h 3205293"/>
              <a:gd name="connsiteX84" fmla="*/ 1659533 w 6127847"/>
              <a:gd name="connsiteY84" fmla="*/ 3205293 h 3205293"/>
              <a:gd name="connsiteX85" fmla="*/ 6102276 w 6127847"/>
              <a:gd name="connsiteY85" fmla="*/ 15497 h 3205293"/>
              <a:gd name="connsiteX86" fmla="*/ 0 w 6127847"/>
              <a:gd name="connsiteY86" fmla="*/ 0 h 3205293"/>
              <a:gd name="connsiteX0" fmla="*/ 0 w 6127847"/>
              <a:gd name="connsiteY0" fmla="*/ 0 h 3205293"/>
              <a:gd name="connsiteX1" fmla="*/ 127576 w 6127847"/>
              <a:gd name="connsiteY1" fmla="*/ 32053 h 3205293"/>
              <a:gd name="connsiteX2" fmla="*/ 255153 w 6127847"/>
              <a:gd name="connsiteY2" fmla="*/ 64106 h 3205293"/>
              <a:gd name="connsiteX3" fmla="*/ 383078 w 6127847"/>
              <a:gd name="connsiteY3" fmla="*/ 96159 h 3205293"/>
              <a:gd name="connsiteX4" fmla="*/ 510654 w 6127847"/>
              <a:gd name="connsiteY4" fmla="*/ 160265 h 3205293"/>
              <a:gd name="connsiteX5" fmla="*/ 638231 w 6127847"/>
              <a:gd name="connsiteY5" fmla="*/ 192318 h 3205293"/>
              <a:gd name="connsiteX6" fmla="*/ 765806 w 6127847"/>
              <a:gd name="connsiteY6" fmla="*/ 288476 h 3205293"/>
              <a:gd name="connsiteX7" fmla="*/ 893731 w 6127847"/>
              <a:gd name="connsiteY7" fmla="*/ 352582 h 3205293"/>
              <a:gd name="connsiteX8" fmla="*/ 1021305 w 6127847"/>
              <a:gd name="connsiteY8" fmla="*/ 448741 h 3205293"/>
              <a:gd name="connsiteX9" fmla="*/ 1148886 w 6127847"/>
              <a:gd name="connsiteY9" fmla="*/ 544900 h 3205293"/>
              <a:gd name="connsiteX10" fmla="*/ 1276457 w 6127847"/>
              <a:gd name="connsiteY10" fmla="*/ 576953 h 3205293"/>
              <a:gd name="connsiteX11" fmla="*/ 1404390 w 6127847"/>
              <a:gd name="connsiteY11" fmla="*/ 641059 h 3205293"/>
              <a:gd name="connsiteX12" fmla="*/ 1531962 w 6127847"/>
              <a:gd name="connsiteY12" fmla="*/ 737217 h 3205293"/>
              <a:gd name="connsiteX13" fmla="*/ 1659533 w 6127847"/>
              <a:gd name="connsiteY13" fmla="*/ 801323 h 3205293"/>
              <a:gd name="connsiteX14" fmla="*/ 1787114 w 6127847"/>
              <a:gd name="connsiteY14" fmla="*/ 897482 h 3205293"/>
              <a:gd name="connsiteX15" fmla="*/ 1915038 w 6127847"/>
              <a:gd name="connsiteY15" fmla="*/ 961588 h 3205293"/>
              <a:gd name="connsiteX16" fmla="*/ 2042619 w 6127847"/>
              <a:gd name="connsiteY16" fmla="*/ 1025694 h 3205293"/>
              <a:gd name="connsiteX17" fmla="*/ 2170191 w 6127847"/>
              <a:gd name="connsiteY17" fmla="*/ 1089800 h 3205293"/>
              <a:gd name="connsiteX18" fmla="*/ 2297771 w 6127847"/>
              <a:gd name="connsiteY18" fmla="*/ 1121853 h 3205293"/>
              <a:gd name="connsiteX19" fmla="*/ 2425695 w 6127847"/>
              <a:gd name="connsiteY19" fmla="*/ 1153906 h 3205293"/>
              <a:gd name="connsiteX20" fmla="*/ 2553267 w 6127847"/>
              <a:gd name="connsiteY20" fmla="*/ 1185959 h 3205293"/>
              <a:gd name="connsiteX21" fmla="*/ 2680848 w 6127847"/>
              <a:gd name="connsiteY21" fmla="*/ 1218011 h 3205293"/>
              <a:gd name="connsiteX22" fmla="*/ 2808419 w 6127847"/>
              <a:gd name="connsiteY22" fmla="*/ 1282117 h 3205293"/>
              <a:gd name="connsiteX23" fmla="*/ 2936352 w 6127847"/>
              <a:gd name="connsiteY23" fmla="*/ 1346223 h 3205293"/>
              <a:gd name="connsiteX24" fmla="*/ 3063924 w 6127847"/>
              <a:gd name="connsiteY24" fmla="*/ 1410329 h 3205293"/>
              <a:gd name="connsiteX25" fmla="*/ 3191495 w 6127847"/>
              <a:gd name="connsiteY25" fmla="*/ 1474435 h 3205293"/>
              <a:gd name="connsiteX26" fmla="*/ 3319076 w 6127847"/>
              <a:gd name="connsiteY26" fmla="*/ 1506488 h 3205293"/>
              <a:gd name="connsiteX27" fmla="*/ 3447000 w 6127847"/>
              <a:gd name="connsiteY27" fmla="*/ 1538541 h 3205293"/>
              <a:gd name="connsiteX28" fmla="*/ 3574581 w 6127847"/>
              <a:gd name="connsiteY28" fmla="*/ 1602647 h 3205293"/>
              <a:gd name="connsiteX29" fmla="*/ 3702152 w 6127847"/>
              <a:gd name="connsiteY29" fmla="*/ 1634699 h 3205293"/>
              <a:gd name="connsiteX30" fmla="*/ 3829733 w 6127847"/>
              <a:gd name="connsiteY30" fmla="*/ 1698805 h 3205293"/>
              <a:gd name="connsiteX31" fmla="*/ 3957657 w 6127847"/>
              <a:gd name="connsiteY31" fmla="*/ 1730858 h 3205293"/>
              <a:gd name="connsiteX32" fmla="*/ 4085228 w 6127847"/>
              <a:gd name="connsiteY32" fmla="*/ 1794964 h 3205293"/>
              <a:gd name="connsiteX33" fmla="*/ 4212809 w 6127847"/>
              <a:gd name="connsiteY33" fmla="*/ 1794964 h 3205293"/>
              <a:gd name="connsiteX34" fmla="*/ 4340381 w 6127847"/>
              <a:gd name="connsiteY34" fmla="*/ 1827017 h 3205293"/>
              <a:gd name="connsiteX35" fmla="*/ 4468314 w 6127847"/>
              <a:gd name="connsiteY35" fmla="*/ 1859070 h 3205293"/>
              <a:gd name="connsiteX36" fmla="*/ 4595886 w 6127847"/>
              <a:gd name="connsiteY36" fmla="*/ 1891123 h 3205293"/>
              <a:gd name="connsiteX37" fmla="*/ 4723457 w 6127847"/>
              <a:gd name="connsiteY37" fmla="*/ 1923176 h 3205293"/>
              <a:gd name="connsiteX38" fmla="*/ 4851038 w 6127847"/>
              <a:gd name="connsiteY38" fmla="*/ 1955229 h 3205293"/>
              <a:gd name="connsiteX39" fmla="*/ 4978961 w 6127847"/>
              <a:gd name="connsiteY39" fmla="*/ 2019335 h 3205293"/>
              <a:gd name="connsiteX40" fmla="*/ 5106543 w 6127847"/>
              <a:gd name="connsiteY40" fmla="*/ 2083441 h 3205293"/>
              <a:gd name="connsiteX41" fmla="*/ 5234114 w 6127847"/>
              <a:gd name="connsiteY41" fmla="*/ 2147546 h 3205293"/>
              <a:gd name="connsiteX42" fmla="*/ 5361695 w 6127847"/>
              <a:gd name="connsiteY42" fmla="*/ 2179599 h 3205293"/>
              <a:gd name="connsiteX43" fmla="*/ 5489619 w 6127847"/>
              <a:gd name="connsiteY43" fmla="*/ 2179599 h 3205293"/>
              <a:gd name="connsiteX44" fmla="*/ 5617190 w 6127847"/>
              <a:gd name="connsiteY44" fmla="*/ 2179599 h 3205293"/>
              <a:gd name="connsiteX45" fmla="*/ 5744772 w 6127847"/>
              <a:gd name="connsiteY45" fmla="*/ 2179599 h 3205293"/>
              <a:gd name="connsiteX46" fmla="*/ 5872343 w 6127847"/>
              <a:gd name="connsiteY46" fmla="*/ 2211652 h 3205293"/>
              <a:gd name="connsiteX47" fmla="*/ 6000276 w 6127847"/>
              <a:gd name="connsiteY47" fmla="*/ 2211652 h 3205293"/>
              <a:gd name="connsiteX48" fmla="*/ 6127847 w 6127847"/>
              <a:gd name="connsiteY48" fmla="*/ 2211652 h 3205293"/>
              <a:gd name="connsiteX49" fmla="*/ 6127847 w 6127847"/>
              <a:gd name="connsiteY49" fmla="*/ 3205293 h 3205293"/>
              <a:gd name="connsiteX50" fmla="*/ 6000276 w 6127847"/>
              <a:gd name="connsiteY50" fmla="*/ 3205293 h 3205293"/>
              <a:gd name="connsiteX51" fmla="*/ 5872343 w 6127847"/>
              <a:gd name="connsiteY51" fmla="*/ 3205293 h 3205293"/>
              <a:gd name="connsiteX52" fmla="*/ 5744772 w 6127847"/>
              <a:gd name="connsiteY52" fmla="*/ 3205293 h 3205293"/>
              <a:gd name="connsiteX53" fmla="*/ 5617190 w 6127847"/>
              <a:gd name="connsiteY53" fmla="*/ 3205293 h 3205293"/>
              <a:gd name="connsiteX54" fmla="*/ 5489619 w 6127847"/>
              <a:gd name="connsiteY54" fmla="*/ 3205293 h 3205293"/>
              <a:gd name="connsiteX55" fmla="*/ 5361695 w 6127847"/>
              <a:gd name="connsiteY55" fmla="*/ 3205293 h 3205293"/>
              <a:gd name="connsiteX56" fmla="*/ 5234114 w 6127847"/>
              <a:gd name="connsiteY56" fmla="*/ 3205293 h 3205293"/>
              <a:gd name="connsiteX57" fmla="*/ 5106543 w 6127847"/>
              <a:gd name="connsiteY57" fmla="*/ 3205293 h 3205293"/>
              <a:gd name="connsiteX58" fmla="*/ 4978961 w 6127847"/>
              <a:gd name="connsiteY58" fmla="*/ 3205293 h 3205293"/>
              <a:gd name="connsiteX59" fmla="*/ 4851038 w 6127847"/>
              <a:gd name="connsiteY59" fmla="*/ 3205293 h 3205293"/>
              <a:gd name="connsiteX60" fmla="*/ 4723457 w 6127847"/>
              <a:gd name="connsiteY60" fmla="*/ 3205293 h 3205293"/>
              <a:gd name="connsiteX61" fmla="*/ 4595886 w 6127847"/>
              <a:gd name="connsiteY61" fmla="*/ 3205293 h 3205293"/>
              <a:gd name="connsiteX62" fmla="*/ 4468314 w 6127847"/>
              <a:gd name="connsiteY62" fmla="*/ 3205293 h 3205293"/>
              <a:gd name="connsiteX63" fmla="*/ 4340381 w 6127847"/>
              <a:gd name="connsiteY63" fmla="*/ 3205293 h 3205293"/>
              <a:gd name="connsiteX64" fmla="*/ 4212809 w 6127847"/>
              <a:gd name="connsiteY64" fmla="*/ 3205293 h 3205293"/>
              <a:gd name="connsiteX65" fmla="*/ 4085228 w 6127847"/>
              <a:gd name="connsiteY65" fmla="*/ 3205293 h 3205293"/>
              <a:gd name="connsiteX66" fmla="*/ 3957657 w 6127847"/>
              <a:gd name="connsiteY66" fmla="*/ 3205293 h 3205293"/>
              <a:gd name="connsiteX67" fmla="*/ 3829733 w 6127847"/>
              <a:gd name="connsiteY67" fmla="*/ 3205293 h 3205293"/>
              <a:gd name="connsiteX68" fmla="*/ 3702152 w 6127847"/>
              <a:gd name="connsiteY68" fmla="*/ 3205293 h 3205293"/>
              <a:gd name="connsiteX69" fmla="*/ 3574581 w 6127847"/>
              <a:gd name="connsiteY69" fmla="*/ 3205293 h 3205293"/>
              <a:gd name="connsiteX70" fmla="*/ 3447000 w 6127847"/>
              <a:gd name="connsiteY70" fmla="*/ 3205293 h 3205293"/>
              <a:gd name="connsiteX71" fmla="*/ 3319076 w 6127847"/>
              <a:gd name="connsiteY71" fmla="*/ 3205293 h 3205293"/>
              <a:gd name="connsiteX72" fmla="*/ 3191495 w 6127847"/>
              <a:gd name="connsiteY72" fmla="*/ 3205293 h 3205293"/>
              <a:gd name="connsiteX73" fmla="*/ 3063924 w 6127847"/>
              <a:gd name="connsiteY73" fmla="*/ 3205293 h 3205293"/>
              <a:gd name="connsiteX74" fmla="*/ 2936352 w 6127847"/>
              <a:gd name="connsiteY74" fmla="*/ 3205293 h 3205293"/>
              <a:gd name="connsiteX75" fmla="*/ 2808419 w 6127847"/>
              <a:gd name="connsiteY75" fmla="*/ 3205293 h 3205293"/>
              <a:gd name="connsiteX76" fmla="*/ 2680848 w 6127847"/>
              <a:gd name="connsiteY76" fmla="*/ 3205293 h 3205293"/>
              <a:gd name="connsiteX77" fmla="*/ 2553267 w 6127847"/>
              <a:gd name="connsiteY77" fmla="*/ 3205293 h 3205293"/>
              <a:gd name="connsiteX78" fmla="*/ 2425695 w 6127847"/>
              <a:gd name="connsiteY78" fmla="*/ 3205293 h 3205293"/>
              <a:gd name="connsiteX79" fmla="*/ 2297771 w 6127847"/>
              <a:gd name="connsiteY79" fmla="*/ 3205293 h 3205293"/>
              <a:gd name="connsiteX80" fmla="*/ 2170191 w 6127847"/>
              <a:gd name="connsiteY80" fmla="*/ 3205293 h 3205293"/>
              <a:gd name="connsiteX81" fmla="*/ 2042619 w 6127847"/>
              <a:gd name="connsiteY81" fmla="*/ 3205293 h 3205293"/>
              <a:gd name="connsiteX82" fmla="*/ 1915038 w 6127847"/>
              <a:gd name="connsiteY82" fmla="*/ 3205293 h 3205293"/>
              <a:gd name="connsiteX83" fmla="*/ 1787114 w 6127847"/>
              <a:gd name="connsiteY83" fmla="*/ 3205293 h 3205293"/>
              <a:gd name="connsiteX84" fmla="*/ 6102276 w 6127847"/>
              <a:gd name="connsiteY84" fmla="*/ 15497 h 3205293"/>
              <a:gd name="connsiteX85" fmla="*/ 0 w 6127847"/>
              <a:gd name="connsiteY85" fmla="*/ 0 h 3205293"/>
              <a:gd name="connsiteX0" fmla="*/ 0 w 6127847"/>
              <a:gd name="connsiteY0" fmla="*/ 0 h 3205293"/>
              <a:gd name="connsiteX1" fmla="*/ 127576 w 6127847"/>
              <a:gd name="connsiteY1" fmla="*/ 32053 h 3205293"/>
              <a:gd name="connsiteX2" fmla="*/ 255153 w 6127847"/>
              <a:gd name="connsiteY2" fmla="*/ 64106 h 3205293"/>
              <a:gd name="connsiteX3" fmla="*/ 383078 w 6127847"/>
              <a:gd name="connsiteY3" fmla="*/ 96159 h 3205293"/>
              <a:gd name="connsiteX4" fmla="*/ 510654 w 6127847"/>
              <a:gd name="connsiteY4" fmla="*/ 160265 h 3205293"/>
              <a:gd name="connsiteX5" fmla="*/ 638231 w 6127847"/>
              <a:gd name="connsiteY5" fmla="*/ 192318 h 3205293"/>
              <a:gd name="connsiteX6" fmla="*/ 765806 w 6127847"/>
              <a:gd name="connsiteY6" fmla="*/ 288476 h 3205293"/>
              <a:gd name="connsiteX7" fmla="*/ 893731 w 6127847"/>
              <a:gd name="connsiteY7" fmla="*/ 352582 h 3205293"/>
              <a:gd name="connsiteX8" fmla="*/ 1021305 w 6127847"/>
              <a:gd name="connsiteY8" fmla="*/ 448741 h 3205293"/>
              <a:gd name="connsiteX9" fmla="*/ 1148886 w 6127847"/>
              <a:gd name="connsiteY9" fmla="*/ 544900 h 3205293"/>
              <a:gd name="connsiteX10" fmla="*/ 1276457 w 6127847"/>
              <a:gd name="connsiteY10" fmla="*/ 576953 h 3205293"/>
              <a:gd name="connsiteX11" fmla="*/ 1404390 w 6127847"/>
              <a:gd name="connsiteY11" fmla="*/ 641059 h 3205293"/>
              <a:gd name="connsiteX12" fmla="*/ 1531962 w 6127847"/>
              <a:gd name="connsiteY12" fmla="*/ 737217 h 3205293"/>
              <a:gd name="connsiteX13" fmla="*/ 1659533 w 6127847"/>
              <a:gd name="connsiteY13" fmla="*/ 801323 h 3205293"/>
              <a:gd name="connsiteX14" fmla="*/ 1787114 w 6127847"/>
              <a:gd name="connsiteY14" fmla="*/ 897482 h 3205293"/>
              <a:gd name="connsiteX15" fmla="*/ 1915038 w 6127847"/>
              <a:gd name="connsiteY15" fmla="*/ 961588 h 3205293"/>
              <a:gd name="connsiteX16" fmla="*/ 2042619 w 6127847"/>
              <a:gd name="connsiteY16" fmla="*/ 1025694 h 3205293"/>
              <a:gd name="connsiteX17" fmla="*/ 2170191 w 6127847"/>
              <a:gd name="connsiteY17" fmla="*/ 1089800 h 3205293"/>
              <a:gd name="connsiteX18" fmla="*/ 2297771 w 6127847"/>
              <a:gd name="connsiteY18" fmla="*/ 1121853 h 3205293"/>
              <a:gd name="connsiteX19" fmla="*/ 2425695 w 6127847"/>
              <a:gd name="connsiteY19" fmla="*/ 1153906 h 3205293"/>
              <a:gd name="connsiteX20" fmla="*/ 2553267 w 6127847"/>
              <a:gd name="connsiteY20" fmla="*/ 1185959 h 3205293"/>
              <a:gd name="connsiteX21" fmla="*/ 2680848 w 6127847"/>
              <a:gd name="connsiteY21" fmla="*/ 1218011 h 3205293"/>
              <a:gd name="connsiteX22" fmla="*/ 2808419 w 6127847"/>
              <a:gd name="connsiteY22" fmla="*/ 1282117 h 3205293"/>
              <a:gd name="connsiteX23" fmla="*/ 2936352 w 6127847"/>
              <a:gd name="connsiteY23" fmla="*/ 1346223 h 3205293"/>
              <a:gd name="connsiteX24" fmla="*/ 3063924 w 6127847"/>
              <a:gd name="connsiteY24" fmla="*/ 1410329 h 3205293"/>
              <a:gd name="connsiteX25" fmla="*/ 3191495 w 6127847"/>
              <a:gd name="connsiteY25" fmla="*/ 1474435 h 3205293"/>
              <a:gd name="connsiteX26" fmla="*/ 3319076 w 6127847"/>
              <a:gd name="connsiteY26" fmla="*/ 1506488 h 3205293"/>
              <a:gd name="connsiteX27" fmla="*/ 3447000 w 6127847"/>
              <a:gd name="connsiteY27" fmla="*/ 1538541 h 3205293"/>
              <a:gd name="connsiteX28" fmla="*/ 3574581 w 6127847"/>
              <a:gd name="connsiteY28" fmla="*/ 1602647 h 3205293"/>
              <a:gd name="connsiteX29" fmla="*/ 3702152 w 6127847"/>
              <a:gd name="connsiteY29" fmla="*/ 1634699 h 3205293"/>
              <a:gd name="connsiteX30" fmla="*/ 3829733 w 6127847"/>
              <a:gd name="connsiteY30" fmla="*/ 1698805 h 3205293"/>
              <a:gd name="connsiteX31" fmla="*/ 3957657 w 6127847"/>
              <a:gd name="connsiteY31" fmla="*/ 1730858 h 3205293"/>
              <a:gd name="connsiteX32" fmla="*/ 4085228 w 6127847"/>
              <a:gd name="connsiteY32" fmla="*/ 1794964 h 3205293"/>
              <a:gd name="connsiteX33" fmla="*/ 4212809 w 6127847"/>
              <a:gd name="connsiteY33" fmla="*/ 1794964 h 3205293"/>
              <a:gd name="connsiteX34" fmla="*/ 4340381 w 6127847"/>
              <a:gd name="connsiteY34" fmla="*/ 1827017 h 3205293"/>
              <a:gd name="connsiteX35" fmla="*/ 4468314 w 6127847"/>
              <a:gd name="connsiteY35" fmla="*/ 1859070 h 3205293"/>
              <a:gd name="connsiteX36" fmla="*/ 4595886 w 6127847"/>
              <a:gd name="connsiteY36" fmla="*/ 1891123 h 3205293"/>
              <a:gd name="connsiteX37" fmla="*/ 4723457 w 6127847"/>
              <a:gd name="connsiteY37" fmla="*/ 1923176 h 3205293"/>
              <a:gd name="connsiteX38" fmla="*/ 4851038 w 6127847"/>
              <a:gd name="connsiteY38" fmla="*/ 1955229 h 3205293"/>
              <a:gd name="connsiteX39" fmla="*/ 4978961 w 6127847"/>
              <a:gd name="connsiteY39" fmla="*/ 2019335 h 3205293"/>
              <a:gd name="connsiteX40" fmla="*/ 5106543 w 6127847"/>
              <a:gd name="connsiteY40" fmla="*/ 2083441 h 3205293"/>
              <a:gd name="connsiteX41" fmla="*/ 5234114 w 6127847"/>
              <a:gd name="connsiteY41" fmla="*/ 2147546 h 3205293"/>
              <a:gd name="connsiteX42" fmla="*/ 5361695 w 6127847"/>
              <a:gd name="connsiteY42" fmla="*/ 2179599 h 3205293"/>
              <a:gd name="connsiteX43" fmla="*/ 5489619 w 6127847"/>
              <a:gd name="connsiteY43" fmla="*/ 2179599 h 3205293"/>
              <a:gd name="connsiteX44" fmla="*/ 5617190 w 6127847"/>
              <a:gd name="connsiteY44" fmla="*/ 2179599 h 3205293"/>
              <a:gd name="connsiteX45" fmla="*/ 5744772 w 6127847"/>
              <a:gd name="connsiteY45" fmla="*/ 2179599 h 3205293"/>
              <a:gd name="connsiteX46" fmla="*/ 5872343 w 6127847"/>
              <a:gd name="connsiteY46" fmla="*/ 2211652 h 3205293"/>
              <a:gd name="connsiteX47" fmla="*/ 6000276 w 6127847"/>
              <a:gd name="connsiteY47" fmla="*/ 2211652 h 3205293"/>
              <a:gd name="connsiteX48" fmla="*/ 6127847 w 6127847"/>
              <a:gd name="connsiteY48" fmla="*/ 2211652 h 3205293"/>
              <a:gd name="connsiteX49" fmla="*/ 6127847 w 6127847"/>
              <a:gd name="connsiteY49" fmla="*/ 3205293 h 3205293"/>
              <a:gd name="connsiteX50" fmla="*/ 6000276 w 6127847"/>
              <a:gd name="connsiteY50" fmla="*/ 3205293 h 3205293"/>
              <a:gd name="connsiteX51" fmla="*/ 5872343 w 6127847"/>
              <a:gd name="connsiteY51" fmla="*/ 3205293 h 3205293"/>
              <a:gd name="connsiteX52" fmla="*/ 5744772 w 6127847"/>
              <a:gd name="connsiteY52" fmla="*/ 3205293 h 3205293"/>
              <a:gd name="connsiteX53" fmla="*/ 5617190 w 6127847"/>
              <a:gd name="connsiteY53" fmla="*/ 3205293 h 3205293"/>
              <a:gd name="connsiteX54" fmla="*/ 5489619 w 6127847"/>
              <a:gd name="connsiteY54" fmla="*/ 3205293 h 3205293"/>
              <a:gd name="connsiteX55" fmla="*/ 5361695 w 6127847"/>
              <a:gd name="connsiteY55" fmla="*/ 3205293 h 3205293"/>
              <a:gd name="connsiteX56" fmla="*/ 5234114 w 6127847"/>
              <a:gd name="connsiteY56" fmla="*/ 3205293 h 3205293"/>
              <a:gd name="connsiteX57" fmla="*/ 5106543 w 6127847"/>
              <a:gd name="connsiteY57" fmla="*/ 3205293 h 3205293"/>
              <a:gd name="connsiteX58" fmla="*/ 4978961 w 6127847"/>
              <a:gd name="connsiteY58" fmla="*/ 3205293 h 3205293"/>
              <a:gd name="connsiteX59" fmla="*/ 4851038 w 6127847"/>
              <a:gd name="connsiteY59" fmla="*/ 3205293 h 3205293"/>
              <a:gd name="connsiteX60" fmla="*/ 4723457 w 6127847"/>
              <a:gd name="connsiteY60" fmla="*/ 3205293 h 3205293"/>
              <a:gd name="connsiteX61" fmla="*/ 4595886 w 6127847"/>
              <a:gd name="connsiteY61" fmla="*/ 3205293 h 3205293"/>
              <a:gd name="connsiteX62" fmla="*/ 4468314 w 6127847"/>
              <a:gd name="connsiteY62" fmla="*/ 3205293 h 3205293"/>
              <a:gd name="connsiteX63" fmla="*/ 4340381 w 6127847"/>
              <a:gd name="connsiteY63" fmla="*/ 3205293 h 3205293"/>
              <a:gd name="connsiteX64" fmla="*/ 4212809 w 6127847"/>
              <a:gd name="connsiteY64" fmla="*/ 3205293 h 3205293"/>
              <a:gd name="connsiteX65" fmla="*/ 4085228 w 6127847"/>
              <a:gd name="connsiteY65" fmla="*/ 3205293 h 3205293"/>
              <a:gd name="connsiteX66" fmla="*/ 3957657 w 6127847"/>
              <a:gd name="connsiteY66" fmla="*/ 3205293 h 3205293"/>
              <a:gd name="connsiteX67" fmla="*/ 3829733 w 6127847"/>
              <a:gd name="connsiteY67" fmla="*/ 3205293 h 3205293"/>
              <a:gd name="connsiteX68" fmla="*/ 3702152 w 6127847"/>
              <a:gd name="connsiteY68" fmla="*/ 3205293 h 3205293"/>
              <a:gd name="connsiteX69" fmla="*/ 3574581 w 6127847"/>
              <a:gd name="connsiteY69" fmla="*/ 3205293 h 3205293"/>
              <a:gd name="connsiteX70" fmla="*/ 3447000 w 6127847"/>
              <a:gd name="connsiteY70" fmla="*/ 3205293 h 3205293"/>
              <a:gd name="connsiteX71" fmla="*/ 3319076 w 6127847"/>
              <a:gd name="connsiteY71" fmla="*/ 3205293 h 3205293"/>
              <a:gd name="connsiteX72" fmla="*/ 3191495 w 6127847"/>
              <a:gd name="connsiteY72" fmla="*/ 3205293 h 3205293"/>
              <a:gd name="connsiteX73" fmla="*/ 3063924 w 6127847"/>
              <a:gd name="connsiteY73" fmla="*/ 3205293 h 3205293"/>
              <a:gd name="connsiteX74" fmla="*/ 2936352 w 6127847"/>
              <a:gd name="connsiteY74" fmla="*/ 3205293 h 3205293"/>
              <a:gd name="connsiteX75" fmla="*/ 2808419 w 6127847"/>
              <a:gd name="connsiteY75" fmla="*/ 3205293 h 3205293"/>
              <a:gd name="connsiteX76" fmla="*/ 2680848 w 6127847"/>
              <a:gd name="connsiteY76" fmla="*/ 3205293 h 3205293"/>
              <a:gd name="connsiteX77" fmla="*/ 2553267 w 6127847"/>
              <a:gd name="connsiteY77" fmla="*/ 3205293 h 3205293"/>
              <a:gd name="connsiteX78" fmla="*/ 2425695 w 6127847"/>
              <a:gd name="connsiteY78" fmla="*/ 3205293 h 3205293"/>
              <a:gd name="connsiteX79" fmla="*/ 2297771 w 6127847"/>
              <a:gd name="connsiteY79" fmla="*/ 3205293 h 3205293"/>
              <a:gd name="connsiteX80" fmla="*/ 2170191 w 6127847"/>
              <a:gd name="connsiteY80" fmla="*/ 3205293 h 3205293"/>
              <a:gd name="connsiteX81" fmla="*/ 2042619 w 6127847"/>
              <a:gd name="connsiteY81" fmla="*/ 3205293 h 3205293"/>
              <a:gd name="connsiteX82" fmla="*/ 1915038 w 6127847"/>
              <a:gd name="connsiteY82" fmla="*/ 3205293 h 3205293"/>
              <a:gd name="connsiteX83" fmla="*/ 6102276 w 6127847"/>
              <a:gd name="connsiteY83" fmla="*/ 15497 h 3205293"/>
              <a:gd name="connsiteX84" fmla="*/ 0 w 6127847"/>
              <a:gd name="connsiteY84" fmla="*/ 0 h 3205293"/>
              <a:gd name="connsiteX0" fmla="*/ 0 w 6127847"/>
              <a:gd name="connsiteY0" fmla="*/ 0 h 3205293"/>
              <a:gd name="connsiteX1" fmla="*/ 127576 w 6127847"/>
              <a:gd name="connsiteY1" fmla="*/ 32053 h 3205293"/>
              <a:gd name="connsiteX2" fmla="*/ 255153 w 6127847"/>
              <a:gd name="connsiteY2" fmla="*/ 64106 h 3205293"/>
              <a:gd name="connsiteX3" fmla="*/ 383078 w 6127847"/>
              <a:gd name="connsiteY3" fmla="*/ 96159 h 3205293"/>
              <a:gd name="connsiteX4" fmla="*/ 510654 w 6127847"/>
              <a:gd name="connsiteY4" fmla="*/ 160265 h 3205293"/>
              <a:gd name="connsiteX5" fmla="*/ 638231 w 6127847"/>
              <a:gd name="connsiteY5" fmla="*/ 192318 h 3205293"/>
              <a:gd name="connsiteX6" fmla="*/ 765806 w 6127847"/>
              <a:gd name="connsiteY6" fmla="*/ 288476 h 3205293"/>
              <a:gd name="connsiteX7" fmla="*/ 893731 w 6127847"/>
              <a:gd name="connsiteY7" fmla="*/ 352582 h 3205293"/>
              <a:gd name="connsiteX8" fmla="*/ 1021305 w 6127847"/>
              <a:gd name="connsiteY8" fmla="*/ 448741 h 3205293"/>
              <a:gd name="connsiteX9" fmla="*/ 1148886 w 6127847"/>
              <a:gd name="connsiteY9" fmla="*/ 544900 h 3205293"/>
              <a:gd name="connsiteX10" fmla="*/ 1276457 w 6127847"/>
              <a:gd name="connsiteY10" fmla="*/ 576953 h 3205293"/>
              <a:gd name="connsiteX11" fmla="*/ 1404390 w 6127847"/>
              <a:gd name="connsiteY11" fmla="*/ 641059 h 3205293"/>
              <a:gd name="connsiteX12" fmla="*/ 1531962 w 6127847"/>
              <a:gd name="connsiteY12" fmla="*/ 737217 h 3205293"/>
              <a:gd name="connsiteX13" fmla="*/ 1659533 w 6127847"/>
              <a:gd name="connsiteY13" fmla="*/ 801323 h 3205293"/>
              <a:gd name="connsiteX14" fmla="*/ 1787114 w 6127847"/>
              <a:gd name="connsiteY14" fmla="*/ 897482 h 3205293"/>
              <a:gd name="connsiteX15" fmla="*/ 1915038 w 6127847"/>
              <a:gd name="connsiteY15" fmla="*/ 961588 h 3205293"/>
              <a:gd name="connsiteX16" fmla="*/ 2042619 w 6127847"/>
              <a:gd name="connsiteY16" fmla="*/ 1025694 h 3205293"/>
              <a:gd name="connsiteX17" fmla="*/ 2170191 w 6127847"/>
              <a:gd name="connsiteY17" fmla="*/ 1089800 h 3205293"/>
              <a:gd name="connsiteX18" fmla="*/ 2297771 w 6127847"/>
              <a:gd name="connsiteY18" fmla="*/ 1121853 h 3205293"/>
              <a:gd name="connsiteX19" fmla="*/ 2425695 w 6127847"/>
              <a:gd name="connsiteY19" fmla="*/ 1153906 h 3205293"/>
              <a:gd name="connsiteX20" fmla="*/ 2553267 w 6127847"/>
              <a:gd name="connsiteY20" fmla="*/ 1185959 h 3205293"/>
              <a:gd name="connsiteX21" fmla="*/ 2680848 w 6127847"/>
              <a:gd name="connsiteY21" fmla="*/ 1218011 h 3205293"/>
              <a:gd name="connsiteX22" fmla="*/ 2808419 w 6127847"/>
              <a:gd name="connsiteY22" fmla="*/ 1282117 h 3205293"/>
              <a:gd name="connsiteX23" fmla="*/ 2936352 w 6127847"/>
              <a:gd name="connsiteY23" fmla="*/ 1346223 h 3205293"/>
              <a:gd name="connsiteX24" fmla="*/ 3063924 w 6127847"/>
              <a:gd name="connsiteY24" fmla="*/ 1410329 h 3205293"/>
              <a:gd name="connsiteX25" fmla="*/ 3191495 w 6127847"/>
              <a:gd name="connsiteY25" fmla="*/ 1474435 h 3205293"/>
              <a:gd name="connsiteX26" fmla="*/ 3319076 w 6127847"/>
              <a:gd name="connsiteY26" fmla="*/ 1506488 h 3205293"/>
              <a:gd name="connsiteX27" fmla="*/ 3447000 w 6127847"/>
              <a:gd name="connsiteY27" fmla="*/ 1538541 h 3205293"/>
              <a:gd name="connsiteX28" fmla="*/ 3574581 w 6127847"/>
              <a:gd name="connsiteY28" fmla="*/ 1602647 h 3205293"/>
              <a:gd name="connsiteX29" fmla="*/ 3702152 w 6127847"/>
              <a:gd name="connsiteY29" fmla="*/ 1634699 h 3205293"/>
              <a:gd name="connsiteX30" fmla="*/ 3829733 w 6127847"/>
              <a:gd name="connsiteY30" fmla="*/ 1698805 h 3205293"/>
              <a:gd name="connsiteX31" fmla="*/ 3957657 w 6127847"/>
              <a:gd name="connsiteY31" fmla="*/ 1730858 h 3205293"/>
              <a:gd name="connsiteX32" fmla="*/ 4085228 w 6127847"/>
              <a:gd name="connsiteY32" fmla="*/ 1794964 h 3205293"/>
              <a:gd name="connsiteX33" fmla="*/ 4212809 w 6127847"/>
              <a:gd name="connsiteY33" fmla="*/ 1794964 h 3205293"/>
              <a:gd name="connsiteX34" fmla="*/ 4340381 w 6127847"/>
              <a:gd name="connsiteY34" fmla="*/ 1827017 h 3205293"/>
              <a:gd name="connsiteX35" fmla="*/ 4468314 w 6127847"/>
              <a:gd name="connsiteY35" fmla="*/ 1859070 h 3205293"/>
              <a:gd name="connsiteX36" fmla="*/ 4595886 w 6127847"/>
              <a:gd name="connsiteY36" fmla="*/ 1891123 h 3205293"/>
              <a:gd name="connsiteX37" fmla="*/ 4723457 w 6127847"/>
              <a:gd name="connsiteY37" fmla="*/ 1923176 h 3205293"/>
              <a:gd name="connsiteX38" fmla="*/ 4851038 w 6127847"/>
              <a:gd name="connsiteY38" fmla="*/ 1955229 h 3205293"/>
              <a:gd name="connsiteX39" fmla="*/ 4978961 w 6127847"/>
              <a:gd name="connsiteY39" fmla="*/ 2019335 h 3205293"/>
              <a:gd name="connsiteX40" fmla="*/ 5106543 w 6127847"/>
              <a:gd name="connsiteY40" fmla="*/ 2083441 h 3205293"/>
              <a:gd name="connsiteX41" fmla="*/ 5234114 w 6127847"/>
              <a:gd name="connsiteY41" fmla="*/ 2147546 h 3205293"/>
              <a:gd name="connsiteX42" fmla="*/ 5361695 w 6127847"/>
              <a:gd name="connsiteY42" fmla="*/ 2179599 h 3205293"/>
              <a:gd name="connsiteX43" fmla="*/ 5489619 w 6127847"/>
              <a:gd name="connsiteY43" fmla="*/ 2179599 h 3205293"/>
              <a:gd name="connsiteX44" fmla="*/ 5617190 w 6127847"/>
              <a:gd name="connsiteY44" fmla="*/ 2179599 h 3205293"/>
              <a:gd name="connsiteX45" fmla="*/ 5744772 w 6127847"/>
              <a:gd name="connsiteY45" fmla="*/ 2179599 h 3205293"/>
              <a:gd name="connsiteX46" fmla="*/ 5872343 w 6127847"/>
              <a:gd name="connsiteY46" fmla="*/ 2211652 h 3205293"/>
              <a:gd name="connsiteX47" fmla="*/ 6000276 w 6127847"/>
              <a:gd name="connsiteY47" fmla="*/ 2211652 h 3205293"/>
              <a:gd name="connsiteX48" fmla="*/ 6127847 w 6127847"/>
              <a:gd name="connsiteY48" fmla="*/ 2211652 h 3205293"/>
              <a:gd name="connsiteX49" fmla="*/ 6127847 w 6127847"/>
              <a:gd name="connsiteY49" fmla="*/ 3205293 h 3205293"/>
              <a:gd name="connsiteX50" fmla="*/ 6000276 w 6127847"/>
              <a:gd name="connsiteY50" fmla="*/ 3205293 h 3205293"/>
              <a:gd name="connsiteX51" fmla="*/ 5872343 w 6127847"/>
              <a:gd name="connsiteY51" fmla="*/ 3205293 h 3205293"/>
              <a:gd name="connsiteX52" fmla="*/ 5744772 w 6127847"/>
              <a:gd name="connsiteY52" fmla="*/ 3205293 h 3205293"/>
              <a:gd name="connsiteX53" fmla="*/ 5617190 w 6127847"/>
              <a:gd name="connsiteY53" fmla="*/ 3205293 h 3205293"/>
              <a:gd name="connsiteX54" fmla="*/ 5489619 w 6127847"/>
              <a:gd name="connsiteY54" fmla="*/ 3205293 h 3205293"/>
              <a:gd name="connsiteX55" fmla="*/ 5361695 w 6127847"/>
              <a:gd name="connsiteY55" fmla="*/ 3205293 h 3205293"/>
              <a:gd name="connsiteX56" fmla="*/ 5234114 w 6127847"/>
              <a:gd name="connsiteY56" fmla="*/ 3205293 h 3205293"/>
              <a:gd name="connsiteX57" fmla="*/ 5106543 w 6127847"/>
              <a:gd name="connsiteY57" fmla="*/ 3205293 h 3205293"/>
              <a:gd name="connsiteX58" fmla="*/ 4978961 w 6127847"/>
              <a:gd name="connsiteY58" fmla="*/ 3205293 h 3205293"/>
              <a:gd name="connsiteX59" fmla="*/ 4851038 w 6127847"/>
              <a:gd name="connsiteY59" fmla="*/ 3205293 h 3205293"/>
              <a:gd name="connsiteX60" fmla="*/ 4723457 w 6127847"/>
              <a:gd name="connsiteY60" fmla="*/ 3205293 h 3205293"/>
              <a:gd name="connsiteX61" fmla="*/ 4595886 w 6127847"/>
              <a:gd name="connsiteY61" fmla="*/ 3205293 h 3205293"/>
              <a:gd name="connsiteX62" fmla="*/ 4468314 w 6127847"/>
              <a:gd name="connsiteY62" fmla="*/ 3205293 h 3205293"/>
              <a:gd name="connsiteX63" fmla="*/ 4340381 w 6127847"/>
              <a:gd name="connsiteY63" fmla="*/ 3205293 h 3205293"/>
              <a:gd name="connsiteX64" fmla="*/ 4212809 w 6127847"/>
              <a:gd name="connsiteY64" fmla="*/ 3205293 h 3205293"/>
              <a:gd name="connsiteX65" fmla="*/ 4085228 w 6127847"/>
              <a:gd name="connsiteY65" fmla="*/ 3205293 h 3205293"/>
              <a:gd name="connsiteX66" fmla="*/ 3957657 w 6127847"/>
              <a:gd name="connsiteY66" fmla="*/ 3205293 h 3205293"/>
              <a:gd name="connsiteX67" fmla="*/ 3829733 w 6127847"/>
              <a:gd name="connsiteY67" fmla="*/ 3205293 h 3205293"/>
              <a:gd name="connsiteX68" fmla="*/ 3702152 w 6127847"/>
              <a:gd name="connsiteY68" fmla="*/ 3205293 h 3205293"/>
              <a:gd name="connsiteX69" fmla="*/ 3574581 w 6127847"/>
              <a:gd name="connsiteY69" fmla="*/ 3205293 h 3205293"/>
              <a:gd name="connsiteX70" fmla="*/ 3447000 w 6127847"/>
              <a:gd name="connsiteY70" fmla="*/ 3205293 h 3205293"/>
              <a:gd name="connsiteX71" fmla="*/ 3319076 w 6127847"/>
              <a:gd name="connsiteY71" fmla="*/ 3205293 h 3205293"/>
              <a:gd name="connsiteX72" fmla="*/ 3191495 w 6127847"/>
              <a:gd name="connsiteY72" fmla="*/ 3205293 h 3205293"/>
              <a:gd name="connsiteX73" fmla="*/ 3063924 w 6127847"/>
              <a:gd name="connsiteY73" fmla="*/ 3205293 h 3205293"/>
              <a:gd name="connsiteX74" fmla="*/ 2936352 w 6127847"/>
              <a:gd name="connsiteY74" fmla="*/ 3205293 h 3205293"/>
              <a:gd name="connsiteX75" fmla="*/ 2808419 w 6127847"/>
              <a:gd name="connsiteY75" fmla="*/ 3205293 h 3205293"/>
              <a:gd name="connsiteX76" fmla="*/ 2680848 w 6127847"/>
              <a:gd name="connsiteY76" fmla="*/ 3205293 h 3205293"/>
              <a:gd name="connsiteX77" fmla="*/ 2553267 w 6127847"/>
              <a:gd name="connsiteY77" fmla="*/ 3205293 h 3205293"/>
              <a:gd name="connsiteX78" fmla="*/ 2425695 w 6127847"/>
              <a:gd name="connsiteY78" fmla="*/ 3205293 h 3205293"/>
              <a:gd name="connsiteX79" fmla="*/ 2297771 w 6127847"/>
              <a:gd name="connsiteY79" fmla="*/ 3205293 h 3205293"/>
              <a:gd name="connsiteX80" fmla="*/ 2170191 w 6127847"/>
              <a:gd name="connsiteY80" fmla="*/ 3205293 h 3205293"/>
              <a:gd name="connsiteX81" fmla="*/ 2042619 w 6127847"/>
              <a:gd name="connsiteY81" fmla="*/ 3205293 h 3205293"/>
              <a:gd name="connsiteX82" fmla="*/ 6102276 w 6127847"/>
              <a:gd name="connsiteY82" fmla="*/ 15497 h 3205293"/>
              <a:gd name="connsiteX83" fmla="*/ 0 w 6127847"/>
              <a:gd name="connsiteY83" fmla="*/ 0 h 3205293"/>
              <a:gd name="connsiteX0" fmla="*/ 0 w 6127847"/>
              <a:gd name="connsiteY0" fmla="*/ 0 h 3205293"/>
              <a:gd name="connsiteX1" fmla="*/ 127576 w 6127847"/>
              <a:gd name="connsiteY1" fmla="*/ 32053 h 3205293"/>
              <a:gd name="connsiteX2" fmla="*/ 255153 w 6127847"/>
              <a:gd name="connsiteY2" fmla="*/ 64106 h 3205293"/>
              <a:gd name="connsiteX3" fmla="*/ 383078 w 6127847"/>
              <a:gd name="connsiteY3" fmla="*/ 96159 h 3205293"/>
              <a:gd name="connsiteX4" fmla="*/ 510654 w 6127847"/>
              <a:gd name="connsiteY4" fmla="*/ 160265 h 3205293"/>
              <a:gd name="connsiteX5" fmla="*/ 638231 w 6127847"/>
              <a:gd name="connsiteY5" fmla="*/ 192318 h 3205293"/>
              <a:gd name="connsiteX6" fmla="*/ 765806 w 6127847"/>
              <a:gd name="connsiteY6" fmla="*/ 288476 h 3205293"/>
              <a:gd name="connsiteX7" fmla="*/ 893731 w 6127847"/>
              <a:gd name="connsiteY7" fmla="*/ 352582 h 3205293"/>
              <a:gd name="connsiteX8" fmla="*/ 1021305 w 6127847"/>
              <a:gd name="connsiteY8" fmla="*/ 448741 h 3205293"/>
              <a:gd name="connsiteX9" fmla="*/ 1148886 w 6127847"/>
              <a:gd name="connsiteY9" fmla="*/ 544900 h 3205293"/>
              <a:gd name="connsiteX10" fmla="*/ 1276457 w 6127847"/>
              <a:gd name="connsiteY10" fmla="*/ 576953 h 3205293"/>
              <a:gd name="connsiteX11" fmla="*/ 1404390 w 6127847"/>
              <a:gd name="connsiteY11" fmla="*/ 641059 h 3205293"/>
              <a:gd name="connsiteX12" fmla="*/ 1531962 w 6127847"/>
              <a:gd name="connsiteY12" fmla="*/ 737217 h 3205293"/>
              <a:gd name="connsiteX13" fmla="*/ 1659533 w 6127847"/>
              <a:gd name="connsiteY13" fmla="*/ 801323 h 3205293"/>
              <a:gd name="connsiteX14" fmla="*/ 1787114 w 6127847"/>
              <a:gd name="connsiteY14" fmla="*/ 897482 h 3205293"/>
              <a:gd name="connsiteX15" fmla="*/ 1915038 w 6127847"/>
              <a:gd name="connsiteY15" fmla="*/ 961588 h 3205293"/>
              <a:gd name="connsiteX16" fmla="*/ 2042619 w 6127847"/>
              <a:gd name="connsiteY16" fmla="*/ 1025694 h 3205293"/>
              <a:gd name="connsiteX17" fmla="*/ 2170191 w 6127847"/>
              <a:gd name="connsiteY17" fmla="*/ 1089800 h 3205293"/>
              <a:gd name="connsiteX18" fmla="*/ 2297771 w 6127847"/>
              <a:gd name="connsiteY18" fmla="*/ 1121853 h 3205293"/>
              <a:gd name="connsiteX19" fmla="*/ 2425695 w 6127847"/>
              <a:gd name="connsiteY19" fmla="*/ 1153906 h 3205293"/>
              <a:gd name="connsiteX20" fmla="*/ 2553267 w 6127847"/>
              <a:gd name="connsiteY20" fmla="*/ 1185959 h 3205293"/>
              <a:gd name="connsiteX21" fmla="*/ 2680848 w 6127847"/>
              <a:gd name="connsiteY21" fmla="*/ 1218011 h 3205293"/>
              <a:gd name="connsiteX22" fmla="*/ 2808419 w 6127847"/>
              <a:gd name="connsiteY22" fmla="*/ 1282117 h 3205293"/>
              <a:gd name="connsiteX23" fmla="*/ 2936352 w 6127847"/>
              <a:gd name="connsiteY23" fmla="*/ 1346223 h 3205293"/>
              <a:gd name="connsiteX24" fmla="*/ 3063924 w 6127847"/>
              <a:gd name="connsiteY24" fmla="*/ 1410329 h 3205293"/>
              <a:gd name="connsiteX25" fmla="*/ 3191495 w 6127847"/>
              <a:gd name="connsiteY25" fmla="*/ 1474435 h 3205293"/>
              <a:gd name="connsiteX26" fmla="*/ 3319076 w 6127847"/>
              <a:gd name="connsiteY26" fmla="*/ 1506488 h 3205293"/>
              <a:gd name="connsiteX27" fmla="*/ 3447000 w 6127847"/>
              <a:gd name="connsiteY27" fmla="*/ 1538541 h 3205293"/>
              <a:gd name="connsiteX28" fmla="*/ 3574581 w 6127847"/>
              <a:gd name="connsiteY28" fmla="*/ 1602647 h 3205293"/>
              <a:gd name="connsiteX29" fmla="*/ 3702152 w 6127847"/>
              <a:gd name="connsiteY29" fmla="*/ 1634699 h 3205293"/>
              <a:gd name="connsiteX30" fmla="*/ 3829733 w 6127847"/>
              <a:gd name="connsiteY30" fmla="*/ 1698805 h 3205293"/>
              <a:gd name="connsiteX31" fmla="*/ 3957657 w 6127847"/>
              <a:gd name="connsiteY31" fmla="*/ 1730858 h 3205293"/>
              <a:gd name="connsiteX32" fmla="*/ 4085228 w 6127847"/>
              <a:gd name="connsiteY32" fmla="*/ 1794964 h 3205293"/>
              <a:gd name="connsiteX33" fmla="*/ 4212809 w 6127847"/>
              <a:gd name="connsiteY33" fmla="*/ 1794964 h 3205293"/>
              <a:gd name="connsiteX34" fmla="*/ 4340381 w 6127847"/>
              <a:gd name="connsiteY34" fmla="*/ 1827017 h 3205293"/>
              <a:gd name="connsiteX35" fmla="*/ 4468314 w 6127847"/>
              <a:gd name="connsiteY35" fmla="*/ 1859070 h 3205293"/>
              <a:gd name="connsiteX36" fmla="*/ 4595886 w 6127847"/>
              <a:gd name="connsiteY36" fmla="*/ 1891123 h 3205293"/>
              <a:gd name="connsiteX37" fmla="*/ 4723457 w 6127847"/>
              <a:gd name="connsiteY37" fmla="*/ 1923176 h 3205293"/>
              <a:gd name="connsiteX38" fmla="*/ 4851038 w 6127847"/>
              <a:gd name="connsiteY38" fmla="*/ 1955229 h 3205293"/>
              <a:gd name="connsiteX39" fmla="*/ 4978961 w 6127847"/>
              <a:gd name="connsiteY39" fmla="*/ 2019335 h 3205293"/>
              <a:gd name="connsiteX40" fmla="*/ 5106543 w 6127847"/>
              <a:gd name="connsiteY40" fmla="*/ 2083441 h 3205293"/>
              <a:gd name="connsiteX41" fmla="*/ 5234114 w 6127847"/>
              <a:gd name="connsiteY41" fmla="*/ 2147546 h 3205293"/>
              <a:gd name="connsiteX42" fmla="*/ 5361695 w 6127847"/>
              <a:gd name="connsiteY42" fmla="*/ 2179599 h 3205293"/>
              <a:gd name="connsiteX43" fmla="*/ 5489619 w 6127847"/>
              <a:gd name="connsiteY43" fmla="*/ 2179599 h 3205293"/>
              <a:gd name="connsiteX44" fmla="*/ 5617190 w 6127847"/>
              <a:gd name="connsiteY44" fmla="*/ 2179599 h 3205293"/>
              <a:gd name="connsiteX45" fmla="*/ 5744772 w 6127847"/>
              <a:gd name="connsiteY45" fmla="*/ 2179599 h 3205293"/>
              <a:gd name="connsiteX46" fmla="*/ 5872343 w 6127847"/>
              <a:gd name="connsiteY46" fmla="*/ 2211652 h 3205293"/>
              <a:gd name="connsiteX47" fmla="*/ 6000276 w 6127847"/>
              <a:gd name="connsiteY47" fmla="*/ 2211652 h 3205293"/>
              <a:gd name="connsiteX48" fmla="*/ 6127847 w 6127847"/>
              <a:gd name="connsiteY48" fmla="*/ 2211652 h 3205293"/>
              <a:gd name="connsiteX49" fmla="*/ 6127847 w 6127847"/>
              <a:gd name="connsiteY49" fmla="*/ 3205293 h 3205293"/>
              <a:gd name="connsiteX50" fmla="*/ 6000276 w 6127847"/>
              <a:gd name="connsiteY50" fmla="*/ 3205293 h 3205293"/>
              <a:gd name="connsiteX51" fmla="*/ 5872343 w 6127847"/>
              <a:gd name="connsiteY51" fmla="*/ 3205293 h 3205293"/>
              <a:gd name="connsiteX52" fmla="*/ 5744772 w 6127847"/>
              <a:gd name="connsiteY52" fmla="*/ 3205293 h 3205293"/>
              <a:gd name="connsiteX53" fmla="*/ 5617190 w 6127847"/>
              <a:gd name="connsiteY53" fmla="*/ 3205293 h 3205293"/>
              <a:gd name="connsiteX54" fmla="*/ 5489619 w 6127847"/>
              <a:gd name="connsiteY54" fmla="*/ 3205293 h 3205293"/>
              <a:gd name="connsiteX55" fmla="*/ 5361695 w 6127847"/>
              <a:gd name="connsiteY55" fmla="*/ 3205293 h 3205293"/>
              <a:gd name="connsiteX56" fmla="*/ 5234114 w 6127847"/>
              <a:gd name="connsiteY56" fmla="*/ 3205293 h 3205293"/>
              <a:gd name="connsiteX57" fmla="*/ 5106543 w 6127847"/>
              <a:gd name="connsiteY57" fmla="*/ 3205293 h 3205293"/>
              <a:gd name="connsiteX58" fmla="*/ 4978961 w 6127847"/>
              <a:gd name="connsiteY58" fmla="*/ 3205293 h 3205293"/>
              <a:gd name="connsiteX59" fmla="*/ 4851038 w 6127847"/>
              <a:gd name="connsiteY59" fmla="*/ 3205293 h 3205293"/>
              <a:gd name="connsiteX60" fmla="*/ 4723457 w 6127847"/>
              <a:gd name="connsiteY60" fmla="*/ 3205293 h 3205293"/>
              <a:gd name="connsiteX61" fmla="*/ 4595886 w 6127847"/>
              <a:gd name="connsiteY61" fmla="*/ 3205293 h 3205293"/>
              <a:gd name="connsiteX62" fmla="*/ 4468314 w 6127847"/>
              <a:gd name="connsiteY62" fmla="*/ 3205293 h 3205293"/>
              <a:gd name="connsiteX63" fmla="*/ 4340381 w 6127847"/>
              <a:gd name="connsiteY63" fmla="*/ 3205293 h 3205293"/>
              <a:gd name="connsiteX64" fmla="*/ 4212809 w 6127847"/>
              <a:gd name="connsiteY64" fmla="*/ 3205293 h 3205293"/>
              <a:gd name="connsiteX65" fmla="*/ 4085228 w 6127847"/>
              <a:gd name="connsiteY65" fmla="*/ 3205293 h 3205293"/>
              <a:gd name="connsiteX66" fmla="*/ 3957657 w 6127847"/>
              <a:gd name="connsiteY66" fmla="*/ 3205293 h 3205293"/>
              <a:gd name="connsiteX67" fmla="*/ 3829733 w 6127847"/>
              <a:gd name="connsiteY67" fmla="*/ 3205293 h 3205293"/>
              <a:gd name="connsiteX68" fmla="*/ 3702152 w 6127847"/>
              <a:gd name="connsiteY68" fmla="*/ 3205293 h 3205293"/>
              <a:gd name="connsiteX69" fmla="*/ 3574581 w 6127847"/>
              <a:gd name="connsiteY69" fmla="*/ 3205293 h 3205293"/>
              <a:gd name="connsiteX70" fmla="*/ 3447000 w 6127847"/>
              <a:gd name="connsiteY70" fmla="*/ 3205293 h 3205293"/>
              <a:gd name="connsiteX71" fmla="*/ 3319076 w 6127847"/>
              <a:gd name="connsiteY71" fmla="*/ 3205293 h 3205293"/>
              <a:gd name="connsiteX72" fmla="*/ 3191495 w 6127847"/>
              <a:gd name="connsiteY72" fmla="*/ 3205293 h 3205293"/>
              <a:gd name="connsiteX73" fmla="*/ 3063924 w 6127847"/>
              <a:gd name="connsiteY73" fmla="*/ 3205293 h 3205293"/>
              <a:gd name="connsiteX74" fmla="*/ 2936352 w 6127847"/>
              <a:gd name="connsiteY74" fmla="*/ 3205293 h 3205293"/>
              <a:gd name="connsiteX75" fmla="*/ 2808419 w 6127847"/>
              <a:gd name="connsiteY75" fmla="*/ 3205293 h 3205293"/>
              <a:gd name="connsiteX76" fmla="*/ 2680848 w 6127847"/>
              <a:gd name="connsiteY76" fmla="*/ 3205293 h 3205293"/>
              <a:gd name="connsiteX77" fmla="*/ 2553267 w 6127847"/>
              <a:gd name="connsiteY77" fmla="*/ 3205293 h 3205293"/>
              <a:gd name="connsiteX78" fmla="*/ 2425695 w 6127847"/>
              <a:gd name="connsiteY78" fmla="*/ 3205293 h 3205293"/>
              <a:gd name="connsiteX79" fmla="*/ 2297771 w 6127847"/>
              <a:gd name="connsiteY79" fmla="*/ 3205293 h 3205293"/>
              <a:gd name="connsiteX80" fmla="*/ 2170191 w 6127847"/>
              <a:gd name="connsiteY80" fmla="*/ 3205293 h 3205293"/>
              <a:gd name="connsiteX81" fmla="*/ 6102276 w 6127847"/>
              <a:gd name="connsiteY81" fmla="*/ 15497 h 3205293"/>
              <a:gd name="connsiteX82" fmla="*/ 0 w 6127847"/>
              <a:gd name="connsiteY82" fmla="*/ 0 h 3205293"/>
              <a:gd name="connsiteX0" fmla="*/ 0 w 6127847"/>
              <a:gd name="connsiteY0" fmla="*/ 0 h 3205293"/>
              <a:gd name="connsiteX1" fmla="*/ 127576 w 6127847"/>
              <a:gd name="connsiteY1" fmla="*/ 32053 h 3205293"/>
              <a:gd name="connsiteX2" fmla="*/ 255153 w 6127847"/>
              <a:gd name="connsiteY2" fmla="*/ 64106 h 3205293"/>
              <a:gd name="connsiteX3" fmla="*/ 383078 w 6127847"/>
              <a:gd name="connsiteY3" fmla="*/ 96159 h 3205293"/>
              <a:gd name="connsiteX4" fmla="*/ 510654 w 6127847"/>
              <a:gd name="connsiteY4" fmla="*/ 160265 h 3205293"/>
              <a:gd name="connsiteX5" fmla="*/ 638231 w 6127847"/>
              <a:gd name="connsiteY5" fmla="*/ 192318 h 3205293"/>
              <a:gd name="connsiteX6" fmla="*/ 765806 w 6127847"/>
              <a:gd name="connsiteY6" fmla="*/ 288476 h 3205293"/>
              <a:gd name="connsiteX7" fmla="*/ 893731 w 6127847"/>
              <a:gd name="connsiteY7" fmla="*/ 352582 h 3205293"/>
              <a:gd name="connsiteX8" fmla="*/ 1021305 w 6127847"/>
              <a:gd name="connsiteY8" fmla="*/ 448741 h 3205293"/>
              <a:gd name="connsiteX9" fmla="*/ 1148886 w 6127847"/>
              <a:gd name="connsiteY9" fmla="*/ 544900 h 3205293"/>
              <a:gd name="connsiteX10" fmla="*/ 1276457 w 6127847"/>
              <a:gd name="connsiteY10" fmla="*/ 576953 h 3205293"/>
              <a:gd name="connsiteX11" fmla="*/ 1404390 w 6127847"/>
              <a:gd name="connsiteY11" fmla="*/ 641059 h 3205293"/>
              <a:gd name="connsiteX12" fmla="*/ 1531962 w 6127847"/>
              <a:gd name="connsiteY12" fmla="*/ 737217 h 3205293"/>
              <a:gd name="connsiteX13" fmla="*/ 1659533 w 6127847"/>
              <a:gd name="connsiteY13" fmla="*/ 801323 h 3205293"/>
              <a:gd name="connsiteX14" fmla="*/ 1787114 w 6127847"/>
              <a:gd name="connsiteY14" fmla="*/ 897482 h 3205293"/>
              <a:gd name="connsiteX15" fmla="*/ 1915038 w 6127847"/>
              <a:gd name="connsiteY15" fmla="*/ 961588 h 3205293"/>
              <a:gd name="connsiteX16" fmla="*/ 2042619 w 6127847"/>
              <a:gd name="connsiteY16" fmla="*/ 1025694 h 3205293"/>
              <a:gd name="connsiteX17" fmla="*/ 2170191 w 6127847"/>
              <a:gd name="connsiteY17" fmla="*/ 1089800 h 3205293"/>
              <a:gd name="connsiteX18" fmla="*/ 2297771 w 6127847"/>
              <a:gd name="connsiteY18" fmla="*/ 1121853 h 3205293"/>
              <a:gd name="connsiteX19" fmla="*/ 2425695 w 6127847"/>
              <a:gd name="connsiteY19" fmla="*/ 1153906 h 3205293"/>
              <a:gd name="connsiteX20" fmla="*/ 2553267 w 6127847"/>
              <a:gd name="connsiteY20" fmla="*/ 1185959 h 3205293"/>
              <a:gd name="connsiteX21" fmla="*/ 2680848 w 6127847"/>
              <a:gd name="connsiteY21" fmla="*/ 1218011 h 3205293"/>
              <a:gd name="connsiteX22" fmla="*/ 2808419 w 6127847"/>
              <a:gd name="connsiteY22" fmla="*/ 1282117 h 3205293"/>
              <a:gd name="connsiteX23" fmla="*/ 2936352 w 6127847"/>
              <a:gd name="connsiteY23" fmla="*/ 1346223 h 3205293"/>
              <a:gd name="connsiteX24" fmla="*/ 3063924 w 6127847"/>
              <a:gd name="connsiteY24" fmla="*/ 1410329 h 3205293"/>
              <a:gd name="connsiteX25" fmla="*/ 3191495 w 6127847"/>
              <a:gd name="connsiteY25" fmla="*/ 1474435 h 3205293"/>
              <a:gd name="connsiteX26" fmla="*/ 3319076 w 6127847"/>
              <a:gd name="connsiteY26" fmla="*/ 1506488 h 3205293"/>
              <a:gd name="connsiteX27" fmla="*/ 3447000 w 6127847"/>
              <a:gd name="connsiteY27" fmla="*/ 1538541 h 3205293"/>
              <a:gd name="connsiteX28" fmla="*/ 3574581 w 6127847"/>
              <a:gd name="connsiteY28" fmla="*/ 1602647 h 3205293"/>
              <a:gd name="connsiteX29" fmla="*/ 3702152 w 6127847"/>
              <a:gd name="connsiteY29" fmla="*/ 1634699 h 3205293"/>
              <a:gd name="connsiteX30" fmla="*/ 3829733 w 6127847"/>
              <a:gd name="connsiteY30" fmla="*/ 1698805 h 3205293"/>
              <a:gd name="connsiteX31" fmla="*/ 3957657 w 6127847"/>
              <a:gd name="connsiteY31" fmla="*/ 1730858 h 3205293"/>
              <a:gd name="connsiteX32" fmla="*/ 4085228 w 6127847"/>
              <a:gd name="connsiteY32" fmla="*/ 1794964 h 3205293"/>
              <a:gd name="connsiteX33" fmla="*/ 4212809 w 6127847"/>
              <a:gd name="connsiteY33" fmla="*/ 1794964 h 3205293"/>
              <a:gd name="connsiteX34" fmla="*/ 4340381 w 6127847"/>
              <a:gd name="connsiteY34" fmla="*/ 1827017 h 3205293"/>
              <a:gd name="connsiteX35" fmla="*/ 4468314 w 6127847"/>
              <a:gd name="connsiteY35" fmla="*/ 1859070 h 3205293"/>
              <a:gd name="connsiteX36" fmla="*/ 4595886 w 6127847"/>
              <a:gd name="connsiteY36" fmla="*/ 1891123 h 3205293"/>
              <a:gd name="connsiteX37" fmla="*/ 4723457 w 6127847"/>
              <a:gd name="connsiteY37" fmla="*/ 1923176 h 3205293"/>
              <a:gd name="connsiteX38" fmla="*/ 4851038 w 6127847"/>
              <a:gd name="connsiteY38" fmla="*/ 1955229 h 3205293"/>
              <a:gd name="connsiteX39" fmla="*/ 4978961 w 6127847"/>
              <a:gd name="connsiteY39" fmla="*/ 2019335 h 3205293"/>
              <a:gd name="connsiteX40" fmla="*/ 5106543 w 6127847"/>
              <a:gd name="connsiteY40" fmla="*/ 2083441 h 3205293"/>
              <a:gd name="connsiteX41" fmla="*/ 5234114 w 6127847"/>
              <a:gd name="connsiteY41" fmla="*/ 2147546 h 3205293"/>
              <a:gd name="connsiteX42" fmla="*/ 5361695 w 6127847"/>
              <a:gd name="connsiteY42" fmla="*/ 2179599 h 3205293"/>
              <a:gd name="connsiteX43" fmla="*/ 5489619 w 6127847"/>
              <a:gd name="connsiteY43" fmla="*/ 2179599 h 3205293"/>
              <a:gd name="connsiteX44" fmla="*/ 5617190 w 6127847"/>
              <a:gd name="connsiteY44" fmla="*/ 2179599 h 3205293"/>
              <a:gd name="connsiteX45" fmla="*/ 5744772 w 6127847"/>
              <a:gd name="connsiteY45" fmla="*/ 2179599 h 3205293"/>
              <a:gd name="connsiteX46" fmla="*/ 5872343 w 6127847"/>
              <a:gd name="connsiteY46" fmla="*/ 2211652 h 3205293"/>
              <a:gd name="connsiteX47" fmla="*/ 6000276 w 6127847"/>
              <a:gd name="connsiteY47" fmla="*/ 2211652 h 3205293"/>
              <a:gd name="connsiteX48" fmla="*/ 6127847 w 6127847"/>
              <a:gd name="connsiteY48" fmla="*/ 2211652 h 3205293"/>
              <a:gd name="connsiteX49" fmla="*/ 6127847 w 6127847"/>
              <a:gd name="connsiteY49" fmla="*/ 3205293 h 3205293"/>
              <a:gd name="connsiteX50" fmla="*/ 6000276 w 6127847"/>
              <a:gd name="connsiteY50" fmla="*/ 3205293 h 3205293"/>
              <a:gd name="connsiteX51" fmla="*/ 5872343 w 6127847"/>
              <a:gd name="connsiteY51" fmla="*/ 3205293 h 3205293"/>
              <a:gd name="connsiteX52" fmla="*/ 5744772 w 6127847"/>
              <a:gd name="connsiteY52" fmla="*/ 3205293 h 3205293"/>
              <a:gd name="connsiteX53" fmla="*/ 5617190 w 6127847"/>
              <a:gd name="connsiteY53" fmla="*/ 3205293 h 3205293"/>
              <a:gd name="connsiteX54" fmla="*/ 5489619 w 6127847"/>
              <a:gd name="connsiteY54" fmla="*/ 3205293 h 3205293"/>
              <a:gd name="connsiteX55" fmla="*/ 5361695 w 6127847"/>
              <a:gd name="connsiteY55" fmla="*/ 3205293 h 3205293"/>
              <a:gd name="connsiteX56" fmla="*/ 5234114 w 6127847"/>
              <a:gd name="connsiteY56" fmla="*/ 3205293 h 3205293"/>
              <a:gd name="connsiteX57" fmla="*/ 5106543 w 6127847"/>
              <a:gd name="connsiteY57" fmla="*/ 3205293 h 3205293"/>
              <a:gd name="connsiteX58" fmla="*/ 4978961 w 6127847"/>
              <a:gd name="connsiteY58" fmla="*/ 3205293 h 3205293"/>
              <a:gd name="connsiteX59" fmla="*/ 4851038 w 6127847"/>
              <a:gd name="connsiteY59" fmla="*/ 3205293 h 3205293"/>
              <a:gd name="connsiteX60" fmla="*/ 4723457 w 6127847"/>
              <a:gd name="connsiteY60" fmla="*/ 3205293 h 3205293"/>
              <a:gd name="connsiteX61" fmla="*/ 4595886 w 6127847"/>
              <a:gd name="connsiteY61" fmla="*/ 3205293 h 3205293"/>
              <a:gd name="connsiteX62" fmla="*/ 4468314 w 6127847"/>
              <a:gd name="connsiteY62" fmla="*/ 3205293 h 3205293"/>
              <a:gd name="connsiteX63" fmla="*/ 4340381 w 6127847"/>
              <a:gd name="connsiteY63" fmla="*/ 3205293 h 3205293"/>
              <a:gd name="connsiteX64" fmla="*/ 4212809 w 6127847"/>
              <a:gd name="connsiteY64" fmla="*/ 3205293 h 3205293"/>
              <a:gd name="connsiteX65" fmla="*/ 4085228 w 6127847"/>
              <a:gd name="connsiteY65" fmla="*/ 3205293 h 3205293"/>
              <a:gd name="connsiteX66" fmla="*/ 3957657 w 6127847"/>
              <a:gd name="connsiteY66" fmla="*/ 3205293 h 3205293"/>
              <a:gd name="connsiteX67" fmla="*/ 3829733 w 6127847"/>
              <a:gd name="connsiteY67" fmla="*/ 3205293 h 3205293"/>
              <a:gd name="connsiteX68" fmla="*/ 3702152 w 6127847"/>
              <a:gd name="connsiteY68" fmla="*/ 3205293 h 3205293"/>
              <a:gd name="connsiteX69" fmla="*/ 3574581 w 6127847"/>
              <a:gd name="connsiteY69" fmla="*/ 3205293 h 3205293"/>
              <a:gd name="connsiteX70" fmla="*/ 3447000 w 6127847"/>
              <a:gd name="connsiteY70" fmla="*/ 3205293 h 3205293"/>
              <a:gd name="connsiteX71" fmla="*/ 3319076 w 6127847"/>
              <a:gd name="connsiteY71" fmla="*/ 3205293 h 3205293"/>
              <a:gd name="connsiteX72" fmla="*/ 3191495 w 6127847"/>
              <a:gd name="connsiteY72" fmla="*/ 3205293 h 3205293"/>
              <a:gd name="connsiteX73" fmla="*/ 3063924 w 6127847"/>
              <a:gd name="connsiteY73" fmla="*/ 3205293 h 3205293"/>
              <a:gd name="connsiteX74" fmla="*/ 2936352 w 6127847"/>
              <a:gd name="connsiteY74" fmla="*/ 3205293 h 3205293"/>
              <a:gd name="connsiteX75" fmla="*/ 2808419 w 6127847"/>
              <a:gd name="connsiteY75" fmla="*/ 3205293 h 3205293"/>
              <a:gd name="connsiteX76" fmla="*/ 2680848 w 6127847"/>
              <a:gd name="connsiteY76" fmla="*/ 3205293 h 3205293"/>
              <a:gd name="connsiteX77" fmla="*/ 2553267 w 6127847"/>
              <a:gd name="connsiteY77" fmla="*/ 3205293 h 3205293"/>
              <a:gd name="connsiteX78" fmla="*/ 2425695 w 6127847"/>
              <a:gd name="connsiteY78" fmla="*/ 3205293 h 3205293"/>
              <a:gd name="connsiteX79" fmla="*/ 2297771 w 6127847"/>
              <a:gd name="connsiteY79" fmla="*/ 3205293 h 3205293"/>
              <a:gd name="connsiteX80" fmla="*/ 6102276 w 6127847"/>
              <a:gd name="connsiteY80" fmla="*/ 15497 h 3205293"/>
              <a:gd name="connsiteX81" fmla="*/ 0 w 6127847"/>
              <a:gd name="connsiteY81" fmla="*/ 0 h 3205293"/>
              <a:gd name="connsiteX0" fmla="*/ 0 w 6127847"/>
              <a:gd name="connsiteY0" fmla="*/ 0 h 3205293"/>
              <a:gd name="connsiteX1" fmla="*/ 127576 w 6127847"/>
              <a:gd name="connsiteY1" fmla="*/ 32053 h 3205293"/>
              <a:gd name="connsiteX2" fmla="*/ 255153 w 6127847"/>
              <a:gd name="connsiteY2" fmla="*/ 64106 h 3205293"/>
              <a:gd name="connsiteX3" fmla="*/ 383078 w 6127847"/>
              <a:gd name="connsiteY3" fmla="*/ 96159 h 3205293"/>
              <a:gd name="connsiteX4" fmla="*/ 510654 w 6127847"/>
              <a:gd name="connsiteY4" fmla="*/ 160265 h 3205293"/>
              <a:gd name="connsiteX5" fmla="*/ 638231 w 6127847"/>
              <a:gd name="connsiteY5" fmla="*/ 192318 h 3205293"/>
              <a:gd name="connsiteX6" fmla="*/ 765806 w 6127847"/>
              <a:gd name="connsiteY6" fmla="*/ 288476 h 3205293"/>
              <a:gd name="connsiteX7" fmla="*/ 893731 w 6127847"/>
              <a:gd name="connsiteY7" fmla="*/ 352582 h 3205293"/>
              <a:gd name="connsiteX8" fmla="*/ 1021305 w 6127847"/>
              <a:gd name="connsiteY8" fmla="*/ 448741 h 3205293"/>
              <a:gd name="connsiteX9" fmla="*/ 1148886 w 6127847"/>
              <a:gd name="connsiteY9" fmla="*/ 544900 h 3205293"/>
              <a:gd name="connsiteX10" fmla="*/ 1276457 w 6127847"/>
              <a:gd name="connsiteY10" fmla="*/ 576953 h 3205293"/>
              <a:gd name="connsiteX11" fmla="*/ 1404390 w 6127847"/>
              <a:gd name="connsiteY11" fmla="*/ 641059 h 3205293"/>
              <a:gd name="connsiteX12" fmla="*/ 1531962 w 6127847"/>
              <a:gd name="connsiteY12" fmla="*/ 737217 h 3205293"/>
              <a:gd name="connsiteX13" fmla="*/ 1659533 w 6127847"/>
              <a:gd name="connsiteY13" fmla="*/ 801323 h 3205293"/>
              <a:gd name="connsiteX14" fmla="*/ 1787114 w 6127847"/>
              <a:gd name="connsiteY14" fmla="*/ 897482 h 3205293"/>
              <a:gd name="connsiteX15" fmla="*/ 1915038 w 6127847"/>
              <a:gd name="connsiteY15" fmla="*/ 961588 h 3205293"/>
              <a:gd name="connsiteX16" fmla="*/ 2042619 w 6127847"/>
              <a:gd name="connsiteY16" fmla="*/ 1025694 h 3205293"/>
              <a:gd name="connsiteX17" fmla="*/ 2170191 w 6127847"/>
              <a:gd name="connsiteY17" fmla="*/ 1089800 h 3205293"/>
              <a:gd name="connsiteX18" fmla="*/ 2297771 w 6127847"/>
              <a:gd name="connsiteY18" fmla="*/ 1121853 h 3205293"/>
              <a:gd name="connsiteX19" fmla="*/ 2425695 w 6127847"/>
              <a:gd name="connsiteY19" fmla="*/ 1153906 h 3205293"/>
              <a:gd name="connsiteX20" fmla="*/ 2553267 w 6127847"/>
              <a:gd name="connsiteY20" fmla="*/ 1185959 h 3205293"/>
              <a:gd name="connsiteX21" fmla="*/ 2680848 w 6127847"/>
              <a:gd name="connsiteY21" fmla="*/ 1218011 h 3205293"/>
              <a:gd name="connsiteX22" fmla="*/ 2808419 w 6127847"/>
              <a:gd name="connsiteY22" fmla="*/ 1282117 h 3205293"/>
              <a:gd name="connsiteX23" fmla="*/ 2936352 w 6127847"/>
              <a:gd name="connsiteY23" fmla="*/ 1346223 h 3205293"/>
              <a:gd name="connsiteX24" fmla="*/ 3063924 w 6127847"/>
              <a:gd name="connsiteY24" fmla="*/ 1410329 h 3205293"/>
              <a:gd name="connsiteX25" fmla="*/ 3191495 w 6127847"/>
              <a:gd name="connsiteY25" fmla="*/ 1474435 h 3205293"/>
              <a:gd name="connsiteX26" fmla="*/ 3319076 w 6127847"/>
              <a:gd name="connsiteY26" fmla="*/ 1506488 h 3205293"/>
              <a:gd name="connsiteX27" fmla="*/ 3447000 w 6127847"/>
              <a:gd name="connsiteY27" fmla="*/ 1538541 h 3205293"/>
              <a:gd name="connsiteX28" fmla="*/ 3574581 w 6127847"/>
              <a:gd name="connsiteY28" fmla="*/ 1602647 h 3205293"/>
              <a:gd name="connsiteX29" fmla="*/ 3702152 w 6127847"/>
              <a:gd name="connsiteY29" fmla="*/ 1634699 h 3205293"/>
              <a:gd name="connsiteX30" fmla="*/ 3829733 w 6127847"/>
              <a:gd name="connsiteY30" fmla="*/ 1698805 h 3205293"/>
              <a:gd name="connsiteX31" fmla="*/ 3957657 w 6127847"/>
              <a:gd name="connsiteY31" fmla="*/ 1730858 h 3205293"/>
              <a:gd name="connsiteX32" fmla="*/ 4085228 w 6127847"/>
              <a:gd name="connsiteY32" fmla="*/ 1794964 h 3205293"/>
              <a:gd name="connsiteX33" fmla="*/ 4212809 w 6127847"/>
              <a:gd name="connsiteY33" fmla="*/ 1794964 h 3205293"/>
              <a:gd name="connsiteX34" fmla="*/ 4340381 w 6127847"/>
              <a:gd name="connsiteY34" fmla="*/ 1827017 h 3205293"/>
              <a:gd name="connsiteX35" fmla="*/ 4468314 w 6127847"/>
              <a:gd name="connsiteY35" fmla="*/ 1859070 h 3205293"/>
              <a:gd name="connsiteX36" fmla="*/ 4595886 w 6127847"/>
              <a:gd name="connsiteY36" fmla="*/ 1891123 h 3205293"/>
              <a:gd name="connsiteX37" fmla="*/ 4723457 w 6127847"/>
              <a:gd name="connsiteY37" fmla="*/ 1923176 h 3205293"/>
              <a:gd name="connsiteX38" fmla="*/ 4851038 w 6127847"/>
              <a:gd name="connsiteY38" fmla="*/ 1955229 h 3205293"/>
              <a:gd name="connsiteX39" fmla="*/ 4978961 w 6127847"/>
              <a:gd name="connsiteY39" fmla="*/ 2019335 h 3205293"/>
              <a:gd name="connsiteX40" fmla="*/ 5106543 w 6127847"/>
              <a:gd name="connsiteY40" fmla="*/ 2083441 h 3205293"/>
              <a:gd name="connsiteX41" fmla="*/ 5234114 w 6127847"/>
              <a:gd name="connsiteY41" fmla="*/ 2147546 h 3205293"/>
              <a:gd name="connsiteX42" fmla="*/ 5361695 w 6127847"/>
              <a:gd name="connsiteY42" fmla="*/ 2179599 h 3205293"/>
              <a:gd name="connsiteX43" fmla="*/ 5489619 w 6127847"/>
              <a:gd name="connsiteY43" fmla="*/ 2179599 h 3205293"/>
              <a:gd name="connsiteX44" fmla="*/ 5617190 w 6127847"/>
              <a:gd name="connsiteY44" fmla="*/ 2179599 h 3205293"/>
              <a:gd name="connsiteX45" fmla="*/ 5744772 w 6127847"/>
              <a:gd name="connsiteY45" fmla="*/ 2179599 h 3205293"/>
              <a:gd name="connsiteX46" fmla="*/ 5872343 w 6127847"/>
              <a:gd name="connsiteY46" fmla="*/ 2211652 h 3205293"/>
              <a:gd name="connsiteX47" fmla="*/ 6000276 w 6127847"/>
              <a:gd name="connsiteY47" fmla="*/ 2211652 h 3205293"/>
              <a:gd name="connsiteX48" fmla="*/ 6127847 w 6127847"/>
              <a:gd name="connsiteY48" fmla="*/ 2211652 h 3205293"/>
              <a:gd name="connsiteX49" fmla="*/ 6127847 w 6127847"/>
              <a:gd name="connsiteY49" fmla="*/ 3205293 h 3205293"/>
              <a:gd name="connsiteX50" fmla="*/ 6000276 w 6127847"/>
              <a:gd name="connsiteY50" fmla="*/ 3205293 h 3205293"/>
              <a:gd name="connsiteX51" fmla="*/ 5872343 w 6127847"/>
              <a:gd name="connsiteY51" fmla="*/ 3205293 h 3205293"/>
              <a:gd name="connsiteX52" fmla="*/ 5744772 w 6127847"/>
              <a:gd name="connsiteY52" fmla="*/ 3205293 h 3205293"/>
              <a:gd name="connsiteX53" fmla="*/ 5617190 w 6127847"/>
              <a:gd name="connsiteY53" fmla="*/ 3205293 h 3205293"/>
              <a:gd name="connsiteX54" fmla="*/ 5489619 w 6127847"/>
              <a:gd name="connsiteY54" fmla="*/ 3205293 h 3205293"/>
              <a:gd name="connsiteX55" fmla="*/ 5361695 w 6127847"/>
              <a:gd name="connsiteY55" fmla="*/ 3205293 h 3205293"/>
              <a:gd name="connsiteX56" fmla="*/ 5234114 w 6127847"/>
              <a:gd name="connsiteY56" fmla="*/ 3205293 h 3205293"/>
              <a:gd name="connsiteX57" fmla="*/ 5106543 w 6127847"/>
              <a:gd name="connsiteY57" fmla="*/ 3205293 h 3205293"/>
              <a:gd name="connsiteX58" fmla="*/ 4978961 w 6127847"/>
              <a:gd name="connsiteY58" fmla="*/ 3205293 h 3205293"/>
              <a:gd name="connsiteX59" fmla="*/ 4851038 w 6127847"/>
              <a:gd name="connsiteY59" fmla="*/ 3205293 h 3205293"/>
              <a:gd name="connsiteX60" fmla="*/ 4723457 w 6127847"/>
              <a:gd name="connsiteY60" fmla="*/ 3205293 h 3205293"/>
              <a:gd name="connsiteX61" fmla="*/ 4595886 w 6127847"/>
              <a:gd name="connsiteY61" fmla="*/ 3205293 h 3205293"/>
              <a:gd name="connsiteX62" fmla="*/ 4468314 w 6127847"/>
              <a:gd name="connsiteY62" fmla="*/ 3205293 h 3205293"/>
              <a:gd name="connsiteX63" fmla="*/ 4340381 w 6127847"/>
              <a:gd name="connsiteY63" fmla="*/ 3205293 h 3205293"/>
              <a:gd name="connsiteX64" fmla="*/ 4212809 w 6127847"/>
              <a:gd name="connsiteY64" fmla="*/ 3205293 h 3205293"/>
              <a:gd name="connsiteX65" fmla="*/ 4085228 w 6127847"/>
              <a:gd name="connsiteY65" fmla="*/ 3205293 h 3205293"/>
              <a:gd name="connsiteX66" fmla="*/ 3957657 w 6127847"/>
              <a:gd name="connsiteY66" fmla="*/ 3205293 h 3205293"/>
              <a:gd name="connsiteX67" fmla="*/ 3829733 w 6127847"/>
              <a:gd name="connsiteY67" fmla="*/ 3205293 h 3205293"/>
              <a:gd name="connsiteX68" fmla="*/ 3702152 w 6127847"/>
              <a:gd name="connsiteY68" fmla="*/ 3205293 h 3205293"/>
              <a:gd name="connsiteX69" fmla="*/ 3574581 w 6127847"/>
              <a:gd name="connsiteY69" fmla="*/ 3205293 h 3205293"/>
              <a:gd name="connsiteX70" fmla="*/ 3447000 w 6127847"/>
              <a:gd name="connsiteY70" fmla="*/ 3205293 h 3205293"/>
              <a:gd name="connsiteX71" fmla="*/ 3319076 w 6127847"/>
              <a:gd name="connsiteY71" fmla="*/ 3205293 h 3205293"/>
              <a:gd name="connsiteX72" fmla="*/ 3191495 w 6127847"/>
              <a:gd name="connsiteY72" fmla="*/ 3205293 h 3205293"/>
              <a:gd name="connsiteX73" fmla="*/ 3063924 w 6127847"/>
              <a:gd name="connsiteY73" fmla="*/ 3205293 h 3205293"/>
              <a:gd name="connsiteX74" fmla="*/ 2936352 w 6127847"/>
              <a:gd name="connsiteY74" fmla="*/ 3205293 h 3205293"/>
              <a:gd name="connsiteX75" fmla="*/ 2808419 w 6127847"/>
              <a:gd name="connsiteY75" fmla="*/ 3205293 h 3205293"/>
              <a:gd name="connsiteX76" fmla="*/ 2680848 w 6127847"/>
              <a:gd name="connsiteY76" fmla="*/ 3205293 h 3205293"/>
              <a:gd name="connsiteX77" fmla="*/ 2553267 w 6127847"/>
              <a:gd name="connsiteY77" fmla="*/ 3205293 h 3205293"/>
              <a:gd name="connsiteX78" fmla="*/ 2425695 w 6127847"/>
              <a:gd name="connsiteY78" fmla="*/ 3205293 h 3205293"/>
              <a:gd name="connsiteX79" fmla="*/ 6102276 w 6127847"/>
              <a:gd name="connsiteY79" fmla="*/ 15497 h 3205293"/>
              <a:gd name="connsiteX80" fmla="*/ 0 w 6127847"/>
              <a:gd name="connsiteY80" fmla="*/ 0 h 3205293"/>
              <a:gd name="connsiteX0" fmla="*/ 0 w 6127847"/>
              <a:gd name="connsiteY0" fmla="*/ 0 h 3205293"/>
              <a:gd name="connsiteX1" fmla="*/ 127576 w 6127847"/>
              <a:gd name="connsiteY1" fmla="*/ 32053 h 3205293"/>
              <a:gd name="connsiteX2" fmla="*/ 255153 w 6127847"/>
              <a:gd name="connsiteY2" fmla="*/ 64106 h 3205293"/>
              <a:gd name="connsiteX3" fmla="*/ 383078 w 6127847"/>
              <a:gd name="connsiteY3" fmla="*/ 96159 h 3205293"/>
              <a:gd name="connsiteX4" fmla="*/ 510654 w 6127847"/>
              <a:gd name="connsiteY4" fmla="*/ 160265 h 3205293"/>
              <a:gd name="connsiteX5" fmla="*/ 638231 w 6127847"/>
              <a:gd name="connsiteY5" fmla="*/ 192318 h 3205293"/>
              <a:gd name="connsiteX6" fmla="*/ 765806 w 6127847"/>
              <a:gd name="connsiteY6" fmla="*/ 288476 h 3205293"/>
              <a:gd name="connsiteX7" fmla="*/ 893731 w 6127847"/>
              <a:gd name="connsiteY7" fmla="*/ 352582 h 3205293"/>
              <a:gd name="connsiteX8" fmla="*/ 1021305 w 6127847"/>
              <a:gd name="connsiteY8" fmla="*/ 448741 h 3205293"/>
              <a:gd name="connsiteX9" fmla="*/ 1148886 w 6127847"/>
              <a:gd name="connsiteY9" fmla="*/ 544900 h 3205293"/>
              <a:gd name="connsiteX10" fmla="*/ 1276457 w 6127847"/>
              <a:gd name="connsiteY10" fmla="*/ 576953 h 3205293"/>
              <a:gd name="connsiteX11" fmla="*/ 1404390 w 6127847"/>
              <a:gd name="connsiteY11" fmla="*/ 641059 h 3205293"/>
              <a:gd name="connsiteX12" fmla="*/ 1531962 w 6127847"/>
              <a:gd name="connsiteY12" fmla="*/ 737217 h 3205293"/>
              <a:gd name="connsiteX13" fmla="*/ 1659533 w 6127847"/>
              <a:gd name="connsiteY13" fmla="*/ 801323 h 3205293"/>
              <a:gd name="connsiteX14" fmla="*/ 1787114 w 6127847"/>
              <a:gd name="connsiteY14" fmla="*/ 897482 h 3205293"/>
              <a:gd name="connsiteX15" fmla="*/ 1915038 w 6127847"/>
              <a:gd name="connsiteY15" fmla="*/ 961588 h 3205293"/>
              <a:gd name="connsiteX16" fmla="*/ 2042619 w 6127847"/>
              <a:gd name="connsiteY16" fmla="*/ 1025694 h 3205293"/>
              <a:gd name="connsiteX17" fmla="*/ 2170191 w 6127847"/>
              <a:gd name="connsiteY17" fmla="*/ 1089800 h 3205293"/>
              <a:gd name="connsiteX18" fmla="*/ 2297771 w 6127847"/>
              <a:gd name="connsiteY18" fmla="*/ 1121853 h 3205293"/>
              <a:gd name="connsiteX19" fmla="*/ 2425695 w 6127847"/>
              <a:gd name="connsiteY19" fmla="*/ 1153906 h 3205293"/>
              <a:gd name="connsiteX20" fmla="*/ 2553267 w 6127847"/>
              <a:gd name="connsiteY20" fmla="*/ 1185959 h 3205293"/>
              <a:gd name="connsiteX21" fmla="*/ 2680848 w 6127847"/>
              <a:gd name="connsiteY21" fmla="*/ 1218011 h 3205293"/>
              <a:gd name="connsiteX22" fmla="*/ 2808419 w 6127847"/>
              <a:gd name="connsiteY22" fmla="*/ 1282117 h 3205293"/>
              <a:gd name="connsiteX23" fmla="*/ 2936352 w 6127847"/>
              <a:gd name="connsiteY23" fmla="*/ 1346223 h 3205293"/>
              <a:gd name="connsiteX24" fmla="*/ 3063924 w 6127847"/>
              <a:gd name="connsiteY24" fmla="*/ 1410329 h 3205293"/>
              <a:gd name="connsiteX25" fmla="*/ 3191495 w 6127847"/>
              <a:gd name="connsiteY25" fmla="*/ 1474435 h 3205293"/>
              <a:gd name="connsiteX26" fmla="*/ 3319076 w 6127847"/>
              <a:gd name="connsiteY26" fmla="*/ 1506488 h 3205293"/>
              <a:gd name="connsiteX27" fmla="*/ 3447000 w 6127847"/>
              <a:gd name="connsiteY27" fmla="*/ 1538541 h 3205293"/>
              <a:gd name="connsiteX28" fmla="*/ 3574581 w 6127847"/>
              <a:gd name="connsiteY28" fmla="*/ 1602647 h 3205293"/>
              <a:gd name="connsiteX29" fmla="*/ 3702152 w 6127847"/>
              <a:gd name="connsiteY29" fmla="*/ 1634699 h 3205293"/>
              <a:gd name="connsiteX30" fmla="*/ 3829733 w 6127847"/>
              <a:gd name="connsiteY30" fmla="*/ 1698805 h 3205293"/>
              <a:gd name="connsiteX31" fmla="*/ 3957657 w 6127847"/>
              <a:gd name="connsiteY31" fmla="*/ 1730858 h 3205293"/>
              <a:gd name="connsiteX32" fmla="*/ 4085228 w 6127847"/>
              <a:gd name="connsiteY32" fmla="*/ 1794964 h 3205293"/>
              <a:gd name="connsiteX33" fmla="*/ 4212809 w 6127847"/>
              <a:gd name="connsiteY33" fmla="*/ 1794964 h 3205293"/>
              <a:gd name="connsiteX34" fmla="*/ 4340381 w 6127847"/>
              <a:gd name="connsiteY34" fmla="*/ 1827017 h 3205293"/>
              <a:gd name="connsiteX35" fmla="*/ 4468314 w 6127847"/>
              <a:gd name="connsiteY35" fmla="*/ 1859070 h 3205293"/>
              <a:gd name="connsiteX36" fmla="*/ 4595886 w 6127847"/>
              <a:gd name="connsiteY36" fmla="*/ 1891123 h 3205293"/>
              <a:gd name="connsiteX37" fmla="*/ 4723457 w 6127847"/>
              <a:gd name="connsiteY37" fmla="*/ 1923176 h 3205293"/>
              <a:gd name="connsiteX38" fmla="*/ 4851038 w 6127847"/>
              <a:gd name="connsiteY38" fmla="*/ 1955229 h 3205293"/>
              <a:gd name="connsiteX39" fmla="*/ 4978961 w 6127847"/>
              <a:gd name="connsiteY39" fmla="*/ 2019335 h 3205293"/>
              <a:gd name="connsiteX40" fmla="*/ 5106543 w 6127847"/>
              <a:gd name="connsiteY40" fmla="*/ 2083441 h 3205293"/>
              <a:gd name="connsiteX41" fmla="*/ 5234114 w 6127847"/>
              <a:gd name="connsiteY41" fmla="*/ 2147546 h 3205293"/>
              <a:gd name="connsiteX42" fmla="*/ 5361695 w 6127847"/>
              <a:gd name="connsiteY42" fmla="*/ 2179599 h 3205293"/>
              <a:gd name="connsiteX43" fmla="*/ 5489619 w 6127847"/>
              <a:gd name="connsiteY43" fmla="*/ 2179599 h 3205293"/>
              <a:gd name="connsiteX44" fmla="*/ 5617190 w 6127847"/>
              <a:gd name="connsiteY44" fmla="*/ 2179599 h 3205293"/>
              <a:gd name="connsiteX45" fmla="*/ 5744772 w 6127847"/>
              <a:gd name="connsiteY45" fmla="*/ 2179599 h 3205293"/>
              <a:gd name="connsiteX46" fmla="*/ 5872343 w 6127847"/>
              <a:gd name="connsiteY46" fmla="*/ 2211652 h 3205293"/>
              <a:gd name="connsiteX47" fmla="*/ 6000276 w 6127847"/>
              <a:gd name="connsiteY47" fmla="*/ 2211652 h 3205293"/>
              <a:gd name="connsiteX48" fmla="*/ 6127847 w 6127847"/>
              <a:gd name="connsiteY48" fmla="*/ 2211652 h 3205293"/>
              <a:gd name="connsiteX49" fmla="*/ 6127847 w 6127847"/>
              <a:gd name="connsiteY49" fmla="*/ 3205293 h 3205293"/>
              <a:gd name="connsiteX50" fmla="*/ 6000276 w 6127847"/>
              <a:gd name="connsiteY50" fmla="*/ 3205293 h 3205293"/>
              <a:gd name="connsiteX51" fmla="*/ 5872343 w 6127847"/>
              <a:gd name="connsiteY51" fmla="*/ 3205293 h 3205293"/>
              <a:gd name="connsiteX52" fmla="*/ 5744772 w 6127847"/>
              <a:gd name="connsiteY52" fmla="*/ 3205293 h 3205293"/>
              <a:gd name="connsiteX53" fmla="*/ 5617190 w 6127847"/>
              <a:gd name="connsiteY53" fmla="*/ 3205293 h 3205293"/>
              <a:gd name="connsiteX54" fmla="*/ 5489619 w 6127847"/>
              <a:gd name="connsiteY54" fmla="*/ 3205293 h 3205293"/>
              <a:gd name="connsiteX55" fmla="*/ 5361695 w 6127847"/>
              <a:gd name="connsiteY55" fmla="*/ 3205293 h 3205293"/>
              <a:gd name="connsiteX56" fmla="*/ 5234114 w 6127847"/>
              <a:gd name="connsiteY56" fmla="*/ 3205293 h 3205293"/>
              <a:gd name="connsiteX57" fmla="*/ 5106543 w 6127847"/>
              <a:gd name="connsiteY57" fmla="*/ 3205293 h 3205293"/>
              <a:gd name="connsiteX58" fmla="*/ 4978961 w 6127847"/>
              <a:gd name="connsiteY58" fmla="*/ 3205293 h 3205293"/>
              <a:gd name="connsiteX59" fmla="*/ 4851038 w 6127847"/>
              <a:gd name="connsiteY59" fmla="*/ 3205293 h 3205293"/>
              <a:gd name="connsiteX60" fmla="*/ 4723457 w 6127847"/>
              <a:gd name="connsiteY60" fmla="*/ 3205293 h 3205293"/>
              <a:gd name="connsiteX61" fmla="*/ 4595886 w 6127847"/>
              <a:gd name="connsiteY61" fmla="*/ 3205293 h 3205293"/>
              <a:gd name="connsiteX62" fmla="*/ 4468314 w 6127847"/>
              <a:gd name="connsiteY62" fmla="*/ 3205293 h 3205293"/>
              <a:gd name="connsiteX63" fmla="*/ 4340381 w 6127847"/>
              <a:gd name="connsiteY63" fmla="*/ 3205293 h 3205293"/>
              <a:gd name="connsiteX64" fmla="*/ 4212809 w 6127847"/>
              <a:gd name="connsiteY64" fmla="*/ 3205293 h 3205293"/>
              <a:gd name="connsiteX65" fmla="*/ 4085228 w 6127847"/>
              <a:gd name="connsiteY65" fmla="*/ 3205293 h 3205293"/>
              <a:gd name="connsiteX66" fmla="*/ 3957657 w 6127847"/>
              <a:gd name="connsiteY66" fmla="*/ 3205293 h 3205293"/>
              <a:gd name="connsiteX67" fmla="*/ 3829733 w 6127847"/>
              <a:gd name="connsiteY67" fmla="*/ 3205293 h 3205293"/>
              <a:gd name="connsiteX68" fmla="*/ 3702152 w 6127847"/>
              <a:gd name="connsiteY68" fmla="*/ 3205293 h 3205293"/>
              <a:gd name="connsiteX69" fmla="*/ 3574581 w 6127847"/>
              <a:gd name="connsiteY69" fmla="*/ 3205293 h 3205293"/>
              <a:gd name="connsiteX70" fmla="*/ 3447000 w 6127847"/>
              <a:gd name="connsiteY70" fmla="*/ 3205293 h 3205293"/>
              <a:gd name="connsiteX71" fmla="*/ 3319076 w 6127847"/>
              <a:gd name="connsiteY71" fmla="*/ 3205293 h 3205293"/>
              <a:gd name="connsiteX72" fmla="*/ 3191495 w 6127847"/>
              <a:gd name="connsiteY72" fmla="*/ 3205293 h 3205293"/>
              <a:gd name="connsiteX73" fmla="*/ 3063924 w 6127847"/>
              <a:gd name="connsiteY73" fmla="*/ 3205293 h 3205293"/>
              <a:gd name="connsiteX74" fmla="*/ 2936352 w 6127847"/>
              <a:gd name="connsiteY74" fmla="*/ 3205293 h 3205293"/>
              <a:gd name="connsiteX75" fmla="*/ 2808419 w 6127847"/>
              <a:gd name="connsiteY75" fmla="*/ 3205293 h 3205293"/>
              <a:gd name="connsiteX76" fmla="*/ 2680848 w 6127847"/>
              <a:gd name="connsiteY76" fmla="*/ 3205293 h 3205293"/>
              <a:gd name="connsiteX77" fmla="*/ 2553267 w 6127847"/>
              <a:gd name="connsiteY77" fmla="*/ 3205293 h 3205293"/>
              <a:gd name="connsiteX78" fmla="*/ 6102276 w 6127847"/>
              <a:gd name="connsiteY78" fmla="*/ 15497 h 3205293"/>
              <a:gd name="connsiteX79" fmla="*/ 0 w 6127847"/>
              <a:gd name="connsiteY79" fmla="*/ 0 h 3205293"/>
              <a:gd name="connsiteX0" fmla="*/ 0 w 6127847"/>
              <a:gd name="connsiteY0" fmla="*/ 0 h 3205293"/>
              <a:gd name="connsiteX1" fmla="*/ 127576 w 6127847"/>
              <a:gd name="connsiteY1" fmla="*/ 32053 h 3205293"/>
              <a:gd name="connsiteX2" fmla="*/ 255153 w 6127847"/>
              <a:gd name="connsiteY2" fmla="*/ 64106 h 3205293"/>
              <a:gd name="connsiteX3" fmla="*/ 383078 w 6127847"/>
              <a:gd name="connsiteY3" fmla="*/ 96159 h 3205293"/>
              <a:gd name="connsiteX4" fmla="*/ 510654 w 6127847"/>
              <a:gd name="connsiteY4" fmla="*/ 160265 h 3205293"/>
              <a:gd name="connsiteX5" fmla="*/ 638231 w 6127847"/>
              <a:gd name="connsiteY5" fmla="*/ 192318 h 3205293"/>
              <a:gd name="connsiteX6" fmla="*/ 765806 w 6127847"/>
              <a:gd name="connsiteY6" fmla="*/ 288476 h 3205293"/>
              <a:gd name="connsiteX7" fmla="*/ 893731 w 6127847"/>
              <a:gd name="connsiteY7" fmla="*/ 352582 h 3205293"/>
              <a:gd name="connsiteX8" fmla="*/ 1021305 w 6127847"/>
              <a:gd name="connsiteY8" fmla="*/ 448741 h 3205293"/>
              <a:gd name="connsiteX9" fmla="*/ 1148886 w 6127847"/>
              <a:gd name="connsiteY9" fmla="*/ 544900 h 3205293"/>
              <a:gd name="connsiteX10" fmla="*/ 1276457 w 6127847"/>
              <a:gd name="connsiteY10" fmla="*/ 576953 h 3205293"/>
              <a:gd name="connsiteX11" fmla="*/ 1404390 w 6127847"/>
              <a:gd name="connsiteY11" fmla="*/ 641059 h 3205293"/>
              <a:gd name="connsiteX12" fmla="*/ 1531962 w 6127847"/>
              <a:gd name="connsiteY12" fmla="*/ 737217 h 3205293"/>
              <a:gd name="connsiteX13" fmla="*/ 1659533 w 6127847"/>
              <a:gd name="connsiteY13" fmla="*/ 801323 h 3205293"/>
              <a:gd name="connsiteX14" fmla="*/ 1787114 w 6127847"/>
              <a:gd name="connsiteY14" fmla="*/ 897482 h 3205293"/>
              <a:gd name="connsiteX15" fmla="*/ 1915038 w 6127847"/>
              <a:gd name="connsiteY15" fmla="*/ 961588 h 3205293"/>
              <a:gd name="connsiteX16" fmla="*/ 2042619 w 6127847"/>
              <a:gd name="connsiteY16" fmla="*/ 1025694 h 3205293"/>
              <a:gd name="connsiteX17" fmla="*/ 2170191 w 6127847"/>
              <a:gd name="connsiteY17" fmla="*/ 1089800 h 3205293"/>
              <a:gd name="connsiteX18" fmla="*/ 2297771 w 6127847"/>
              <a:gd name="connsiteY18" fmla="*/ 1121853 h 3205293"/>
              <a:gd name="connsiteX19" fmla="*/ 2425695 w 6127847"/>
              <a:gd name="connsiteY19" fmla="*/ 1153906 h 3205293"/>
              <a:gd name="connsiteX20" fmla="*/ 2553267 w 6127847"/>
              <a:gd name="connsiteY20" fmla="*/ 1185959 h 3205293"/>
              <a:gd name="connsiteX21" fmla="*/ 2680848 w 6127847"/>
              <a:gd name="connsiteY21" fmla="*/ 1218011 h 3205293"/>
              <a:gd name="connsiteX22" fmla="*/ 2808419 w 6127847"/>
              <a:gd name="connsiteY22" fmla="*/ 1282117 h 3205293"/>
              <a:gd name="connsiteX23" fmla="*/ 2936352 w 6127847"/>
              <a:gd name="connsiteY23" fmla="*/ 1346223 h 3205293"/>
              <a:gd name="connsiteX24" fmla="*/ 3063924 w 6127847"/>
              <a:gd name="connsiteY24" fmla="*/ 1410329 h 3205293"/>
              <a:gd name="connsiteX25" fmla="*/ 3191495 w 6127847"/>
              <a:gd name="connsiteY25" fmla="*/ 1474435 h 3205293"/>
              <a:gd name="connsiteX26" fmla="*/ 3319076 w 6127847"/>
              <a:gd name="connsiteY26" fmla="*/ 1506488 h 3205293"/>
              <a:gd name="connsiteX27" fmla="*/ 3447000 w 6127847"/>
              <a:gd name="connsiteY27" fmla="*/ 1538541 h 3205293"/>
              <a:gd name="connsiteX28" fmla="*/ 3574581 w 6127847"/>
              <a:gd name="connsiteY28" fmla="*/ 1602647 h 3205293"/>
              <a:gd name="connsiteX29" fmla="*/ 3702152 w 6127847"/>
              <a:gd name="connsiteY29" fmla="*/ 1634699 h 3205293"/>
              <a:gd name="connsiteX30" fmla="*/ 3829733 w 6127847"/>
              <a:gd name="connsiteY30" fmla="*/ 1698805 h 3205293"/>
              <a:gd name="connsiteX31" fmla="*/ 3957657 w 6127847"/>
              <a:gd name="connsiteY31" fmla="*/ 1730858 h 3205293"/>
              <a:gd name="connsiteX32" fmla="*/ 4085228 w 6127847"/>
              <a:gd name="connsiteY32" fmla="*/ 1794964 h 3205293"/>
              <a:gd name="connsiteX33" fmla="*/ 4212809 w 6127847"/>
              <a:gd name="connsiteY33" fmla="*/ 1794964 h 3205293"/>
              <a:gd name="connsiteX34" fmla="*/ 4340381 w 6127847"/>
              <a:gd name="connsiteY34" fmla="*/ 1827017 h 3205293"/>
              <a:gd name="connsiteX35" fmla="*/ 4468314 w 6127847"/>
              <a:gd name="connsiteY35" fmla="*/ 1859070 h 3205293"/>
              <a:gd name="connsiteX36" fmla="*/ 4595886 w 6127847"/>
              <a:gd name="connsiteY36" fmla="*/ 1891123 h 3205293"/>
              <a:gd name="connsiteX37" fmla="*/ 4723457 w 6127847"/>
              <a:gd name="connsiteY37" fmla="*/ 1923176 h 3205293"/>
              <a:gd name="connsiteX38" fmla="*/ 4851038 w 6127847"/>
              <a:gd name="connsiteY38" fmla="*/ 1955229 h 3205293"/>
              <a:gd name="connsiteX39" fmla="*/ 4978961 w 6127847"/>
              <a:gd name="connsiteY39" fmla="*/ 2019335 h 3205293"/>
              <a:gd name="connsiteX40" fmla="*/ 5106543 w 6127847"/>
              <a:gd name="connsiteY40" fmla="*/ 2083441 h 3205293"/>
              <a:gd name="connsiteX41" fmla="*/ 5234114 w 6127847"/>
              <a:gd name="connsiteY41" fmla="*/ 2147546 h 3205293"/>
              <a:gd name="connsiteX42" fmla="*/ 5361695 w 6127847"/>
              <a:gd name="connsiteY42" fmla="*/ 2179599 h 3205293"/>
              <a:gd name="connsiteX43" fmla="*/ 5489619 w 6127847"/>
              <a:gd name="connsiteY43" fmla="*/ 2179599 h 3205293"/>
              <a:gd name="connsiteX44" fmla="*/ 5617190 w 6127847"/>
              <a:gd name="connsiteY44" fmla="*/ 2179599 h 3205293"/>
              <a:gd name="connsiteX45" fmla="*/ 5744772 w 6127847"/>
              <a:gd name="connsiteY45" fmla="*/ 2179599 h 3205293"/>
              <a:gd name="connsiteX46" fmla="*/ 5872343 w 6127847"/>
              <a:gd name="connsiteY46" fmla="*/ 2211652 h 3205293"/>
              <a:gd name="connsiteX47" fmla="*/ 6000276 w 6127847"/>
              <a:gd name="connsiteY47" fmla="*/ 2211652 h 3205293"/>
              <a:gd name="connsiteX48" fmla="*/ 6127847 w 6127847"/>
              <a:gd name="connsiteY48" fmla="*/ 2211652 h 3205293"/>
              <a:gd name="connsiteX49" fmla="*/ 6127847 w 6127847"/>
              <a:gd name="connsiteY49" fmla="*/ 3205293 h 3205293"/>
              <a:gd name="connsiteX50" fmla="*/ 6000276 w 6127847"/>
              <a:gd name="connsiteY50" fmla="*/ 3205293 h 3205293"/>
              <a:gd name="connsiteX51" fmla="*/ 5872343 w 6127847"/>
              <a:gd name="connsiteY51" fmla="*/ 3205293 h 3205293"/>
              <a:gd name="connsiteX52" fmla="*/ 5744772 w 6127847"/>
              <a:gd name="connsiteY52" fmla="*/ 3205293 h 3205293"/>
              <a:gd name="connsiteX53" fmla="*/ 5617190 w 6127847"/>
              <a:gd name="connsiteY53" fmla="*/ 3205293 h 3205293"/>
              <a:gd name="connsiteX54" fmla="*/ 5489619 w 6127847"/>
              <a:gd name="connsiteY54" fmla="*/ 3205293 h 3205293"/>
              <a:gd name="connsiteX55" fmla="*/ 5361695 w 6127847"/>
              <a:gd name="connsiteY55" fmla="*/ 3205293 h 3205293"/>
              <a:gd name="connsiteX56" fmla="*/ 5234114 w 6127847"/>
              <a:gd name="connsiteY56" fmla="*/ 3205293 h 3205293"/>
              <a:gd name="connsiteX57" fmla="*/ 5106543 w 6127847"/>
              <a:gd name="connsiteY57" fmla="*/ 3205293 h 3205293"/>
              <a:gd name="connsiteX58" fmla="*/ 4978961 w 6127847"/>
              <a:gd name="connsiteY58" fmla="*/ 3205293 h 3205293"/>
              <a:gd name="connsiteX59" fmla="*/ 4851038 w 6127847"/>
              <a:gd name="connsiteY59" fmla="*/ 3205293 h 3205293"/>
              <a:gd name="connsiteX60" fmla="*/ 4723457 w 6127847"/>
              <a:gd name="connsiteY60" fmla="*/ 3205293 h 3205293"/>
              <a:gd name="connsiteX61" fmla="*/ 4595886 w 6127847"/>
              <a:gd name="connsiteY61" fmla="*/ 3205293 h 3205293"/>
              <a:gd name="connsiteX62" fmla="*/ 4468314 w 6127847"/>
              <a:gd name="connsiteY62" fmla="*/ 3205293 h 3205293"/>
              <a:gd name="connsiteX63" fmla="*/ 4340381 w 6127847"/>
              <a:gd name="connsiteY63" fmla="*/ 3205293 h 3205293"/>
              <a:gd name="connsiteX64" fmla="*/ 4212809 w 6127847"/>
              <a:gd name="connsiteY64" fmla="*/ 3205293 h 3205293"/>
              <a:gd name="connsiteX65" fmla="*/ 4085228 w 6127847"/>
              <a:gd name="connsiteY65" fmla="*/ 3205293 h 3205293"/>
              <a:gd name="connsiteX66" fmla="*/ 3957657 w 6127847"/>
              <a:gd name="connsiteY66" fmla="*/ 3205293 h 3205293"/>
              <a:gd name="connsiteX67" fmla="*/ 3829733 w 6127847"/>
              <a:gd name="connsiteY67" fmla="*/ 3205293 h 3205293"/>
              <a:gd name="connsiteX68" fmla="*/ 3702152 w 6127847"/>
              <a:gd name="connsiteY68" fmla="*/ 3205293 h 3205293"/>
              <a:gd name="connsiteX69" fmla="*/ 3574581 w 6127847"/>
              <a:gd name="connsiteY69" fmla="*/ 3205293 h 3205293"/>
              <a:gd name="connsiteX70" fmla="*/ 3447000 w 6127847"/>
              <a:gd name="connsiteY70" fmla="*/ 3205293 h 3205293"/>
              <a:gd name="connsiteX71" fmla="*/ 3319076 w 6127847"/>
              <a:gd name="connsiteY71" fmla="*/ 3205293 h 3205293"/>
              <a:gd name="connsiteX72" fmla="*/ 3191495 w 6127847"/>
              <a:gd name="connsiteY72" fmla="*/ 3205293 h 3205293"/>
              <a:gd name="connsiteX73" fmla="*/ 3063924 w 6127847"/>
              <a:gd name="connsiteY73" fmla="*/ 3205293 h 3205293"/>
              <a:gd name="connsiteX74" fmla="*/ 2936352 w 6127847"/>
              <a:gd name="connsiteY74" fmla="*/ 3205293 h 3205293"/>
              <a:gd name="connsiteX75" fmla="*/ 2808419 w 6127847"/>
              <a:gd name="connsiteY75" fmla="*/ 3205293 h 3205293"/>
              <a:gd name="connsiteX76" fmla="*/ 2680848 w 6127847"/>
              <a:gd name="connsiteY76" fmla="*/ 3205293 h 3205293"/>
              <a:gd name="connsiteX77" fmla="*/ 6102276 w 6127847"/>
              <a:gd name="connsiteY77" fmla="*/ 15497 h 3205293"/>
              <a:gd name="connsiteX78" fmla="*/ 0 w 6127847"/>
              <a:gd name="connsiteY78" fmla="*/ 0 h 3205293"/>
              <a:gd name="connsiteX0" fmla="*/ 0 w 6127847"/>
              <a:gd name="connsiteY0" fmla="*/ 0 h 3205293"/>
              <a:gd name="connsiteX1" fmla="*/ 127576 w 6127847"/>
              <a:gd name="connsiteY1" fmla="*/ 32053 h 3205293"/>
              <a:gd name="connsiteX2" fmla="*/ 255153 w 6127847"/>
              <a:gd name="connsiteY2" fmla="*/ 64106 h 3205293"/>
              <a:gd name="connsiteX3" fmla="*/ 383078 w 6127847"/>
              <a:gd name="connsiteY3" fmla="*/ 96159 h 3205293"/>
              <a:gd name="connsiteX4" fmla="*/ 510654 w 6127847"/>
              <a:gd name="connsiteY4" fmla="*/ 160265 h 3205293"/>
              <a:gd name="connsiteX5" fmla="*/ 638231 w 6127847"/>
              <a:gd name="connsiteY5" fmla="*/ 192318 h 3205293"/>
              <a:gd name="connsiteX6" fmla="*/ 765806 w 6127847"/>
              <a:gd name="connsiteY6" fmla="*/ 288476 h 3205293"/>
              <a:gd name="connsiteX7" fmla="*/ 893731 w 6127847"/>
              <a:gd name="connsiteY7" fmla="*/ 352582 h 3205293"/>
              <a:gd name="connsiteX8" fmla="*/ 1021305 w 6127847"/>
              <a:gd name="connsiteY8" fmla="*/ 448741 h 3205293"/>
              <a:gd name="connsiteX9" fmla="*/ 1148886 w 6127847"/>
              <a:gd name="connsiteY9" fmla="*/ 544900 h 3205293"/>
              <a:gd name="connsiteX10" fmla="*/ 1276457 w 6127847"/>
              <a:gd name="connsiteY10" fmla="*/ 576953 h 3205293"/>
              <a:gd name="connsiteX11" fmla="*/ 1404390 w 6127847"/>
              <a:gd name="connsiteY11" fmla="*/ 641059 h 3205293"/>
              <a:gd name="connsiteX12" fmla="*/ 1531962 w 6127847"/>
              <a:gd name="connsiteY12" fmla="*/ 737217 h 3205293"/>
              <a:gd name="connsiteX13" fmla="*/ 1659533 w 6127847"/>
              <a:gd name="connsiteY13" fmla="*/ 801323 h 3205293"/>
              <a:gd name="connsiteX14" fmla="*/ 1787114 w 6127847"/>
              <a:gd name="connsiteY14" fmla="*/ 897482 h 3205293"/>
              <a:gd name="connsiteX15" fmla="*/ 1915038 w 6127847"/>
              <a:gd name="connsiteY15" fmla="*/ 961588 h 3205293"/>
              <a:gd name="connsiteX16" fmla="*/ 2042619 w 6127847"/>
              <a:gd name="connsiteY16" fmla="*/ 1025694 h 3205293"/>
              <a:gd name="connsiteX17" fmla="*/ 2170191 w 6127847"/>
              <a:gd name="connsiteY17" fmla="*/ 1089800 h 3205293"/>
              <a:gd name="connsiteX18" fmla="*/ 2297771 w 6127847"/>
              <a:gd name="connsiteY18" fmla="*/ 1121853 h 3205293"/>
              <a:gd name="connsiteX19" fmla="*/ 2425695 w 6127847"/>
              <a:gd name="connsiteY19" fmla="*/ 1153906 h 3205293"/>
              <a:gd name="connsiteX20" fmla="*/ 2553267 w 6127847"/>
              <a:gd name="connsiteY20" fmla="*/ 1185959 h 3205293"/>
              <a:gd name="connsiteX21" fmla="*/ 2680848 w 6127847"/>
              <a:gd name="connsiteY21" fmla="*/ 1218011 h 3205293"/>
              <a:gd name="connsiteX22" fmla="*/ 2808419 w 6127847"/>
              <a:gd name="connsiteY22" fmla="*/ 1282117 h 3205293"/>
              <a:gd name="connsiteX23" fmla="*/ 2936352 w 6127847"/>
              <a:gd name="connsiteY23" fmla="*/ 1346223 h 3205293"/>
              <a:gd name="connsiteX24" fmla="*/ 3063924 w 6127847"/>
              <a:gd name="connsiteY24" fmla="*/ 1410329 h 3205293"/>
              <a:gd name="connsiteX25" fmla="*/ 3191495 w 6127847"/>
              <a:gd name="connsiteY25" fmla="*/ 1474435 h 3205293"/>
              <a:gd name="connsiteX26" fmla="*/ 3319076 w 6127847"/>
              <a:gd name="connsiteY26" fmla="*/ 1506488 h 3205293"/>
              <a:gd name="connsiteX27" fmla="*/ 3447000 w 6127847"/>
              <a:gd name="connsiteY27" fmla="*/ 1538541 h 3205293"/>
              <a:gd name="connsiteX28" fmla="*/ 3574581 w 6127847"/>
              <a:gd name="connsiteY28" fmla="*/ 1602647 h 3205293"/>
              <a:gd name="connsiteX29" fmla="*/ 3702152 w 6127847"/>
              <a:gd name="connsiteY29" fmla="*/ 1634699 h 3205293"/>
              <a:gd name="connsiteX30" fmla="*/ 3829733 w 6127847"/>
              <a:gd name="connsiteY30" fmla="*/ 1698805 h 3205293"/>
              <a:gd name="connsiteX31" fmla="*/ 3957657 w 6127847"/>
              <a:gd name="connsiteY31" fmla="*/ 1730858 h 3205293"/>
              <a:gd name="connsiteX32" fmla="*/ 4085228 w 6127847"/>
              <a:gd name="connsiteY32" fmla="*/ 1794964 h 3205293"/>
              <a:gd name="connsiteX33" fmla="*/ 4212809 w 6127847"/>
              <a:gd name="connsiteY33" fmla="*/ 1794964 h 3205293"/>
              <a:gd name="connsiteX34" fmla="*/ 4340381 w 6127847"/>
              <a:gd name="connsiteY34" fmla="*/ 1827017 h 3205293"/>
              <a:gd name="connsiteX35" fmla="*/ 4468314 w 6127847"/>
              <a:gd name="connsiteY35" fmla="*/ 1859070 h 3205293"/>
              <a:gd name="connsiteX36" fmla="*/ 4595886 w 6127847"/>
              <a:gd name="connsiteY36" fmla="*/ 1891123 h 3205293"/>
              <a:gd name="connsiteX37" fmla="*/ 4723457 w 6127847"/>
              <a:gd name="connsiteY37" fmla="*/ 1923176 h 3205293"/>
              <a:gd name="connsiteX38" fmla="*/ 4851038 w 6127847"/>
              <a:gd name="connsiteY38" fmla="*/ 1955229 h 3205293"/>
              <a:gd name="connsiteX39" fmla="*/ 4978961 w 6127847"/>
              <a:gd name="connsiteY39" fmla="*/ 2019335 h 3205293"/>
              <a:gd name="connsiteX40" fmla="*/ 5106543 w 6127847"/>
              <a:gd name="connsiteY40" fmla="*/ 2083441 h 3205293"/>
              <a:gd name="connsiteX41" fmla="*/ 5234114 w 6127847"/>
              <a:gd name="connsiteY41" fmla="*/ 2147546 h 3205293"/>
              <a:gd name="connsiteX42" fmla="*/ 5361695 w 6127847"/>
              <a:gd name="connsiteY42" fmla="*/ 2179599 h 3205293"/>
              <a:gd name="connsiteX43" fmla="*/ 5489619 w 6127847"/>
              <a:gd name="connsiteY43" fmla="*/ 2179599 h 3205293"/>
              <a:gd name="connsiteX44" fmla="*/ 5617190 w 6127847"/>
              <a:gd name="connsiteY44" fmla="*/ 2179599 h 3205293"/>
              <a:gd name="connsiteX45" fmla="*/ 5744772 w 6127847"/>
              <a:gd name="connsiteY45" fmla="*/ 2179599 h 3205293"/>
              <a:gd name="connsiteX46" fmla="*/ 5872343 w 6127847"/>
              <a:gd name="connsiteY46" fmla="*/ 2211652 h 3205293"/>
              <a:gd name="connsiteX47" fmla="*/ 6000276 w 6127847"/>
              <a:gd name="connsiteY47" fmla="*/ 2211652 h 3205293"/>
              <a:gd name="connsiteX48" fmla="*/ 6127847 w 6127847"/>
              <a:gd name="connsiteY48" fmla="*/ 2211652 h 3205293"/>
              <a:gd name="connsiteX49" fmla="*/ 6127847 w 6127847"/>
              <a:gd name="connsiteY49" fmla="*/ 3205293 h 3205293"/>
              <a:gd name="connsiteX50" fmla="*/ 6000276 w 6127847"/>
              <a:gd name="connsiteY50" fmla="*/ 3205293 h 3205293"/>
              <a:gd name="connsiteX51" fmla="*/ 5872343 w 6127847"/>
              <a:gd name="connsiteY51" fmla="*/ 3205293 h 3205293"/>
              <a:gd name="connsiteX52" fmla="*/ 5744772 w 6127847"/>
              <a:gd name="connsiteY52" fmla="*/ 3205293 h 3205293"/>
              <a:gd name="connsiteX53" fmla="*/ 5617190 w 6127847"/>
              <a:gd name="connsiteY53" fmla="*/ 3205293 h 3205293"/>
              <a:gd name="connsiteX54" fmla="*/ 5489619 w 6127847"/>
              <a:gd name="connsiteY54" fmla="*/ 3205293 h 3205293"/>
              <a:gd name="connsiteX55" fmla="*/ 5361695 w 6127847"/>
              <a:gd name="connsiteY55" fmla="*/ 3205293 h 3205293"/>
              <a:gd name="connsiteX56" fmla="*/ 5234114 w 6127847"/>
              <a:gd name="connsiteY56" fmla="*/ 3205293 h 3205293"/>
              <a:gd name="connsiteX57" fmla="*/ 5106543 w 6127847"/>
              <a:gd name="connsiteY57" fmla="*/ 3205293 h 3205293"/>
              <a:gd name="connsiteX58" fmla="*/ 4978961 w 6127847"/>
              <a:gd name="connsiteY58" fmla="*/ 3205293 h 3205293"/>
              <a:gd name="connsiteX59" fmla="*/ 4851038 w 6127847"/>
              <a:gd name="connsiteY59" fmla="*/ 3205293 h 3205293"/>
              <a:gd name="connsiteX60" fmla="*/ 4723457 w 6127847"/>
              <a:gd name="connsiteY60" fmla="*/ 3205293 h 3205293"/>
              <a:gd name="connsiteX61" fmla="*/ 4595886 w 6127847"/>
              <a:gd name="connsiteY61" fmla="*/ 3205293 h 3205293"/>
              <a:gd name="connsiteX62" fmla="*/ 4468314 w 6127847"/>
              <a:gd name="connsiteY62" fmla="*/ 3205293 h 3205293"/>
              <a:gd name="connsiteX63" fmla="*/ 4340381 w 6127847"/>
              <a:gd name="connsiteY63" fmla="*/ 3205293 h 3205293"/>
              <a:gd name="connsiteX64" fmla="*/ 4212809 w 6127847"/>
              <a:gd name="connsiteY64" fmla="*/ 3205293 h 3205293"/>
              <a:gd name="connsiteX65" fmla="*/ 4085228 w 6127847"/>
              <a:gd name="connsiteY65" fmla="*/ 3205293 h 3205293"/>
              <a:gd name="connsiteX66" fmla="*/ 3957657 w 6127847"/>
              <a:gd name="connsiteY66" fmla="*/ 3205293 h 3205293"/>
              <a:gd name="connsiteX67" fmla="*/ 3829733 w 6127847"/>
              <a:gd name="connsiteY67" fmla="*/ 3205293 h 3205293"/>
              <a:gd name="connsiteX68" fmla="*/ 3702152 w 6127847"/>
              <a:gd name="connsiteY68" fmla="*/ 3205293 h 3205293"/>
              <a:gd name="connsiteX69" fmla="*/ 3574581 w 6127847"/>
              <a:gd name="connsiteY69" fmla="*/ 3205293 h 3205293"/>
              <a:gd name="connsiteX70" fmla="*/ 3447000 w 6127847"/>
              <a:gd name="connsiteY70" fmla="*/ 3205293 h 3205293"/>
              <a:gd name="connsiteX71" fmla="*/ 3319076 w 6127847"/>
              <a:gd name="connsiteY71" fmla="*/ 3205293 h 3205293"/>
              <a:gd name="connsiteX72" fmla="*/ 3191495 w 6127847"/>
              <a:gd name="connsiteY72" fmla="*/ 3205293 h 3205293"/>
              <a:gd name="connsiteX73" fmla="*/ 3063924 w 6127847"/>
              <a:gd name="connsiteY73" fmla="*/ 3205293 h 3205293"/>
              <a:gd name="connsiteX74" fmla="*/ 2936352 w 6127847"/>
              <a:gd name="connsiteY74" fmla="*/ 3205293 h 3205293"/>
              <a:gd name="connsiteX75" fmla="*/ 2808419 w 6127847"/>
              <a:gd name="connsiteY75" fmla="*/ 3205293 h 3205293"/>
              <a:gd name="connsiteX76" fmla="*/ 6102276 w 6127847"/>
              <a:gd name="connsiteY76" fmla="*/ 15497 h 3205293"/>
              <a:gd name="connsiteX77" fmla="*/ 0 w 6127847"/>
              <a:gd name="connsiteY77" fmla="*/ 0 h 3205293"/>
              <a:gd name="connsiteX0" fmla="*/ 0 w 6127847"/>
              <a:gd name="connsiteY0" fmla="*/ 0 h 3205293"/>
              <a:gd name="connsiteX1" fmla="*/ 127576 w 6127847"/>
              <a:gd name="connsiteY1" fmla="*/ 32053 h 3205293"/>
              <a:gd name="connsiteX2" fmla="*/ 255153 w 6127847"/>
              <a:gd name="connsiteY2" fmla="*/ 64106 h 3205293"/>
              <a:gd name="connsiteX3" fmla="*/ 383078 w 6127847"/>
              <a:gd name="connsiteY3" fmla="*/ 96159 h 3205293"/>
              <a:gd name="connsiteX4" fmla="*/ 510654 w 6127847"/>
              <a:gd name="connsiteY4" fmla="*/ 160265 h 3205293"/>
              <a:gd name="connsiteX5" fmla="*/ 638231 w 6127847"/>
              <a:gd name="connsiteY5" fmla="*/ 192318 h 3205293"/>
              <a:gd name="connsiteX6" fmla="*/ 765806 w 6127847"/>
              <a:gd name="connsiteY6" fmla="*/ 288476 h 3205293"/>
              <a:gd name="connsiteX7" fmla="*/ 893731 w 6127847"/>
              <a:gd name="connsiteY7" fmla="*/ 352582 h 3205293"/>
              <a:gd name="connsiteX8" fmla="*/ 1021305 w 6127847"/>
              <a:gd name="connsiteY8" fmla="*/ 448741 h 3205293"/>
              <a:gd name="connsiteX9" fmla="*/ 1148886 w 6127847"/>
              <a:gd name="connsiteY9" fmla="*/ 544900 h 3205293"/>
              <a:gd name="connsiteX10" fmla="*/ 1276457 w 6127847"/>
              <a:gd name="connsiteY10" fmla="*/ 576953 h 3205293"/>
              <a:gd name="connsiteX11" fmla="*/ 1404390 w 6127847"/>
              <a:gd name="connsiteY11" fmla="*/ 641059 h 3205293"/>
              <a:gd name="connsiteX12" fmla="*/ 1531962 w 6127847"/>
              <a:gd name="connsiteY12" fmla="*/ 737217 h 3205293"/>
              <a:gd name="connsiteX13" fmla="*/ 1659533 w 6127847"/>
              <a:gd name="connsiteY13" fmla="*/ 801323 h 3205293"/>
              <a:gd name="connsiteX14" fmla="*/ 1787114 w 6127847"/>
              <a:gd name="connsiteY14" fmla="*/ 897482 h 3205293"/>
              <a:gd name="connsiteX15" fmla="*/ 1915038 w 6127847"/>
              <a:gd name="connsiteY15" fmla="*/ 961588 h 3205293"/>
              <a:gd name="connsiteX16" fmla="*/ 2042619 w 6127847"/>
              <a:gd name="connsiteY16" fmla="*/ 1025694 h 3205293"/>
              <a:gd name="connsiteX17" fmla="*/ 2170191 w 6127847"/>
              <a:gd name="connsiteY17" fmla="*/ 1089800 h 3205293"/>
              <a:gd name="connsiteX18" fmla="*/ 2297771 w 6127847"/>
              <a:gd name="connsiteY18" fmla="*/ 1121853 h 3205293"/>
              <a:gd name="connsiteX19" fmla="*/ 2425695 w 6127847"/>
              <a:gd name="connsiteY19" fmla="*/ 1153906 h 3205293"/>
              <a:gd name="connsiteX20" fmla="*/ 2553267 w 6127847"/>
              <a:gd name="connsiteY20" fmla="*/ 1185959 h 3205293"/>
              <a:gd name="connsiteX21" fmla="*/ 2680848 w 6127847"/>
              <a:gd name="connsiteY21" fmla="*/ 1218011 h 3205293"/>
              <a:gd name="connsiteX22" fmla="*/ 2808419 w 6127847"/>
              <a:gd name="connsiteY22" fmla="*/ 1282117 h 3205293"/>
              <a:gd name="connsiteX23" fmla="*/ 2936352 w 6127847"/>
              <a:gd name="connsiteY23" fmla="*/ 1346223 h 3205293"/>
              <a:gd name="connsiteX24" fmla="*/ 3063924 w 6127847"/>
              <a:gd name="connsiteY24" fmla="*/ 1410329 h 3205293"/>
              <a:gd name="connsiteX25" fmla="*/ 3191495 w 6127847"/>
              <a:gd name="connsiteY25" fmla="*/ 1474435 h 3205293"/>
              <a:gd name="connsiteX26" fmla="*/ 3319076 w 6127847"/>
              <a:gd name="connsiteY26" fmla="*/ 1506488 h 3205293"/>
              <a:gd name="connsiteX27" fmla="*/ 3447000 w 6127847"/>
              <a:gd name="connsiteY27" fmla="*/ 1538541 h 3205293"/>
              <a:gd name="connsiteX28" fmla="*/ 3574581 w 6127847"/>
              <a:gd name="connsiteY28" fmla="*/ 1602647 h 3205293"/>
              <a:gd name="connsiteX29" fmla="*/ 3702152 w 6127847"/>
              <a:gd name="connsiteY29" fmla="*/ 1634699 h 3205293"/>
              <a:gd name="connsiteX30" fmla="*/ 3829733 w 6127847"/>
              <a:gd name="connsiteY30" fmla="*/ 1698805 h 3205293"/>
              <a:gd name="connsiteX31" fmla="*/ 3957657 w 6127847"/>
              <a:gd name="connsiteY31" fmla="*/ 1730858 h 3205293"/>
              <a:gd name="connsiteX32" fmla="*/ 4085228 w 6127847"/>
              <a:gd name="connsiteY32" fmla="*/ 1794964 h 3205293"/>
              <a:gd name="connsiteX33" fmla="*/ 4212809 w 6127847"/>
              <a:gd name="connsiteY33" fmla="*/ 1794964 h 3205293"/>
              <a:gd name="connsiteX34" fmla="*/ 4340381 w 6127847"/>
              <a:gd name="connsiteY34" fmla="*/ 1827017 h 3205293"/>
              <a:gd name="connsiteX35" fmla="*/ 4468314 w 6127847"/>
              <a:gd name="connsiteY35" fmla="*/ 1859070 h 3205293"/>
              <a:gd name="connsiteX36" fmla="*/ 4595886 w 6127847"/>
              <a:gd name="connsiteY36" fmla="*/ 1891123 h 3205293"/>
              <a:gd name="connsiteX37" fmla="*/ 4723457 w 6127847"/>
              <a:gd name="connsiteY37" fmla="*/ 1923176 h 3205293"/>
              <a:gd name="connsiteX38" fmla="*/ 4851038 w 6127847"/>
              <a:gd name="connsiteY38" fmla="*/ 1955229 h 3205293"/>
              <a:gd name="connsiteX39" fmla="*/ 4978961 w 6127847"/>
              <a:gd name="connsiteY39" fmla="*/ 2019335 h 3205293"/>
              <a:gd name="connsiteX40" fmla="*/ 5106543 w 6127847"/>
              <a:gd name="connsiteY40" fmla="*/ 2083441 h 3205293"/>
              <a:gd name="connsiteX41" fmla="*/ 5234114 w 6127847"/>
              <a:gd name="connsiteY41" fmla="*/ 2147546 h 3205293"/>
              <a:gd name="connsiteX42" fmla="*/ 5361695 w 6127847"/>
              <a:gd name="connsiteY42" fmla="*/ 2179599 h 3205293"/>
              <a:gd name="connsiteX43" fmla="*/ 5489619 w 6127847"/>
              <a:gd name="connsiteY43" fmla="*/ 2179599 h 3205293"/>
              <a:gd name="connsiteX44" fmla="*/ 5617190 w 6127847"/>
              <a:gd name="connsiteY44" fmla="*/ 2179599 h 3205293"/>
              <a:gd name="connsiteX45" fmla="*/ 5744772 w 6127847"/>
              <a:gd name="connsiteY45" fmla="*/ 2179599 h 3205293"/>
              <a:gd name="connsiteX46" fmla="*/ 5872343 w 6127847"/>
              <a:gd name="connsiteY46" fmla="*/ 2211652 h 3205293"/>
              <a:gd name="connsiteX47" fmla="*/ 6000276 w 6127847"/>
              <a:gd name="connsiteY47" fmla="*/ 2211652 h 3205293"/>
              <a:gd name="connsiteX48" fmla="*/ 6127847 w 6127847"/>
              <a:gd name="connsiteY48" fmla="*/ 2211652 h 3205293"/>
              <a:gd name="connsiteX49" fmla="*/ 6127847 w 6127847"/>
              <a:gd name="connsiteY49" fmla="*/ 3205293 h 3205293"/>
              <a:gd name="connsiteX50" fmla="*/ 6000276 w 6127847"/>
              <a:gd name="connsiteY50" fmla="*/ 3205293 h 3205293"/>
              <a:gd name="connsiteX51" fmla="*/ 5872343 w 6127847"/>
              <a:gd name="connsiteY51" fmla="*/ 3205293 h 3205293"/>
              <a:gd name="connsiteX52" fmla="*/ 5744772 w 6127847"/>
              <a:gd name="connsiteY52" fmla="*/ 3205293 h 3205293"/>
              <a:gd name="connsiteX53" fmla="*/ 5617190 w 6127847"/>
              <a:gd name="connsiteY53" fmla="*/ 3205293 h 3205293"/>
              <a:gd name="connsiteX54" fmla="*/ 5489619 w 6127847"/>
              <a:gd name="connsiteY54" fmla="*/ 3205293 h 3205293"/>
              <a:gd name="connsiteX55" fmla="*/ 5361695 w 6127847"/>
              <a:gd name="connsiteY55" fmla="*/ 3205293 h 3205293"/>
              <a:gd name="connsiteX56" fmla="*/ 5234114 w 6127847"/>
              <a:gd name="connsiteY56" fmla="*/ 3205293 h 3205293"/>
              <a:gd name="connsiteX57" fmla="*/ 5106543 w 6127847"/>
              <a:gd name="connsiteY57" fmla="*/ 3205293 h 3205293"/>
              <a:gd name="connsiteX58" fmla="*/ 4978961 w 6127847"/>
              <a:gd name="connsiteY58" fmla="*/ 3205293 h 3205293"/>
              <a:gd name="connsiteX59" fmla="*/ 4851038 w 6127847"/>
              <a:gd name="connsiteY59" fmla="*/ 3205293 h 3205293"/>
              <a:gd name="connsiteX60" fmla="*/ 4723457 w 6127847"/>
              <a:gd name="connsiteY60" fmla="*/ 3205293 h 3205293"/>
              <a:gd name="connsiteX61" fmla="*/ 4595886 w 6127847"/>
              <a:gd name="connsiteY61" fmla="*/ 3205293 h 3205293"/>
              <a:gd name="connsiteX62" fmla="*/ 4468314 w 6127847"/>
              <a:gd name="connsiteY62" fmla="*/ 3205293 h 3205293"/>
              <a:gd name="connsiteX63" fmla="*/ 4340381 w 6127847"/>
              <a:gd name="connsiteY63" fmla="*/ 3205293 h 3205293"/>
              <a:gd name="connsiteX64" fmla="*/ 4212809 w 6127847"/>
              <a:gd name="connsiteY64" fmla="*/ 3205293 h 3205293"/>
              <a:gd name="connsiteX65" fmla="*/ 4085228 w 6127847"/>
              <a:gd name="connsiteY65" fmla="*/ 3205293 h 3205293"/>
              <a:gd name="connsiteX66" fmla="*/ 3957657 w 6127847"/>
              <a:gd name="connsiteY66" fmla="*/ 3205293 h 3205293"/>
              <a:gd name="connsiteX67" fmla="*/ 3829733 w 6127847"/>
              <a:gd name="connsiteY67" fmla="*/ 3205293 h 3205293"/>
              <a:gd name="connsiteX68" fmla="*/ 3702152 w 6127847"/>
              <a:gd name="connsiteY68" fmla="*/ 3205293 h 3205293"/>
              <a:gd name="connsiteX69" fmla="*/ 3574581 w 6127847"/>
              <a:gd name="connsiteY69" fmla="*/ 3205293 h 3205293"/>
              <a:gd name="connsiteX70" fmla="*/ 3447000 w 6127847"/>
              <a:gd name="connsiteY70" fmla="*/ 3205293 h 3205293"/>
              <a:gd name="connsiteX71" fmla="*/ 3319076 w 6127847"/>
              <a:gd name="connsiteY71" fmla="*/ 3205293 h 3205293"/>
              <a:gd name="connsiteX72" fmla="*/ 3191495 w 6127847"/>
              <a:gd name="connsiteY72" fmla="*/ 3205293 h 3205293"/>
              <a:gd name="connsiteX73" fmla="*/ 3063924 w 6127847"/>
              <a:gd name="connsiteY73" fmla="*/ 3205293 h 3205293"/>
              <a:gd name="connsiteX74" fmla="*/ 2936352 w 6127847"/>
              <a:gd name="connsiteY74" fmla="*/ 3205293 h 3205293"/>
              <a:gd name="connsiteX75" fmla="*/ 6102276 w 6127847"/>
              <a:gd name="connsiteY75" fmla="*/ 15497 h 3205293"/>
              <a:gd name="connsiteX76" fmla="*/ 0 w 6127847"/>
              <a:gd name="connsiteY76" fmla="*/ 0 h 3205293"/>
              <a:gd name="connsiteX0" fmla="*/ 0 w 6127847"/>
              <a:gd name="connsiteY0" fmla="*/ 0 h 3205293"/>
              <a:gd name="connsiteX1" fmla="*/ 127576 w 6127847"/>
              <a:gd name="connsiteY1" fmla="*/ 32053 h 3205293"/>
              <a:gd name="connsiteX2" fmla="*/ 255153 w 6127847"/>
              <a:gd name="connsiteY2" fmla="*/ 64106 h 3205293"/>
              <a:gd name="connsiteX3" fmla="*/ 383078 w 6127847"/>
              <a:gd name="connsiteY3" fmla="*/ 96159 h 3205293"/>
              <a:gd name="connsiteX4" fmla="*/ 510654 w 6127847"/>
              <a:gd name="connsiteY4" fmla="*/ 160265 h 3205293"/>
              <a:gd name="connsiteX5" fmla="*/ 638231 w 6127847"/>
              <a:gd name="connsiteY5" fmla="*/ 192318 h 3205293"/>
              <a:gd name="connsiteX6" fmla="*/ 765806 w 6127847"/>
              <a:gd name="connsiteY6" fmla="*/ 288476 h 3205293"/>
              <a:gd name="connsiteX7" fmla="*/ 893731 w 6127847"/>
              <a:gd name="connsiteY7" fmla="*/ 352582 h 3205293"/>
              <a:gd name="connsiteX8" fmla="*/ 1021305 w 6127847"/>
              <a:gd name="connsiteY8" fmla="*/ 448741 h 3205293"/>
              <a:gd name="connsiteX9" fmla="*/ 1148886 w 6127847"/>
              <a:gd name="connsiteY9" fmla="*/ 544900 h 3205293"/>
              <a:gd name="connsiteX10" fmla="*/ 1276457 w 6127847"/>
              <a:gd name="connsiteY10" fmla="*/ 576953 h 3205293"/>
              <a:gd name="connsiteX11" fmla="*/ 1404390 w 6127847"/>
              <a:gd name="connsiteY11" fmla="*/ 641059 h 3205293"/>
              <a:gd name="connsiteX12" fmla="*/ 1531962 w 6127847"/>
              <a:gd name="connsiteY12" fmla="*/ 737217 h 3205293"/>
              <a:gd name="connsiteX13" fmla="*/ 1659533 w 6127847"/>
              <a:gd name="connsiteY13" fmla="*/ 801323 h 3205293"/>
              <a:gd name="connsiteX14" fmla="*/ 1787114 w 6127847"/>
              <a:gd name="connsiteY14" fmla="*/ 897482 h 3205293"/>
              <a:gd name="connsiteX15" fmla="*/ 1915038 w 6127847"/>
              <a:gd name="connsiteY15" fmla="*/ 961588 h 3205293"/>
              <a:gd name="connsiteX16" fmla="*/ 2042619 w 6127847"/>
              <a:gd name="connsiteY16" fmla="*/ 1025694 h 3205293"/>
              <a:gd name="connsiteX17" fmla="*/ 2170191 w 6127847"/>
              <a:gd name="connsiteY17" fmla="*/ 1089800 h 3205293"/>
              <a:gd name="connsiteX18" fmla="*/ 2297771 w 6127847"/>
              <a:gd name="connsiteY18" fmla="*/ 1121853 h 3205293"/>
              <a:gd name="connsiteX19" fmla="*/ 2425695 w 6127847"/>
              <a:gd name="connsiteY19" fmla="*/ 1153906 h 3205293"/>
              <a:gd name="connsiteX20" fmla="*/ 2553267 w 6127847"/>
              <a:gd name="connsiteY20" fmla="*/ 1185959 h 3205293"/>
              <a:gd name="connsiteX21" fmla="*/ 2680848 w 6127847"/>
              <a:gd name="connsiteY21" fmla="*/ 1218011 h 3205293"/>
              <a:gd name="connsiteX22" fmla="*/ 2808419 w 6127847"/>
              <a:gd name="connsiteY22" fmla="*/ 1282117 h 3205293"/>
              <a:gd name="connsiteX23" fmla="*/ 2936352 w 6127847"/>
              <a:gd name="connsiteY23" fmla="*/ 1346223 h 3205293"/>
              <a:gd name="connsiteX24" fmla="*/ 3063924 w 6127847"/>
              <a:gd name="connsiteY24" fmla="*/ 1410329 h 3205293"/>
              <a:gd name="connsiteX25" fmla="*/ 3191495 w 6127847"/>
              <a:gd name="connsiteY25" fmla="*/ 1474435 h 3205293"/>
              <a:gd name="connsiteX26" fmla="*/ 3319076 w 6127847"/>
              <a:gd name="connsiteY26" fmla="*/ 1506488 h 3205293"/>
              <a:gd name="connsiteX27" fmla="*/ 3447000 w 6127847"/>
              <a:gd name="connsiteY27" fmla="*/ 1538541 h 3205293"/>
              <a:gd name="connsiteX28" fmla="*/ 3574581 w 6127847"/>
              <a:gd name="connsiteY28" fmla="*/ 1602647 h 3205293"/>
              <a:gd name="connsiteX29" fmla="*/ 3702152 w 6127847"/>
              <a:gd name="connsiteY29" fmla="*/ 1634699 h 3205293"/>
              <a:gd name="connsiteX30" fmla="*/ 3829733 w 6127847"/>
              <a:gd name="connsiteY30" fmla="*/ 1698805 h 3205293"/>
              <a:gd name="connsiteX31" fmla="*/ 3957657 w 6127847"/>
              <a:gd name="connsiteY31" fmla="*/ 1730858 h 3205293"/>
              <a:gd name="connsiteX32" fmla="*/ 4085228 w 6127847"/>
              <a:gd name="connsiteY32" fmla="*/ 1794964 h 3205293"/>
              <a:gd name="connsiteX33" fmla="*/ 4212809 w 6127847"/>
              <a:gd name="connsiteY33" fmla="*/ 1794964 h 3205293"/>
              <a:gd name="connsiteX34" fmla="*/ 4340381 w 6127847"/>
              <a:gd name="connsiteY34" fmla="*/ 1827017 h 3205293"/>
              <a:gd name="connsiteX35" fmla="*/ 4468314 w 6127847"/>
              <a:gd name="connsiteY35" fmla="*/ 1859070 h 3205293"/>
              <a:gd name="connsiteX36" fmla="*/ 4595886 w 6127847"/>
              <a:gd name="connsiteY36" fmla="*/ 1891123 h 3205293"/>
              <a:gd name="connsiteX37" fmla="*/ 4723457 w 6127847"/>
              <a:gd name="connsiteY37" fmla="*/ 1923176 h 3205293"/>
              <a:gd name="connsiteX38" fmla="*/ 4851038 w 6127847"/>
              <a:gd name="connsiteY38" fmla="*/ 1955229 h 3205293"/>
              <a:gd name="connsiteX39" fmla="*/ 4978961 w 6127847"/>
              <a:gd name="connsiteY39" fmla="*/ 2019335 h 3205293"/>
              <a:gd name="connsiteX40" fmla="*/ 5106543 w 6127847"/>
              <a:gd name="connsiteY40" fmla="*/ 2083441 h 3205293"/>
              <a:gd name="connsiteX41" fmla="*/ 5234114 w 6127847"/>
              <a:gd name="connsiteY41" fmla="*/ 2147546 h 3205293"/>
              <a:gd name="connsiteX42" fmla="*/ 5361695 w 6127847"/>
              <a:gd name="connsiteY42" fmla="*/ 2179599 h 3205293"/>
              <a:gd name="connsiteX43" fmla="*/ 5489619 w 6127847"/>
              <a:gd name="connsiteY43" fmla="*/ 2179599 h 3205293"/>
              <a:gd name="connsiteX44" fmla="*/ 5617190 w 6127847"/>
              <a:gd name="connsiteY44" fmla="*/ 2179599 h 3205293"/>
              <a:gd name="connsiteX45" fmla="*/ 5744772 w 6127847"/>
              <a:gd name="connsiteY45" fmla="*/ 2179599 h 3205293"/>
              <a:gd name="connsiteX46" fmla="*/ 5872343 w 6127847"/>
              <a:gd name="connsiteY46" fmla="*/ 2211652 h 3205293"/>
              <a:gd name="connsiteX47" fmla="*/ 6000276 w 6127847"/>
              <a:gd name="connsiteY47" fmla="*/ 2211652 h 3205293"/>
              <a:gd name="connsiteX48" fmla="*/ 6127847 w 6127847"/>
              <a:gd name="connsiteY48" fmla="*/ 2211652 h 3205293"/>
              <a:gd name="connsiteX49" fmla="*/ 6127847 w 6127847"/>
              <a:gd name="connsiteY49" fmla="*/ 3205293 h 3205293"/>
              <a:gd name="connsiteX50" fmla="*/ 6000276 w 6127847"/>
              <a:gd name="connsiteY50" fmla="*/ 3205293 h 3205293"/>
              <a:gd name="connsiteX51" fmla="*/ 5872343 w 6127847"/>
              <a:gd name="connsiteY51" fmla="*/ 3205293 h 3205293"/>
              <a:gd name="connsiteX52" fmla="*/ 5744772 w 6127847"/>
              <a:gd name="connsiteY52" fmla="*/ 3205293 h 3205293"/>
              <a:gd name="connsiteX53" fmla="*/ 5617190 w 6127847"/>
              <a:gd name="connsiteY53" fmla="*/ 3205293 h 3205293"/>
              <a:gd name="connsiteX54" fmla="*/ 5489619 w 6127847"/>
              <a:gd name="connsiteY54" fmla="*/ 3205293 h 3205293"/>
              <a:gd name="connsiteX55" fmla="*/ 5361695 w 6127847"/>
              <a:gd name="connsiteY55" fmla="*/ 3205293 h 3205293"/>
              <a:gd name="connsiteX56" fmla="*/ 5234114 w 6127847"/>
              <a:gd name="connsiteY56" fmla="*/ 3205293 h 3205293"/>
              <a:gd name="connsiteX57" fmla="*/ 5106543 w 6127847"/>
              <a:gd name="connsiteY57" fmla="*/ 3205293 h 3205293"/>
              <a:gd name="connsiteX58" fmla="*/ 4978961 w 6127847"/>
              <a:gd name="connsiteY58" fmla="*/ 3205293 h 3205293"/>
              <a:gd name="connsiteX59" fmla="*/ 4851038 w 6127847"/>
              <a:gd name="connsiteY59" fmla="*/ 3205293 h 3205293"/>
              <a:gd name="connsiteX60" fmla="*/ 4723457 w 6127847"/>
              <a:gd name="connsiteY60" fmla="*/ 3205293 h 3205293"/>
              <a:gd name="connsiteX61" fmla="*/ 4595886 w 6127847"/>
              <a:gd name="connsiteY61" fmla="*/ 3205293 h 3205293"/>
              <a:gd name="connsiteX62" fmla="*/ 4468314 w 6127847"/>
              <a:gd name="connsiteY62" fmla="*/ 3205293 h 3205293"/>
              <a:gd name="connsiteX63" fmla="*/ 4340381 w 6127847"/>
              <a:gd name="connsiteY63" fmla="*/ 3205293 h 3205293"/>
              <a:gd name="connsiteX64" fmla="*/ 4212809 w 6127847"/>
              <a:gd name="connsiteY64" fmla="*/ 3205293 h 3205293"/>
              <a:gd name="connsiteX65" fmla="*/ 4085228 w 6127847"/>
              <a:gd name="connsiteY65" fmla="*/ 3205293 h 3205293"/>
              <a:gd name="connsiteX66" fmla="*/ 3957657 w 6127847"/>
              <a:gd name="connsiteY66" fmla="*/ 3205293 h 3205293"/>
              <a:gd name="connsiteX67" fmla="*/ 3829733 w 6127847"/>
              <a:gd name="connsiteY67" fmla="*/ 3205293 h 3205293"/>
              <a:gd name="connsiteX68" fmla="*/ 3702152 w 6127847"/>
              <a:gd name="connsiteY68" fmla="*/ 3205293 h 3205293"/>
              <a:gd name="connsiteX69" fmla="*/ 3574581 w 6127847"/>
              <a:gd name="connsiteY69" fmla="*/ 3205293 h 3205293"/>
              <a:gd name="connsiteX70" fmla="*/ 3447000 w 6127847"/>
              <a:gd name="connsiteY70" fmla="*/ 3205293 h 3205293"/>
              <a:gd name="connsiteX71" fmla="*/ 3319076 w 6127847"/>
              <a:gd name="connsiteY71" fmla="*/ 3205293 h 3205293"/>
              <a:gd name="connsiteX72" fmla="*/ 3191495 w 6127847"/>
              <a:gd name="connsiteY72" fmla="*/ 3205293 h 3205293"/>
              <a:gd name="connsiteX73" fmla="*/ 3063924 w 6127847"/>
              <a:gd name="connsiteY73" fmla="*/ 3205293 h 3205293"/>
              <a:gd name="connsiteX74" fmla="*/ 6102276 w 6127847"/>
              <a:gd name="connsiteY74" fmla="*/ 15497 h 3205293"/>
              <a:gd name="connsiteX75" fmla="*/ 0 w 6127847"/>
              <a:gd name="connsiteY75" fmla="*/ 0 h 3205293"/>
              <a:gd name="connsiteX0" fmla="*/ 0 w 6127847"/>
              <a:gd name="connsiteY0" fmla="*/ 0 h 3205293"/>
              <a:gd name="connsiteX1" fmla="*/ 127576 w 6127847"/>
              <a:gd name="connsiteY1" fmla="*/ 32053 h 3205293"/>
              <a:gd name="connsiteX2" fmla="*/ 255153 w 6127847"/>
              <a:gd name="connsiteY2" fmla="*/ 64106 h 3205293"/>
              <a:gd name="connsiteX3" fmla="*/ 383078 w 6127847"/>
              <a:gd name="connsiteY3" fmla="*/ 96159 h 3205293"/>
              <a:gd name="connsiteX4" fmla="*/ 510654 w 6127847"/>
              <a:gd name="connsiteY4" fmla="*/ 160265 h 3205293"/>
              <a:gd name="connsiteX5" fmla="*/ 638231 w 6127847"/>
              <a:gd name="connsiteY5" fmla="*/ 192318 h 3205293"/>
              <a:gd name="connsiteX6" fmla="*/ 765806 w 6127847"/>
              <a:gd name="connsiteY6" fmla="*/ 288476 h 3205293"/>
              <a:gd name="connsiteX7" fmla="*/ 893731 w 6127847"/>
              <a:gd name="connsiteY7" fmla="*/ 352582 h 3205293"/>
              <a:gd name="connsiteX8" fmla="*/ 1021305 w 6127847"/>
              <a:gd name="connsiteY8" fmla="*/ 448741 h 3205293"/>
              <a:gd name="connsiteX9" fmla="*/ 1148886 w 6127847"/>
              <a:gd name="connsiteY9" fmla="*/ 544900 h 3205293"/>
              <a:gd name="connsiteX10" fmla="*/ 1276457 w 6127847"/>
              <a:gd name="connsiteY10" fmla="*/ 576953 h 3205293"/>
              <a:gd name="connsiteX11" fmla="*/ 1404390 w 6127847"/>
              <a:gd name="connsiteY11" fmla="*/ 641059 h 3205293"/>
              <a:gd name="connsiteX12" fmla="*/ 1531962 w 6127847"/>
              <a:gd name="connsiteY12" fmla="*/ 737217 h 3205293"/>
              <a:gd name="connsiteX13" fmla="*/ 1659533 w 6127847"/>
              <a:gd name="connsiteY13" fmla="*/ 801323 h 3205293"/>
              <a:gd name="connsiteX14" fmla="*/ 1787114 w 6127847"/>
              <a:gd name="connsiteY14" fmla="*/ 897482 h 3205293"/>
              <a:gd name="connsiteX15" fmla="*/ 1915038 w 6127847"/>
              <a:gd name="connsiteY15" fmla="*/ 961588 h 3205293"/>
              <a:gd name="connsiteX16" fmla="*/ 2042619 w 6127847"/>
              <a:gd name="connsiteY16" fmla="*/ 1025694 h 3205293"/>
              <a:gd name="connsiteX17" fmla="*/ 2170191 w 6127847"/>
              <a:gd name="connsiteY17" fmla="*/ 1089800 h 3205293"/>
              <a:gd name="connsiteX18" fmla="*/ 2297771 w 6127847"/>
              <a:gd name="connsiteY18" fmla="*/ 1121853 h 3205293"/>
              <a:gd name="connsiteX19" fmla="*/ 2425695 w 6127847"/>
              <a:gd name="connsiteY19" fmla="*/ 1153906 h 3205293"/>
              <a:gd name="connsiteX20" fmla="*/ 2553267 w 6127847"/>
              <a:gd name="connsiteY20" fmla="*/ 1185959 h 3205293"/>
              <a:gd name="connsiteX21" fmla="*/ 2680848 w 6127847"/>
              <a:gd name="connsiteY21" fmla="*/ 1218011 h 3205293"/>
              <a:gd name="connsiteX22" fmla="*/ 2808419 w 6127847"/>
              <a:gd name="connsiteY22" fmla="*/ 1282117 h 3205293"/>
              <a:gd name="connsiteX23" fmla="*/ 2936352 w 6127847"/>
              <a:gd name="connsiteY23" fmla="*/ 1346223 h 3205293"/>
              <a:gd name="connsiteX24" fmla="*/ 3063924 w 6127847"/>
              <a:gd name="connsiteY24" fmla="*/ 1410329 h 3205293"/>
              <a:gd name="connsiteX25" fmla="*/ 3191495 w 6127847"/>
              <a:gd name="connsiteY25" fmla="*/ 1474435 h 3205293"/>
              <a:gd name="connsiteX26" fmla="*/ 3319076 w 6127847"/>
              <a:gd name="connsiteY26" fmla="*/ 1506488 h 3205293"/>
              <a:gd name="connsiteX27" fmla="*/ 3447000 w 6127847"/>
              <a:gd name="connsiteY27" fmla="*/ 1538541 h 3205293"/>
              <a:gd name="connsiteX28" fmla="*/ 3574581 w 6127847"/>
              <a:gd name="connsiteY28" fmla="*/ 1602647 h 3205293"/>
              <a:gd name="connsiteX29" fmla="*/ 3702152 w 6127847"/>
              <a:gd name="connsiteY29" fmla="*/ 1634699 h 3205293"/>
              <a:gd name="connsiteX30" fmla="*/ 3829733 w 6127847"/>
              <a:gd name="connsiteY30" fmla="*/ 1698805 h 3205293"/>
              <a:gd name="connsiteX31" fmla="*/ 3957657 w 6127847"/>
              <a:gd name="connsiteY31" fmla="*/ 1730858 h 3205293"/>
              <a:gd name="connsiteX32" fmla="*/ 4085228 w 6127847"/>
              <a:gd name="connsiteY32" fmla="*/ 1794964 h 3205293"/>
              <a:gd name="connsiteX33" fmla="*/ 4212809 w 6127847"/>
              <a:gd name="connsiteY33" fmla="*/ 1794964 h 3205293"/>
              <a:gd name="connsiteX34" fmla="*/ 4340381 w 6127847"/>
              <a:gd name="connsiteY34" fmla="*/ 1827017 h 3205293"/>
              <a:gd name="connsiteX35" fmla="*/ 4468314 w 6127847"/>
              <a:gd name="connsiteY35" fmla="*/ 1859070 h 3205293"/>
              <a:gd name="connsiteX36" fmla="*/ 4595886 w 6127847"/>
              <a:gd name="connsiteY36" fmla="*/ 1891123 h 3205293"/>
              <a:gd name="connsiteX37" fmla="*/ 4723457 w 6127847"/>
              <a:gd name="connsiteY37" fmla="*/ 1923176 h 3205293"/>
              <a:gd name="connsiteX38" fmla="*/ 4851038 w 6127847"/>
              <a:gd name="connsiteY38" fmla="*/ 1955229 h 3205293"/>
              <a:gd name="connsiteX39" fmla="*/ 4978961 w 6127847"/>
              <a:gd name="connsiteY39" fmla="*/ 2019335 h 3205293"/>
              <a:gd name="connsiteX40" fmla="*/ 5106543 w 6127847"/>
              <a:gd name="connsiteY40" fmla="*/ 2083441 h 3205293"/>
              <a:gd name="connsiteX41" fmla="*/ 5234114 w 6127847"/>
              <a:gd name="connsiteY41" fmla="*/ 2147546 h 3205293"/>
              <a:gd name="connsiteX42" fmla="*/ 5361695 w 6127847"/>
              <a:gd name="connsiteY42" fmla="*/ 2179599 h 3205293"/>
              <a:gd name="connsiteX43" fmla="*/ 5489619 w 6127847"/>
              <a:gd name="connsiteY43" fmla="*/ 2179599 h 3205293"/>
              <a:gd name="connsiteX44" fmla="*/ 5617190 w 6127847"/>
              <a:gd name="connsiteY44" fmla="*/ 2179599 h 3205293"/>
              <a:gd name="connsiteX45" fmla="*/ 5744772 w 6127847"/>
              <a:gd name="connsiteY45" fmla="*/ 2179599 h 3205293"/>
              <a:gd name="connsiteX46" fmla="*/ 5872343 w 6127847"/>
              <a:gd name="connsiteY46" fmla="*/ 2211652 h 3205293"/>
              <a:gd name="connsiteX47" fmla="*/ 6000276 w 6127847"/>
              <a:gd name="connsiteY47" fmla="*/ 2211652 h 3205293"/>
              <a:gd name="connsiteX48" fmla="*/ 6127847 w 6127847"/>
              <a:gd name="connsiteY48" fmla="*/ 2211652 h 3205293"/>
              <a:gd name="connsiteX49" fmla="*/ 6127847 w 6127847"/>
              <a:gd name="connsiteY49" fmla="*/ 3205293 h 3205293"/>
              <a:gd name="connsiteX50" fmla="*/ 6000276 w 6127847"/>
              <a:gd name="connsiteY50" fmla="*/ 3205293 h 3205293"/>
              <a:gd name="connsiteX51" fmla="*/ 5872343 w 6127847"/>
              <a:gd name="connsiteY51" fmla="*/ 3205293 h 3205293"/>
              <a:gd name="connsiteX52" fmla="*/ 5744772 w 6127847"/>
              <a:gd name="connsiteY52" fmla="*/ 3205293 h 3205293"/>
              <a:gd name="connsiteX53" fmla="*/ 5617190 w 6127847"/>
              <a:gd name="connsiteY53" fmla="*/ 3205293 h 3205293"/>
              <a:gd name="connsiteX54" fmla="*/ 5489619 w 6127847"/>
              <a:gd name="connsiteY54" fmla="*/ 3205293 h 3205293"/>
              <a:gd name="connsiteX55" fmla="*/ 5361695 w 6127847"/>
              <a:gd name="connsiteY55" fmla="*/ 3205293 h 3205293"/>
              <a:gd name="connsiteX56" fmla="*/ 5234114 w 6127847"/>
              <a:gd name="connsiteY56" fmla="*/ 3205293 h 3205293"/>
              <a:gd name="connsiteX57" fmla="*/ 5106543 w 6127847"/>
              <a:gd name="connsiteY57" fmla="*/ 3205293 h 3205293"/>
              <a:gd name="connsiteX58" fmla="*/ 4978961 w 6127847"/>
              <a:gd name="connsiteY58" fmla="*/ 3205293 h 3205293"/>
              <a:gd name="connsiteX59" fmla="*/ 4851038 w 6127847"/>
              <a:gd name="connsiteY59" fmla="*/ 3205293 h 3205293"/>
              <a:gd name="connsiteX60" fmla="*/ 4723457 w 6127847"/>
              <a:gd name="connsiteY60" fmla="*/ 3205293 h 3205293"/>
              <a:gd name="connsiteX61" fmla="*/ 4595886 w 6127847"/>
              <a:gd name="connsiteY61" fmla="*/ 3205293 h 3205293"/>
              <a:gd name="connsiteX62" fmla="*/ 4468314 w 6127847"/>
              <a:gd name="connsiteY62" fmla="*/ 3205293 h 3205293"/>
              <a:gd name="connsiteX63" fmla="*/ 4340381 w 6127847"/>
              <a:gd name="connsiteY63" fmla="*/ 3205293 h 3205293"/>
              <a:gd name="connsiteX64" fmla="*/ 4212809 w 6127847"/>
              <a:gd name="connsiteY64" fmla="*/ 3205293 h 3205293"/>
              <a:gd name="connsiteX65" fmla="*/ 4085228 w 6127847"/>
              <a:gd name="connsiteY65" fmla="*/ 3205293 h 3205293"/>
              <a:gd name="connsiteX66" fmla="*/ 3957657 w 6127847"/>
              <a:gd name="connsiteY66" fmla="*/ 3205293 h 3205293"/>
              <a:gd name="connsiteX67" fmla="*/ 3829733 w 6127847"/>
              <a:gd name="connsiteY67" fmla="*/ 3205293 h 3205293"/>
              <a:gd name="connsiteX68" fmla="*/ 3702152 w 6127847"/>
              <a:gd name="connsiteY68" fmla="*/ 3205293 h 3205293"/>
              <a:gd name="connsiteX69" fmla="*/ 3574581 w 6127847"/>
              <a:gd name="connsiteY69" fmla="*/ 3205293 h 3205293"/>
              <a:gd name="connsiteX70" fmla="*/ 3447000 w 6127847"/>
              <a:gd name="connsiteY70" fmla="*/ 3205293 h 3205293"/>
              <a:gd name="connsiteX71" fmla="*/ 3319076 w 6127847"/>
              <a:gd name="connsiteY71" fmla="*/ 3205293 h 3205293"/>
              <a:gd name="connsiteX72" fmla="*/ 3191495 w 6127847"/>
              <a:gd name="connsiteY72" fmla="*/ 3205293 h 3205293"/>
              <a:gd name="connsiteX73" fmla="*/ 6102276 w 6127847"/>
              <a:gd name="connsiteY73" fmla="*/ 15497 h 3205293"/>
              <a:gd name="connsiteX74" fmla="*/ 0 w 6127847"/>
              <a:gd name="connsiteY74" fmla="*/ 0 h 3205293"/>
              <a:gd name="connsiteX0" fmla="*/ 0 w 6127847"/>
              <a:gd name="connsiteY0" fmla="*/ 0 h 3205293"/>
              <a:gd name="connsiteX1" fmla="*/ 127576 w 6127847"/>
              <a:gd name="connsiteY1" fmla="*/ 32053 h 3205293"/>
              <a:gd name="connsiteX2" fmla="*/ 255153 w 6127847"/>
              <a:gd name="connsiteY2" fmla="*/ 64106 h 3205293"/>
              <a:gd name="connsiteX3" fmla="*/ 383078 w 6127847"/>
              <a:gd name="connsiteY3" fmla="*/ 96159 h 3205293"/>
              <a:gd name="connsiteX4" fmla="*/ 510654 w 6127847"/>
              <a:gd name="connsiteY4" fmla="*/ 160265 h 3205293"/>
              <a:gd name="connsiteX5" fmla="*/ 638231 w 6127847"/>
              <a:gd name="connsiteY5" fmla="*/ 192318 h 3205293"/>
              <a:gd name="connsiteX6" fmla="*/ 765806 w 6127847"/>
              <a:gd name="connsiteY6" fmla="*/ 288476 h 3205293"/>
              <a:gd name="connsiteX7" fmla="*/ 893731 w 6127847"/>
              <a:gd name="connsiteY7" fmla="*/ 352582 h 3205293"/>
              <a:gd name="connsiteX8" fmla="*/ 1021305 w 6127847"/>
              <a:gd name="connsiteY8" fmla="*/ 448741 h 3205293"/>
              <a:gd name="connsiteX9" fmla="*/ 1148886 w 6127847"/>
              <a:gd name="connsiteY9" fmla="*/ 544900 h 3205293"/>
              <a:gd name="connsiteX10" fmla="*/ 1276457 w 6127847"/>
              <a:gd name="connsiteY10" fmla="*/ 576953 h 3205293"/>
              <a:gd name="connsiteX11" fmla="*/ 1404390 w 6127847"/>
              <a:gd name="connsiteY11" fmla="*/ 641059 h 3205293"/>
              <a:gd name="connsiteX12" fmla="*/ 1531962 w 6127847"/>
              <a:gd name="connsiteY12" fmla="*/ 737217 h 3205293"/>
              <a:gd name="connsiteX13" fmla="*/ 1659533 w 6127847"/>
              <a:gd name="connsiteY13" fmla="*/ 801323 h 3205293"/>
              <a:gd name="connsiteX14" fmla="*/ 1787114 w 6127847"/>
              <a:gd name="connsiteY14" fmla="*/ 897482 h 3205293"/>
              <a:gd name="connsiteX15" fmla="*/ 1915038 w 6127847"/>
              <a:gd name="connsiteY15" fmla="*/ 961588 h 3205293"/>
              <a:gd name="connsiteX16" fmla="*/ 2042619 w 6127847"/>
              <a:gd name="connsiteY16" fmla="*/ 1025694 h 3205293"/>
              <a:gd name="connsiteX17" fmla="*/ 2170191 w 6127847"/>
              <a:gd name="connsiteY17" fmla="*/ 1089800 h 3205293"/>
              <a:gd name="connsiteX18" fmla="*/ 2297771 w 6127847"/>
              <a:gd name="connsiteY18" fmla="*/ 1121853 h 3205293"/>
              <a:gd name="connsiteX19" fmla="*/ 2425695 w 6127847"/>
              <a:gd name="connsiteY19" fmla="*/ 1153906 h 3205293"/>
              <a:gd name="connsiteX20" fmla="*/ 2553267 w 6127847"/>
              <a:gd name="connsiteY20" fmla="*/ 1185959 h 3205293"/>
              <a:gd name="connsiteX21" fmla="*/ 2680848 w 6127847"/>
              <a:gd name="connsiteY21" fmla="*/ 1218011 h 3205293"/>
              <a:gd name="connsiteX22" fmla="*/ 2808419 w 6127847"/>
              <a:gd name="connsiteY22" fmla="*/ 1282117 h 3205293"/>
              <a:gd name="connsiteX23" fmla="*/ 2936352 w 6127847"/>
              <a:gd name="connsiteY23" fmla="*/ 1346223 h 3205293"/>
              <a:gd name="connsiteX24" fmla="*/ 3063924 w 6127847"/>
              <a:gd name="connsiteY24" fmla="*/ 1410329 h 3205293"/>
              <a:gd name="connsiteX25" fmla="*/ 3191495 w 6127847"/>
              <a:gd name="connsiteY25" fmla="*/ 1474435 h 3205293"/>
              <a:gd name="connsiteX26" fmla="*/ 3319076 w 6127847"/>
              <a:gd name="connsiteY26" fmla="*/ 1506488 h 3205293"/>
              <a:gd name="connsiteX27" fmla="*/ 3447000 w 6127847"/>
              <a:gd name="connsiteY27" fmla="*/ 1538541 h 3205293"/>
              <a:gd name="connsiteX28" fmla="*/ 3574581 w 6127847"/>
              <a:gd name="connsiteY28" fmla="*/ 1602647 h 3205293"/>
              <a:gd name="connsiteX29" fmla="*/ 3702152 w 6127847"/>
              <a:gd name="connsiteY29" fmla="*/ 1634699 h 3205293"/>
              <a:gd name="connsiteX30" fmla="*/ 3829733 w 6127847"/>
              <a:gd name="connsiteY30" fmla="*/ 1698805 h 3205293"/>
              <a:gd name="connsiteX31" fmla="*/ 3957657 w 6127847"/>
              <a:gd name="connsiteY31" fmla="*/ 1730858 h 3205293"/>
              <a:gd name="connsiteX32" fmla="*/ 4085228 w 6127847"/>
              <a:gd name="connsiteY32" fmla="*/ 1794964 h 3205293"/>
              <a:gd name="connsiteX33" fmla="*/ 4212809 w 6127847"/>
              <a:gd name="connsiteY33" fmla="*/ 1794964 h 3205293"/>
              <a:gd name="connsiteX34" fmla="*/ 4340381 w 6127847"/>
              <a:gd name="connsiteY34" fmla="*/ 1827017 h 3205293"/>
              <a:gd name="connsiteX35" fmla="*/ 4468314 w 6127847"/>
              <a:gd name="connsiteY35" fmla="*/ 1859070 h 3205293"/>
              <a:gd name="connsiteX36" fmla="*/ 4595886 w 6127847"/>
              <a:gd name="connsiteY36" fmla="*/ 1891123 h 3205293"/>
              <a:gd name="connsiteX37" fmla="*/ 4723457 w 6127847"/>
              <a:gd name="connsiteY37" fmla="*/ 1923176 h 3205293"/>
              <a:gd name="connsiteX38" fmla="*/ 4851038 w 6127847"/>
              <a:gd name="connsiteY38" fmla="*/ 1955229 h 3205293"/>
              <a:gd name="connsiteX39" fmla="*/ 4978961 w 6127847"/>
              <a:gd name="connsiteY39" fmla="*/ 2019335 h 3205293"/>
              <a:gd name="connsiteX40" fmla="*/ 5106543 w 6127847"/>
              <a:gd name="connsiteY40" fmla="*/ 2083441 h 3205293"/>
              <a:gd name="connsiteX41" fmla="*/ 5234114 w 6127847"/>
              <a:gd name="connsiteY41" fmla="*/ 2147546 h 3205293"/>
              <a:gd name="connsiteX42" fmla="*/ 5361695 w 6127847"/>
              <a:gd name="connsiteY42" fmla="*/ 2179599 h 3205293"/>
              <a:gd name="connsiteX43" fmla="*/ 5489619 w 6127847"/>
              <a:gd name="connsiteY43" fmla="*/ 2179599 h 3205293"/>
              <a:gd name="connsiteX44" fmla="*/ 5617190 w 6127847"/>
              <a:gd name="connsiteY44" fmla="*/ 2179599 h 3205293"/>
              <a:gd name="connsiteX45" fmla="*/ 5744772 w 6127847"/>
              <a:gd name="connsiteY45" fmla="*/ 2179599 h 3205293"/>
              <a:gd name="connsiteX46" fmla="*/ 5872343 w 6127847"/>
              <a:gd name="connsiteY46" fmla="*/ 2211652 h 3205293"/>
              <a:gd name="connsiteX47" fmla="*/ 6000276 w 6127847"/>
              <a:gd name="connsiteY47" fmla="*/ 2211652 h 3205293"/>
              <a:gd name="connsiteX48" fmla="*/ 6127847 w 6127847"/>
              <a:gd name="connsiteY48" fmla="*/ 2211652 h 3205293"/>
              <a:gd name="connsiteX49" fmla="*/ 6127847 w 6127847"/>
              <a:gd name="connsiteY49" fmla="*/ 3205293 h 3205293"/>
              <a:gd name="connsiteX50" fmla="*/ 6000276 w 6127847"/>
              <a:gd name="connsiteY50" fmla="*/ 3205293 h 3205293"/>
              <a:gd name="connsiteX51" fmla="*/ 5872343 w 6127847"/>
              <a:gd name="connsiteY51" fmla="*/ 3205293 h 3205293"/>
              <a:gd name="connsiteX52" fmla="*/ 5744772 w 6127847"/>
              <a:gd name="connsiteY52" fmla="*/ 3205293 h 3205293"/>
              <a:gd name="connsiteX53" fmla="*/ 5617190 w 6127847"/>
              <a:gd name="connsiteY53" fmla="*/ 3205293 h 3205293"/>
              <a:gd name="connsiteX54" fmla="*/ 5489619 w 6127847"/>
              <a:gd name="connsiteY54" fmla="*/ 3205293 h 3205293"/>
              <a:gd name="connsiteX55" fmla="*/ 5361695 w 6127847"/>
              <a:gd name="connsiteY55" fmla="*/ 3205293 h 3205293"/>
              <a:gd name="connsiteX56" fmla="*/ 5234114 w 6127847"/>
              <a:gd name="connsiteY56" fmla="*/ 3205293 h 3205293"/>
              <a:gd name="connsiteX57" fmla="*/ 5106543 w 6127847"/>
              <a:gd name="connsiteY57" fmla="*/ 3205293 h 3205293"/>
              <a:gd name="connsiteX58" fmla="*/ 4978961 w 6127847"/>
              <a:gd name="connsiteY58" fmla="*/ 3205293 h 3205293"/>
              <a:gd name="connsiteX59" fmla="*/ 4851038 w 6127847"/>
              <a:gd name="connsiteY59" fmla="*/ 3205293 h 3205293"/>
              <a:gd name="connsiteX60" fmla="*/ 4723457 w 6127847"/>
              <a:gd name="connsiteY60" fmla="*/ 3205293 h 3205293"/>
              <a:gd name="connsiteX61" fmla="*/ 4595886 w 6127847"/>
              <a:gd name="connsiteY61" fmla="*/ 3205293 h 3205293"/>
              <a:gd name="connsiteX62" fmla="*/ 4468314 w 6127847"/>
              <a:gd name="connsiteY62" fmla="*/ 3205293 h 3205293"/>
              <a:gd name="connsiteX63" fmla="*/ 4340381 w 6127847"/>
              <a:gd name="connsiteY63" fmla="*/ 3205293 h 3205293"/>
              <a:gd name="connsiteX64" fmla="*/ 4212809 w 6127847"/>
              <a:gd name="connsiteY64" fmla="*/ 3205293 h 3205293"/>
              <a:gd name="connsiteX65" fmla="*/ 4085228 w 6127847"/>
              <a:gd name="connsiteY65" fmla="*/ 3205293 h 3205293"/>
              <a:gd name="connsiteX66" fmla="*/ 3957657 w 6127847"/>
              <a:gd name="connsiteY66" fmla="*/ 3205293 h 3205293"/>
              <a:gd name="connsiteX67" fmla="*/ 3829733 w 6127847"/>
              <a:gd name="connsiteY67" fmla="*/ 3205293 h 3205293"/>
              <a:gd name="connsiteX68" fmla="*/ 3702152 w 6127847"/>
              <a:gd name="connsiteY68" fmla="*/ 3205293 h 3205293"/>
              <a:gd name="connsiteX69" fmla="*/ 3574581 w 6127847"/>
              <a:gd name="connsiteY69" fmla="*/ 3205293 h 3205293"/>
              <a:gd name="connsiteX70" fmla="*/ 3447000 w 6127847"/>
              <a:gd name="connsiteY70" fmla="*/ 3205293 h 3205293"/>
              <a:gd name="connsiteX71" fmla="*/ 3319076 w 6127847"/>
              <a:gd name="connsiteY71" fmla="*/ 3205293 h 3205293"/>
              <a:gd name="connsiteX72" fmla="*/ 6102276 w 6127847"/>
              <a:gd name="connsiteY72" fmla="*/ 15497 h 3205293"/>
              <a:gd name="connsiteX73" fmla="*/ 0 w 6127847"/>
              <a:gd name="connsiteY73" fmla="*/ 0 h 3205293"/>
              <a:gd name="connsiteX0" fmla="*/ 0 w 6127847"/>
              <a:gd name="connsiteY0" fmla="*/ 0 h 3205293"/>
              <a:gd name="connsiteX1" fmla="*/ 127576 w 6127847"/>
              <a:gd name="connsiteY1" fmla="*/ 32053 h 3205293"/>
              <a:gd name="connsiteX2" fmla="*/ 255153 w 6127847"/>
              <a:gd name="connsiteY2" fmla="*/ 64106 h 3205293"/>
              <a:gd name="connsiteX3" fmla="*/ 383078 w 6127847"/>
              <a:gd name="connsiteY3" fmla="*/ 96159 h 3205293"/>
              <a:gd name="connsiteX4" fmla="*/ 510654 w 6127847"/>
              <a:gd name="connsiteY4" fmla="*/ 160265 h 3205293"/>
              <a:gd name="connsiteX5" fmla="*/ 638231 w 6127847"/>
              <a:gd name="connsiteY5" fmla="*/ 192318 h 3205293"/>
              <a:gd name="connsiteX6" fmla="*/ 765806 w 6127847"/>
              <a:gd name="connsiteY6" fmla="*/ 288476 h 3205293"/>
              <a:gd name="connsiteX7" fmla="*/ 893731 w 6127847"/>
              <a:gd name="connsiteY7" fmla="*/ 352582 h 3205293"/>
              <a:gd name="connsiteX8" fmla="*/ 1021305 w 6127847"/>
              <a:gd name="connsiteY8" fmla="*/ 448741 h 3205293"/>
              <a:gd name="connsiteX9" fmla="*/ 1148886 w 6127847"/>
              <a:gd name="connsiteY9" fmla="*/ 544900 h 3205293"/>
              <a:gd name="connsiteX10" fmla="*/ 1276457 w 6127847"/>
              <a:gd name="connsiteY10" fmla="*/ 576953 h 3205293"/>
              <a:gd name="connsiteX11" fmla="*/ 1404390 w 6127847"/>
              <a:gd name="connsiteY11" fmla="*/ 641059 h 3205293"/>
              <a:gd name="connsiteX12" fmla="*/ 1531962 w 6127847"/>
              <a:gd name="connsiteY12" fmla="*/ 737217 h 3205293"/>
              <a:gd name="connsiteX13" fmla="*/ 1659533 w 6127847"/>
              <a:gd name="connsiteY13" fmla="*/ 801323 h 3205293"/>
              <a:gd name="connsiteX14" fmla="*/ 1787114 w 6127847"/>
              <a:gd name="connsiteY14" fmla="*/ 897482 h 3205293"/>
              <a:gd name="connsiteX15" fmla="*/ 1915038 w 6127847"/>
              <a:gd name="connsiteY15" fmla="*/ 961588 h 3205293"/>
              <a:gd name="connsiteX16" fmla="*/ 2042619 w 6127847"/>
              <a:gd name="connsiteY16" fmla="*/ 1025694 h 3205293"/>
              <a:gd name="connsiteX17" fmla="*/ 2170191 w 6127847"/>
              <a:gd name="connsiteY17" fmla="*/ 1089800 h 3205293"/>
              <a:gd name="connsiteX18" fmla="*/ 2297771 w 6127847"/>
              <a:gd name="connsiteY18" fmla="*/ 1121853 h 3205293"/>
              <a:gd name="connsiteX19" fmla="*/ 2425695 w 6127847"/>
              <a:gd name="connsiteY19" fmla="*/ 1153906 h 3205293"/>
              <a:gd name="connsiteX20" fmla="*/ 2553267 w 6127847"/>
              <a:gd name="connsiteY20" fmla="*/ 1185959 h 3205293"/>
              <a:gd name="connsiteX21" fmla="*/ 2680848 w 6127847"/>
              <a:gd name="connsiteY21" fmla="*/ 1218011 h 3205293"/>
              <a:gd name="connsiteX22" fmla="*/ 2808419 w 6127847"/>
              <a:gd name="connsiteY22" fmla="*/ 1282117 h 3205293"/>
              <a:gd name="connsiteX23" fmla="*/ 2936352 w 6127847"/>
              <a:gd name="connsiteY23" fmla="*/ 1346223 h 3205293"/>
              <a:gd name="connsiteX24" fmla="*/ 3063924 w 6127847"/>
              <a:gd name="connsiteY24" fmla="*/ 1410329 h 3205293"/>
              <a:gd name="connsiteX25" fmla="*/ 3191495 w 6127847"/>
              <a:gd name="connsiteY25" fmla="*/ 1474435 h 3205293"/>
              <a:gd name="connsiteX26" fmla="*/ 3319076 w 6127847"/>
              <a:gd name="connsiteY26" fmla="*/ 1506488 h 3205293"/>
              <a:gd name="connsiteX27" fmla="*/ 3447000 w 6127847"/>
              <a:gd name="connsiteY27" fmla="*/ 1538541 h 3205293"/>
              <a:gd name="connsiteX28" fmla="*/ 3574581 w 6127847"/>
              <a:gd name="connsiteY28" fmla="*/ 1602647 h 3205293"/>
              <a:gd name="connsiteX29" fmla="*/ 3702152 w 6127847"/>
              <a:gd name="connsiteY29" fmla="*/ 1634699 h 3205293"/>
              <a:gd name="connsiteX30" fmla="*/ 3829733 w 6127847"/>
              <a:gd name="connsiteY30" fmla="*/ 1698805 h 3205293"/>
              <a:gd name="connsiteX31" fmla="*/ 3957657 w 6127847"/>
              <a:gd name="connsiteY31" fmla="*/ 1730858 h 3205293"/>
              <a:gd name="connsiteX32" fmla="*/ 4085228 w 6127847"/>
              <a:gd name="connsiteY32" fmla="*/ 1794964 h 3205293"/>
              <a:gd name="connsiteX33" fmla="*/ 4212809 w 6127847"/>
              <a:gd name="connsiteY33" fmla="*/ 1794964 h 3205293"/>
              <a:gd name="connsiteX34" fmla="*/ 4340381 w 6127847"/>
              <a:gd name="connsiteY34" fmla="*/ 1827017 h 3205293"/>
              <a:gd name="connsiteX35" fmla="*/ 4468314 w 6127847"/>
              <a:gd name="connsiteY35" fmla="*/ 1859070 h 3205293"/>
              <a:gd name="connsiteX36" fmla="*/ 4595886 w 6127847"/>
              <a:gd name="connsiteY36" fmla="*/ 1891123 h 3205293"/>
              <a:gd name="connsiteX37" fmla="*/ 4723457 w 6127847"/>
              <a:gd name="connsiteY37" fmla="*/ 1923176 h 3205293"/>
              <a:gd name="connsiteX38" fmla="*/ 4851038 w 6127847"/>
              <a:gd name="connsiteY38" fmla="*/ 1955229 h 3205293"/>
              <a:gd name="connsiteX39" fmla="*/ 4978961 w 6127847"/>
              <a:gd name="connsiteY39" fmla="*/ 2019335 h 3205293"/>
              <a:gd name="connsiteX40" fmla="*/ 5106543 w 6127847"/>
              <a:gd name="connsiteY40" fmla="*/ 2083441 h 3205293"/>
              <a:gd name="connsiteX41" fmla="*/ 5234114 w 6127847"/>
              <a:gd name="connsiteY41" fmla="*/ 2147546 h 3205293"/>
              <a:gd name="connsiteX42" fmla="*/ 5361695 w 6127847"/>
              <a:gd name="connsiteY42" fmla="*/ 2179599 h 3205293"/>
              <a:gd name="connsiteX43" fmla="*/ 5489619 w 6127847"/>
              <a:gd name="connsiteY43" fmla="*/ 2179599 h 3205293"/>
              <a:gd name="connsiteX44" fmla="*/ 5617190 w 6127847"/>
              <a:gd name="connsiteY44" fmla="*/ 2179599 h 3205293"/>
              <a:gd name="connsiteX45" fmla="*/ 5744772 w 6127847"/>
              <a:gd name="connsiteY45" fmla="*/ 2179599 h 3205293"/>
              <a:gd name="connsiteX46" fmla="*/ 5872343 w 6127847"/>
              <a:gd name="connsiteY46" fmla="*/ 2211652 h 3205293"/>
              <a:gd name="connsiteX47" fmla="*/ 6000276 w 6127847"/>
              <a:gd name="connsiteY47" fmla="*/ 2211652 h 3205293"/>
              <a:gd name="connsiteX48" fmla="*/ 6127847 w 6127847"/>
              <a:gd name="connsiteY48" fmla="*/ 2211652 h 3205293"/>
              <a:gd name="connsiteX49" fmla="*/ 6127847 w 6127847"/>
              <a:gd name="connsiteY49" fmla="*/ 3205293 h 3205293"/>
              <a:gd name="connsiteX50" fmla="*/ 6000276 w 6127847"/>
              <a:gd name="connsiteY50" fmla="*/ 3205293 h 3205293"/>
              <a:gd name="connsiteX51" fmla="*/ 5872343 w 6127847"/>
              <a:gd name="connsiteY51" fmla="*/ 3205293 h 3205293"/>
              <a:gd name="connsiteX52" fmla="*/ 5744772 w 6127847"/>
              <a:gd name="connsiteY52" fmla="*/ 3205293 h 3205293"/>
              <a:gd name="connsiteX53" fmla="*/ 5617190 w 6127847"/>
              <a:gd name="connsiteY53" fmla="*/ 3205293 h 3205293"/>
              <a:gd name="connsiteX54" fmla="*/ 5489619 w 6127847"/>
              <a:gd name="connsiteY54" fmla="*/ 3205293 h 3205293"/>
              <a:gd name="connsiteX55" fmla="*/ 5361695 w 6127847"/>
              <a:gd name="connsiteY55" fmla="*/ 3205293 h 3205293"/>
              <a:gd name="connsiteX56" fmla="*/ 5234114 w 6127847"/>
              <a:gd name="connsiteY56" fmla="*/ 3205293 h 3205293"/>
              <a:gd name="connsiteX57" fmla="*/ 5106543 w 6127847"/>
              <a:gd name="connsiteY57" fmla="*/ 3205293 h 3205293"/>
              <a:gd name="connsiteX58" fmla="*/ 4978961 w 6127847"/>
              <a:gd name="connsiteY58" fmla="*/ 3205293 h 3205293"/>
              <a:gd name="connsiteX59" fmla="*/ 4851038 w 6127847"/>
              <a:gd name="connsiteY59" fmla="*/ 3205293 h 3205293"/>
              <a:gd name="connsiteX60" fmla="*/ 4723457 w 6127847"/>
              <a:gd name="connsiteY60" fmla="*/ 3205293 h 3205293"/>
              <a:gd name="connsiteX61" fmla="*/ 4595886 w 6127847"/>
              <a:gd name="connsiteY61" fmla="*/ 3205293 h 3205293"/>
              <a:gd name="connsiteX62" fmla="*/ 4468314 w 6127847"/>
              <a:gd name="connsiteY62" fmla="*/ 3205293 h 3205293"/>
              <a:gd name="connsiteX63" fmla="*/ 4340381 w 6127847"/>
              <a:gd name="connsiteY63" fmla="*/ 3205293 h 3205293"/>
              <a:gd name="connsiteX64" fmla="*/ 4212809 w 6127847"/>
              <a:gd name="connsiteY64" fmla="*/ 3205293 h 3205293"/>
              <a:gd name="connsiteX65" fmla="*/ 4085228 w 6127847"/>
              <a:gd name="connsiteY65" fmla="*/ 3205293 h 3205293"/>
              <a:gd name="connsiteX66" fmla="*/ 3957657 w 6127847"/>
              <a:gd name="connsiteY66" fmla="*/ 3205293 h 3205293"/>
              <a:gd name="connsiteX67" fmla="*/ 3829733 w 6127847"/>
              <a:gd name="connsiteY67" fmla="*/ 3205293 h 3205293"/>
              <a:gd name="connsiteX68" fmla="*/ 3702152 w 6127847"/>
              <a:gd name="connsiteY68" fmla="*/ 3205293 h 3205293"/>
              <a:gd name="connsiteX69" fmla="*/ 3574581 w 6127847"/>
              <a:gd name="connsiteY69" fmla="*/ 3205293 h 3205293"/>
              <a:gd name="connsiteX70" fmla="*/ 3447000 w 6127847"/>
              <a:gd name="connsiteY70" fmla="*/ 3205293 h 3205293"/>
              <a:gd name="connsiteX71" fmla="*/ 6102276 w 6127847"/>
              <a:gd name="connsiteY71" fmla="*/ 15497 h 3205293"/>
              <a:gd name="connsiteX72" fmla="*/ 0 w 6127847"/>
              <a:gd name="connsiteY72" fmla="*/ 0 h 3205293"/>
              <a:gd name="connsiteX0" fmla="*/ 0 w 6127847"/>
              <a:gd name="connsiteY0" fmla="*/ 0 h 3205293"/>
              <a:gd name="connsiteX1" fmla="*/ 127576 w 6127847"/>
              <a:gd name="connsiteY1" fmla="*/ 32053 h 3205293"/>
              <a:gd name="connsiteX2" fmla="*/ 255153 w 6127847"/>
              <a:gd name="connsiteY2" fmla="*/ 64106 h 3205293"/>
              <a:gd name="connsiteX3" fmla="*/ 383078 w 6127847"/>
              <a:gd name="connsiteY3" fmla="*/ 96159 h 3205293"/>
              <a:gd name="connsiteX4" fmla="*/ 510654 w 6127847"/>
              <a:gd name="connsiteY4" fmla="*/ 160265 h 3205293"/>
              <a:gd name="connsiteX5" fmla="*/ 638231 w 6127847"/>
              <a:gd name="connsiteY5" fmla="*/ 192318 h 3205293"/>
              <a:gd name="connsiteX6" fmla="*/ 765806 w 6127847"/>
              <a:gd name="connsiteY6" fmla="*/ 288476 h 3205293"/>
              <a:gd name="connsiteX7" fmla="*/ 893731 w 6127847"/>
              <a:gd name="connsiteY7" fmla="*/ 352582 h 3205293"/>
              <a:gd name="connsiteX8" fmla="*/ 1021305 w 6127847"/>
              <a:gd name="connsiteY8" fmla="*/ 448741 h 3205293"/>
              <a:gd name="connsiteX9" fmla="*/ 1148886 w 6127847"/>
              <a:gd name="connsiteY9" fmla="*/ 544900 h 3205293"/>
              <a:gd name="connsiteX10" fmla="*/ 1276457 w 6127847"/>
              <a:gd name="connsiteY10" fmla="*/ 576953 h 3205293"/>
              <a:gd name="connsiteX11" fmla="*/ 1404390 w 6127847"/>
              <a:gd name="connsiteY11" fmla="*/ 641059 h 3205293"/>
              <a:gd name="connsiteX12" fmla="*/ 1531962 w 6127847"/>
              <a:gd name="connsiteY12" fmla="*/ 737217 h 3205293"/>
              <a:gd name="connsiteX13" fmla="*/ 1659533 w 6127847"/>
              <a:gd name="connsiteY13" fmla="*/ 801323 h 3205293"/>
              <a:gd name="connsiteX14" fmla="*/ 1787114 w 6127847"/>
              <a:gd name="connsiteY14" fmla="*/ 897482 h 3205293"/>
              <a:gd name="connsiteX15" fmla="*/ 1915038 w 6127847"/>
              <a:gd name="connsiteY15" fmla="*/ 961588 h 3205293"/>
              <a:gd name="connsiteX16" fmla="*/ 2042619 w 6127847"/>
              <a:gd name="connsiteY16" fmla="*/ 1025694 h 3205293"/>
              <a:gd name="connsiteX17" fmla="*/ 2170191 w 6127847"/>
              <a:gd name="connsiteY17" fmla="*/ 1089800 h 3205293"/>
              <a:gd name="connsiteX18" fmla="*/ 2297771 w 6127847"/>
              <a:gd name="connsiteY18" fmla="*/ 1121853 h 3205293"/>
              <a:gd name="connsiteX19" fmla="*/ 2425695 w 6127847"/>
              <a:gd name="connsiteY19" fmla="*/ 1153906 h 3205293"/>
              <a:gd name="connsiteX20" fmla="*/ 2553267 w 6127847"/>
              <a:gd name="connsiteY20" fmla="*/ 1185959 h 3205293"/>
              <a:gd name="connsiteX21" fmla="*/ 2680848 w 6127847"/>
              <a:gd name="connsiteY21" fmla="*/ 1218011 h 3205293"/>
              <a:gd name="connsiteX22" fmla="*/ 2808419 w 6127847"/>
              <a:gd name="connsiteY22" fmla="*/ 1282117 h 3205293"/>
              <a:gd name="connsiteX23" fmla="*/ 2936352 w 6127847"/>
              <a:gd name="connsiteY23" fmla="*/ 1346223 h 3205293"/>
              <a:gd name="connsiteX24" fmla="*/ 3063924 w 6127847"/>
              <a:gd name="connsiteY24" fmla="*/ 1410329 h 3205293"/>
              <a:gd name="connsiteX25" fmla="*/ 3191495 w 6127847"/>
              <a:gd name="connsiteY25" fmla="*/ 1474435 h 3205293"/>
              <a:gd name="connsiteX26" fmla="*/ 3319076 w 6127847"/>
              <a:gd name="connsiteY26" fmla="*/ 1506488 h 3205293"/>
              <a:gd name="connsiteX27" fmla="*/ 3447000 w 6127847"/>
              <a:gd name="connsiteY27" fmla="*/ 1538541 h 3205293"/>
              <a:gd name="connsiteX28" fmla="*/ 3574581 w 6127847"/>
              <a:gd name="connsiteY28" fmla="*/ 1602647 h 3205293"/>
              <a:gd name="connsiteX29" fmla="*/ 3702152 w 6127847"/>
              <a:gd name="connsiteY29" fmla="*/ 1634699 h 3205293"/>
              <a:gd name="connsiteX30" fmla="*/ 3829733 w 6127847"/>
              <a:gd name="connsiteY30" fmla="*/ 1698805 h 3205293"/>
              <a:gd name="connsiteX31" fmla="*/ 3957657 w 6127847"/>
              <a:gd name="connsiteY31" fmla="*/ 1730858 h 3205293"/>
              <a:gd name="connsiteX32" fmla="*/ 4085228 w 6127847"/>
              <a:gd name="connsiteY32" fmla="*/ 1794964 h 3205293"/>
              <a:gd name="connsiteX33" fmla="*/ 4212809 w 6127847"/>
              <a:gd name="connsiteY33" fmla="*/ 1794964 h 3205293"/>
              <a:gd name="connsiteX34" fmla="*/ 4340381 w 6127847"/>
              <a:gd name="connsiteY34" fmla="*/ 1827017 h 3205293"/>
              <a:gd name="connsiteX35" fmla="*/ 4468314 w 6127847"/>
              <a:gd name="connsiteY35" fmla="*/ 1859070 h 3205293"/>
              <a:gd name="connsiteX36" fmla="*/ 4595886 w 6127847"/>
              <a:gd name="connsiteY36" fmla="*/ 1891123 h 3205293"/>
              <a:gd name="connsiteX37" fmla="*/ 4723457 w 6127847"/>
              <a:gd name="connsiteY37" fmla="*/ 1923176 h 3205293"/>
              <a:gd name="connsiteX38" fmla="*/ 4851038 w 6127847"/>
              <a:gd name="connsiteY38" fmla="*/ 1955229 h 3205293"/>
              <a:gd name="connsiteX39" fmla="*/ 4978961 w 6127847"/>
              <a:gd name="connsiteY39" fmla="*/ 2019335 h 3205293"/>
              <a:gd name="connsiteX40" fmla="*/ 5106543 w 6127847"/>
              <a:gd name="connsiteY40" fmla="*/ 2083441 h 3205293"/>
              <a:gd name="connsiteX41" fmla="*/ 5234114 w 6127847"/>
              <a:gd name="connsiteY41" fmla="*/ 2147546 h 3205293"/>
              <a:gd name="connsiteX42" fmla="*/ 5361695 w 6127847"/>
              <a:gd name="connsiteY42" fmla="*/ 2179599 h 3205293"/>
              <a:gd name="connsiteX43" fmla="*/ 5489619 w 6127847"/>
              <a:gd name="connsiteY43" fmla="*/ 2179599 h 3205293"/>
              <a:gd name="connsiteX44" fmla="*/ 5617190 w 6127847"/>
              <a:gd name="connsiteY44" fmla="*/ 2179599 h 3205293"/>
              <a:gd name="connsiteX45" fmla="*/ 5744772 w 6127847"/>
              <a:gd name="connsiteY45" fmla="*/ 2179599 h 3205293"/>
              <a:gd name="connsiteX46" fmla="*/ 5872343 w 6127847"/>
              <a:gd name="connsiteY46" fmla="*/ 2211652 h 3205293"/>
              <a:gd name="connsiteX47" fmla="*/ 6000276 w 6127847"/>
              <a:gd name="connsiteY47" fmla="*/ 2211652 h 3205293"/>
              <a:gd name="connsiteX48" fmla="*/ 6127847 w 6127847"/>
              <a:gd name="connsiteY48" fmla="*/ 2211652 h 3205293"/>
              <a:gd name="connsiteX49" fmla="*/ 6127847 w 6127847"/>
              <a:gd name="connsiteY49" fmla="*/ 3205293 h 3205293"/>
              <a:gd name="connsiteX50" fmla="*/ 6000276 w 6127847"/>
              <a:gd name="connsiteY50" fmla="*/ 3205293 h 3205293"/>
              <a:gd name="connsiteX51" fmla="*/ 5872343 w 6127847"/>
              <a:gd name="connsiteY51" fmla="*/ 3205293 h 3205293"/>
              <a:gd name="connsiteX52" fmla="*/ 5744772 w 6127847"/>
              <a:gd name="connsiteY52" fmla="*/ 3205293 h 3205293"/>
              <a:gd name="connsiteX53" fmla="*/ 5617190 w 6127847"/>
              <a:gd name="connsiteY53" fmla="*/ 3205293 h 3205293"/>
              <a:gd name="connsiteX54" fmla="*/ 5489619 w 6127847"/>
              <a:gd name="connsiteY54" fmla="*/ 3205293 h 3205293"/>
              <a:gd name="connsiteX55" fmla="*/ 5361695 w 6127847"/>
              <a:gd name="connsiteY55" fmla="*/ 3205293 h 3205293"/>
              <a:gd name="connsiteX56" fmla="*/ 5234114 w 6127847"/>
              <a:gd name="connsiteY56" fmla="*/ 3205293 h 3205293"/>
              <a:gd name="connsiteX57" fmla="*/ 5106543 w 6127847"/>
              <a:gd name="connsiteY57" fmla="*/ 3205293 h 3205293"/>
              <a:gd name="connsiteX58" fmla="*/ 4978961 w 6127847"/>
              <a:gd name="connsiteY58" fmla="*/ 3205293 h 3205293"/>
              <a:gd name="connsiteX59" fmla="*/ 4851038 w 6127847"/>
              <a:gd name="connsiteY59" fmla="*/ 3205293 h 3205293"/>
              <a:gd name="connsiteX60" fmla="*/ 4723457 w 6127847"/>
              <a:gd name="connsiteY60" fmla="*/ 3205293 h 3205293"/>
              <a:gd name="connsiteX61" fmla="*/ 4595886 w 6127847"/>
              <a:gd name="connsiteY61" fmla="*/ 3205293 h 3205293"/>
              <a:gd name="connsiteX62" fmla="*/ 4468314 w 6127847"/>
              <a:gd name="connsiteY62" fmla="*/ 3205293 h 3205293"/>
              <a:gd name="connsiteX63" fmla="*/ 4340381 w 6127847"/>
              <a:gd name="connsiteY63" fmla="*/ 3205293 h 3205293"/>
              <a:gd name="connsiteX64" fmla="*/ 4212809 w 6127847"/>
              <a:gd name="connsiteY64" fmla="*/ 3205293 h 3205293"/>
              <a:gd name="connsiteX65" fmla="*/ 4085228 w 6127847"/>
              <a:gd name="connsiteY65" fmla="*/ 3205293 h 3205293"/>
              <a:gd name="connsiteX66" fmla="*/ 3957657 w 6127847"/>
              <a:gd name="connsiteY66" fmla="*/ 3205293 h 3205293"/>
              <a:gd name="connsiteX67" fmla="*/ 3829733 w 6127847"/>
              <a:gd name="connsiteY67" fmla="*/ 3205293 h 3205293"/>
              <a:gd name="connsiteX68" fmla="*/ 3702152 w 6127847"/>
              <a:gd name="connsiteY68" fmla="*/ 3205293 h 3205293"/>
              <a:gd name="connsiteX69" fmla="*/ 3574581 w 6127847"/>
              <a:gd name="connsiteY69" fmla="*/ 3205293 h 3205293"/>
              <a:gd name="connsiteX70" fmla="*/ 6102276 w 6127847"/>
              <a:gd name="connsiteY70" fmla="*/ 15497 h 3205293"/>
              <a:gd name="connsiteX71" fmla="*/ 0 w 6127847"/>
              <a:gd name="connsiteY71" fmla="*/ 0 h 3205293"/>
              <a:gd name="connsiteX0" fmla="*/ 0 w 6127847"/>
              <a:gd name="connsiteY0" fmla="*/ 0 h 3205293"/>
              <a:gd name="connsiteX1" fmla="*/ 127576 w 6127847"/>
              <a:gd name="connsiteY1" fmla="*/ 32053 h 3205293"/>
              <a:gd name="connsiteX2" fmla="*/ 255153 w 6127847"/>
              <a:gd name="connsiteY2" fmla="*/ 64106 h 3205293"/>
              <a:gd name="connsiteX3" fmla="*/ 383078 w 6127847"/>
              <a:gd name="connsiteY3" fmla="*/ 96159 h 3205293"/>
              <a:gd name="connsiteX4" fmla="*/ 510654 w 6127847"/>
              <a:gd name="connsiteY4" fmla="*/ 160265 h 3205293"/>
              <a:gd name="connsiteX5" fmla="*/ 638231 w 6127847"/>
              <a:gd name="connsiteY5" fmla="*/ 192318 h 3205293"/>
              <a:gd name="connsiteX6" fmla="*/ 765806 w 6127847"/>
              <a:gd name="connsiteY6" fmla="*/ 288476 h 3205293"/>
              <a:gd name="connsiteX7" fmla="*/ 893731 w 6127847"/>
              <a:gd name="connsiteY7" fmla="*/ 352582 h 3205293"/>
              <a:gd name="connsiteX8" fmla="*/ 1021305 w 6127847"/>
              <a:gd name="connsiteY8" fmla="*/ 448741 h 3205293"/>
              <a:gd name="connsiteX9" fmla="*/ 1148886 w 6127847"/>
              <a:gd name="connsiteY9" fmla="*/ 544900 h 3205293"/>
              <a:gd name="connsiteX10" fmla="*/ 1276457 w 6127847"/>
              <a:gd name="connsiteY10" fmla="*/ 576953 h 3205293"/>
              <a:gd name="connsiteX11" fmla="*/ 1404390 w 6127847"/>
              <a:gd name="connsiteY11" fmla="*/ 641059 h 3205293"/>
              <a:gd name="connsiteX12" fmla="*/ 1531962 w 6127847"/>
              <a:gd name="connsiteY12" fmla="*/ 737217 h 3205293"/>
              <a:gd name="connsiteX13" fmla="*/ 1659533 w 6127847"/>
              <a:gd name="connsiteY13" fmla="*/ 801323 h 3205293"/>
              <a:gd name="connsiteX14" fmla="*/ 1787114 w 6127847"/>
              <a:gd name="connsiteY14" fmla="*/ 897482 h 3205293"/>
              <a:gd name="connsiteX15" fmla="*/ 1915038 w 6127847"/>
              <a:gd name="connsiteY15" fmla="*/ 961588 h 3205293"/>
              <a:gd name="connsiteX16" fmla="*/ 2042619 w 6127847"/>
              <a:gd name="connsiteY16" fmla="*/ 1025694 h 3205293"/>
              <a:gd name="connsiteX17" fmla="*/ 2170191 w 6127847"/>
              <a:gd name="connsiteY17" fmla="*/ 1089800 h 3205293"/>
              <a:gd name="connsiteX18" fmla="*/ 2297771 w 6127847"/>
              <a:gd name="connsiteY18" fmla="*/ 1121853 h 3205293"/>
              <a:gd name="connsiteX19" fmla="*/ 2425695 w 6127847"/>
              <a:gd name="connsiteY19" fmla="*/ 1153906 h 3205293"/>
              <a:gd name="connsiteX20" fmla="*/ 2553267 w 6127847"/>
              <a:gd name="connsiteY20" fmla="*/ 1185959 h 3205293"/>
              <a:gd name="connsiteX21" fmla="*/ 2680848 w 6127847"/>
              <a:gd name="connsiteY21" fmla="*/ 1218011 h 3205293"/>
              <a:gd name="connsiteX22" fmla="*/ 2808419 w 6127847"/>
              <a:gd name="connsiteY22" fmla="*/ 1282117 h 3205293"/>
              <a:gd name="connsiteX23" fmla="*/ 2936352 w 6127847"/>
              <a:gd name="connsiteY23" fmla="*/ 1346223 h 3205293"/>
              <a:gd name="connsiteX24" fmla="*/ 3063924 w 6127847"/>
              <a:gd name="connsiteY24" fmla="*/ 1410329 h 3205293"/>
              <a:gd name="connsiteX25" fmla="*/ 3191495 w 6127847"/>
              <a:gd name="connsiteY25" fmla="*/ 1474435 h 3205293"/>
              <a:gd name="connsiteX26" fmla="*/ 3319076 w 6127847"/>
              <a:gd name="connsiteY26" fmla="*/ 1506488 h 3205293"/>
              <a:gd name="connsiteX27" fmla="*/ 3447000 w 6127847"/>
              <a:gd name="connsiteY27" fmla="*/ 1538541 h 3205293"/>
              <a:gd name="connsiteX28" fmla="*/ 3574581 w 6127847"/>
              <a:gd name="connsiteY28" fmla="*/ 1602647 h 3205293"/>
              <a:gd name="connsiteX29" fmla="*/ 3702152 w 6127847"/>
              <a:gd name="connsiteY29" fmla="*/ 1634699 h 3205293"/>
              <a:gd name="connsiteX30" fmla="*/ 3829733 w 6127847"/>
              <a:gd name="connsiteY30" fmla="*/ 1698805 h 3205293"/>
              <a:gd name="connsiteX31" fmla="*/ 3957657 w 6127847"/>
              <a:gd name="connsiteY31" fmla="*/ 1730858 h 3205293"/>
              <a:gd name="connsiteX32" fmla="*/ 4085228 w 6127847"/>
              <a:gd name="connsiteY32" fmla="*/ 1794964 h 3205293"/>
              <a:gd name="connsiteX33" fmla="*/ 4212809 w 6127847"/>
              <a:gd name="connsiteY33" fmla="*/ 1794964 h 3205293"/>
              <a:gd name="connsiteX34" fmla="*/ 4340381 w 6127847"/>
              <a:gd name="connsiteY34" fmla="*/ 1827017 h 3205293"/>
              <a:gd name="connsiteX35" fmla="*/ 4468314 w 6127847"/>
              <a:gd name="connsiteY35" fmla="*/ 1859070 h 3205293"/>
              <a:gd name="connsiteX36" fmla="*/ 4595886 w 6127847"/>
              <a:gd name="connsiteY36" fmla="*/ 1891123 h 3205293"/>
              <a:gd name="connsiteX37" fmla="*/ 4723457 w 6127847"/>
              <a:gd name="connsiteY37" fmla="*/ 1923176 h 3205293"/>
              <a:gd name="connsiteX38" fmla="*/ 4851038 w 6127847"/>
              <a:gd name="connsiteY38" fmla="*/ 1955229 h 3205293"/>
              <a:gd name="connsiteX39" fmla="*/ 4978961 w 6127847"/>
              <a:gd name="connsiteY39" fmla="*/ 2019335 h 3205293"/>
              <a:gd name="connsiteX40" fmla="*/ 5106543 w 6127847"/>
              <a:gd name="connsiteY40" fmla="*/ 2083441 h 3205293"/>
              <a:gd name="connsiteX41" fmla="*/ 5234114 w 6127847"/>
              <a:gd name="connsiteY41" fmla="*/ 2147546 h 3205293"/>
              <a:gd name="connsiteX42" fmla="*/ 5361695 w 6127847"/>
              <a:gd name="connsiteY42" fmla="*/ 2179599 h 3205293"/>
              <a:gd name="connsiteX43" fmla="*/ 5489619 w 6127847"/>
              <a:gd name="connsiteY43" fmla="*/ 2179599 h 3205293"/>
              <a:gd name="connsiteX44" fmla="*/ 5617190 w 6127847"/>
              <a:gd name="connsiteY44" fmla="*/ 2179599 h 3205293"/>
              <a:gd name="connsiteX45" fmla="*/ 5744772 w 6127847"/>
              <a:gd name="connsiteY45" fmla="*/ 2179599 h 3205293"/>
              <a:gd name="connsiteX46" fmla="*/ 5872343 w 6127847"/>
              <a:gd name="connsiteY46" fmla="*/ 2211652 h 3205293"/>
              <a:gd name="connsiteX47" fmla="*/ 6000276 w 6127847"/>
              <a:gd name="connsiteY47" fmla="*/ 2211652 h 3205293"/>
              <a:gd name="connsiteX48" fmla="*/ 6127847 w 6127847"/>
              <a:gd name="connsiteY48" fmla="*/ 2211652 h 3205293"/>
              <a:gd name="connsiteX49" fmla="*/ 6127847 w 6127847"/>
              <a:gd name="connsiteY49" fmla="*/ 3205293 h 3205293"/>
              <a:gd name="connsiteX50" fmla="*/ 6000276 w 6127847"/>
              <a:gd name="connsiteY50" fmla="*/ 3205293 h 3205293"/>
              <a:gd name="connsiteX51" fmla="*/ 5872343 w 6127847"/>
              <a:gd name="connsiteY51" fmla="*/ 3205293 h 3205293"/>
              <a:gd name="connsiteX52" fmla="*/ 5744772 w 6127847"/>
              <a:gd name="connsiteY52" fmla="*/ 3205293 h 3205293"/>
              <a:gd name="connsiteX53" fmla="*/ 5617190 w 6127847"/>
              <a:gd name="connsiteY53" fmla="*/ 3205293 h 3205293"/>
              <a:gd name="connsiteX54" fmla="*/ 5489619 w 6127847"/>
              <a:gd name="connsiteY54" fmla="*/ 3205293 h 3205293"/>
              <a:gd name="connsiteX55" fmla="*/ 5361695 w 6127847"/>
              <a:gd name="connsiteY55" fmla="*/ 3205293 h 3205293"/>
              <a:gd name="connsiteX56" fmla="*/ 5234114 w 6127847"/>
              <a:gd name="connsiteY56" fmla="*/ 3205293 h 3205293"/>
              <a:gd name="connsiteX57" fmla="*/ 5106543 w 6127847"/>
              <a:gd name="connsiteY57" fmla="*/ 3205293 h 3205293"/>
              <a:gd name="connsiteX58" fmla="*/ 4978961 w 6127847"/>
              <a:gd name="connsiteY58" fmla="*/ 3205293 h 3205293"/>
              <a:gd name="connsiteX59" fmla="*/ 4851038 w 6127847"/>
              <a:gd name="connsiteY59" fmla="*/ 3205293 h 3205293"/>
              <a:gd name="connsiteX60" fmla="*/ 4723457 w 6127847"/>
              <a:gd name="connsiteY60" fmla="*/ 3205293 h 3205293"/>
              <a:gd name="connsiteX61" fmla="*/ 4595886 w 6127847"/>
              <a:gd name="connsiteY61" fmla="*/ 3205293 h 3205293"/>
              <a:gd name="connsiteX62" fmla="*/ 4468314 w 6127847"/>
              <a:gd name="connsiteY62" fmla="*/ 3205293 h 3205293"/>
              <a:gd name="connsiteX63" fmla="*/ 4340381 w 6127847"/>
              <a:gd name="connsiteY63" fmla="*/ 3205293 h 3205293"/>
              <a:gd name="connsiteX64" fmla="*/ 4212809 w 6127847"/>
              <a:gd name="connsiteY64" fmla="*/ 3205293 h 3205293"/>
              <a:gd name="connsiteX65" fmla="*/ 4085228 w 6127847"/>
              <a:gd name="connsiteY65" fmla="*/ 3205293 h 3205293"/>
              <a:gd name="connsiteX66" fmla="*/ 3957657 w 6127847"/>
              <a:gd name="connsiteY66" fmla="*/ 3205293 h 3205293"/>
              <a:gd name="connsiteX67" fmla="*/ 3829733 w 6127847"/>
              <a:gd name="connsiteY67" fmla="*/ 3205293 h 3205293"/>
              <a:gd name="connsiteX68" fmla="*/ 3702152 w 6127847"/>
              <a:gd name="connsiteY68" fmla="*/ 3205293 h 3205293"/>
              <a:gd name="connsiteX69" fmla="*/ 6102276 w 6127847"/>
              <a:gd name="connsiteY69" fmla="*/ 15497 h 3205293"/>
              <a:gd name="connsiteX70" fmla="*/ 0 w 6127847"/>
              <a:gd name="connsiteY70" fmla="*/ 0 h 3205293"/>
              <a:gd name="connsiteX0" fmla="*/ 0 w 6127847"/>
              <a:gd name="connsiteY0" fmla="*/ 0 h 3205293"/>
              <a:gd name="connsiteX1" fmla="*/ 127576 w 6127847"/>
              <a:gd name="connsiteY1" fmla="*/ 32053 h 3205293"/>
              <a:gd name="connsiteX2" fmla="*/ 255153 w 6127847"/>
              <a:gd name="connsiteY2" fmla="*/ 64106 h 3205293"/>
              <a:gd name="connsiteX3" fmla="*/ 383078 w 6127847"/>
              <a:gd name="connsiteY3" fmla="*/ 96159 h 3205293"/>
              <a:gd name="connsiteX4" fmla="*/ 510654 w 6127847"/>
              <a:gd name="connsiteY4" fmla="*/ 160265 h 3205293"/>
              <a:gd name="connsiteX5" fmla="*/ 638231 w 6127847"/>
              <a:gd name="connsiteY5" fmla="*/ 192318 h 3205293"/>
              <a:gd name="connsiteX6" fmla="*/ 765806 w 6127847"/>
              <a:gd name="connsiteY6" fmla="*/ 288476 h 3205293"/>
              <a:gd name="connsiteX7" fmla="*/ 893731 w 6127847"/>
              <a:gd name="connsiteY7" fmla="*/ 352582 h 3205293"/>
              <a:gd name="connsiteX8" fmla="*/ 1021305 w 6127847"/>
              <a:gd name="connsiteY8" fmla="*/ 448741 h 3205293"/>
              <a:gd name="connsiteX9" fmla="*/ 1148886 w 6127847"/>
              <a:gd name="connsiteY9" fmla="*/ 544900 h 3205293"/>
              <a:gd name="connsiteX10" fmla="*/ 1276457 w 6127847"/>
              <a:gd name="connsiteY10" fmla="*/ 576953 h 3205293"/>
              <a:gd name="connsiteX11" fmla="*/ 1404390 w 6127847"/>
              <a:gd name="connsiteY11" fmla="*/ 641059 h 3205293"/>
              <a:gd name="connsiteX12" fmla="*/ 1531962 w 6127847"/>
              <a:gd name="connsiteY12" fmla="*/ 737217 h 3205293"/>
              <a:gd name="connsiteX13" fmla="*/ 1659533 w 6127847"/>
              <a:gd name="connsiteY13" fmla="*/ 801323 h 3205293"/>
              <a:gd name="connsiteX14" fmla="*/ 1787114 w 6127847"/>
              <a:gd name="connsiteY14" fmla="*/ 897482 h 3205293"/>
              <a:gd name="connsiteX15" fmla="*/ 1915038 w 6127847"/>
              <a:gd name="connsiteY15" fmla="*/ 961588 h 3205293"/>
              <a:gd name="connsiteX16" fmla="*/ 2042619 w 6127847"/>
              <a:gd name="connsiteY16" fmla="*/ 1025694 h 3205293"/>
              <a:gd name="connsiteX17" fmla="*/ 2170191 w 6127847"/>
              <a:gd name="connsiteY17" fmla="*/ 1089800 h 3205293"/>
              <a:gd name="connsiteX18" fmla="*/ 2297771 w 6127847"/>
              <a:gd name="connsiteY18" fmla="*/ 1121853 h 3205293"/>
              <a:gd name="connsiteX19" fmla="*/ 2425695 w 6127847"/>
              <a:gd name="connsiteY19" fmla="*/ 1153906 h 3205293"/>
              <a:gd name="connsiteX20" fmla="*/ 2553267 w 6127847"/>
              <a:gd name="connsiteY20" fmla="*/ 1185959 h 3205293"/>
              <a:gd name="connsiteX21" fmla="*/ 2680848 w 6127847"/>
              <a:gd name="connsiteY21" fmla="*/ 1218011 h 3205293"/>
              <a:gd name="connsiteX22" fmla="*/ 2808419 w 6127847"/>
              <a:gd name="connsiteY22" fmla="*/ 1282117 h 3205293"/>
              <a:gd name="connsiteX23" fmla="*/ 2936352 w 6127847"/>
              <a:gd name="connsiteY23" fmla="*/ 1346223 h 3205293"/>
              <a:gd name="connsiteX24" fmla="*/ 3063924 w 6127847"/>
              <a:gd name="connsiteY24" fmla="*/ 1410329 h 3205293"/>
              <a:gd name="connsiteX25" fmla="*/ 3191495 w 6127847"/>
              <a:gd name="connsiteY25" fmla="*/ 1474435 h 3205293"/>
              <a:gd name="connsiteX26" fmla="*/ 3319076 w 6127847"/>
              <a:gd name="connsiteY26" fmla="*/ 1506488 h 3205293"/>
              <a:gd name="connsiteX27" fmla="*/ 3447000 w 6127847"/>
              <a:gd name="connsiteY27" fmla="*/ 1538541 h 3205293"/>
              <a:gd name="connsiteX28" fmla="*/ 3574581 w 6127847"/>
              <a:gd name="connsiteY28" fmla="*/ 1602647 h 3205293"/>
              <a:gd name="connsiteX29" fmla="*/ 3702152 w 6127847"/>
              <a:gd name="connsiteY29" fmla="*/ 1634699 h 3205293"/>
              <a:gd name="connsiteX30" fmla="*/ 3829733 w 6127847"/>
              <a:gd name="connsiteY30" fmla="*/ 1698805 h 3205293"/>
              <a:gd name="connsiteX31" fmla="*/ 3957657 w 6127847"/>
              <a:gd name="connsiteY31" fmla="*/ 1730858 h 3205293"/>
              <a:gd name="connsiteX32" fmla="*/ 4085228 w 6127847"/>
              <a:gd name="connsiteY32" fmla="*/ 1794964 h 3205293"/>
              <a:gd name="connsiteX33" fmla="*/ 4212809 w 6127847"/>
              <a:gd name="connsiteY33" fmla="*/ 1794964 h 3205293"/>
              <a:gd name="connsiteX34" fmla="*/ 4340381 w 6127847"/>
              <a:gd name="connsiteY34" fmla="*/ 1827017 h 3205293"/>
              <a:gd name="connsiteX35" fmla="*/ 4468314 w 6127847"/>
              <a:gd name="connsiteY35" fmla="*/ 1859070 h 3205293"/>
              <a:gd name="connsiteX36" fmla="*/ 4595886 w 6127847"/>
              <a:gd name="connsiteY36" fmla="*/ 1891123 h 3205293"/>
              <a:gd name="connsiteX37" fmla="*/ 4723457 w 6127847"/>
              <a:gd name="connsiteY37" fmla="*/ 1923176 h 3205293"/>
              <a:gd name="connsiteX38" fmla="*/ 4851038 w 6127847"/>
              <a:gd name="connsiteY38" fmla="*/ 1955229 h 3205293"/>
              <a:gd name="connsiteX39" fmla="*/ 4978961 w 6127847"/>
              <a:gd name="connsiteY39" fmla="*/ 2019335 h 3205293"/>
              <a:gd name="connsiteX40" fmla="*/ 5106543 w 6127847"/>
              <a:gd name="connsiteY40" fmla="*/ 2083441 h 3205293"/>
              <a:gd name="connsiteX41" fmla="*/ 5234114 w 6127847"/>
              <a:gd name="connsiteY41" fmla="*/ 2147546 h 3205293"/>
              <a:gd name="connsiteX42" fmla="*/ 5361695 w 6127847"/>
              <a:gd name="connsiteY42" fmla="*/ 2179599 h 3205293"/>
              <a:gd name="connsiteX43" fmla="*/ 5489619 w 6127847"/>
              <a:gd name="connsiteY43" fmla="*/ 2179599 h 3205293"/>
              <a:gd name="connsiteX44" fmla="*/ 5617190 w 6127847"/>
              <a:gd name="connsiteY44" fmla="*/ 2179599 h 3205293"/>
              <a:gd name="connsiteX45" fmla="*/ 5744772 w 6127847"/>
              <a:gd name="connsiteY45" fmla="*/ 2179599 h 3205293"/>
              <a:gd name="connsiteX46" fmla="*/ 5872343 w 6127847"/>
              <a:gd name="connsiteY46" fmla="*/ 2211652 h 3205293"/>
              <a:gd name="connsiteX47" fmla="*/ 6000276 w 6127847"/>
              <a:gd name="connsiteY47" fmla="*/ 2211652 h 3205293"/>
              <a:gd name="connsiteX48" fmla="*/ 6127847 w 6127847"/>
              <a:gd name="connsiteY48" fmla="*/ 2211652 h 3205293"/>
              <a:gd name="connsiteX49" fmla="*/ 6127847 w 6127847"/>
              <a:gd name="connsiteY49" fmla="*/ 3205293 h 3205293"/>
              <a:gd name="connsiteX50" fmla="*/ 6000276 w 6127847"/>
              <a:gd name="connsiteY50" fmla="*/ 3205293 h 3205293"/>
              <a:gd name="connsiteX51" fmla="*/ 5872343 w 6127847"/>
              <a:gd name="connsiteY51" fmla="*/ 3205293 h 3205293"/>
              <a:gd name="connsiteX52" fmla="*/ 5744772 w 6127847"/>
              <a:gd name="connsiteY52" fmla="*/ 3205293 h 3205293"/>
              <a:gd name="connsiteX53" fmla="*/ 5617190 w 6127847"/>
              <a:gd name="connsiteY53" fmla="*/ 3205293 h 3205293"/>
              <a:gd name="connsiteX54" fmla="*/ 5489619 w 6127847"/>
              <a:gd name="connsiteY54" fmla="*/ 3205293 h 3205293"/>
              <a:gd name="connsiteX55" fmla="*/ 5361695 w 6127847"/>
              <a:gd name="connsiteY55" fmla="*/ 3205293 h 3205293"/>
              <a:gd name="connsiteX56" fmla="*/ 5234114 w 6127847"/>
              <a:gd name="connsiteY56" fmla="*/ 3205293 h 3205293"/>
              <a:gd name="connsiteX57" fmla="*/ 5106543 w 6127847"/>
              <a:gd name="connsiteY57" fmla="*/ 3205293 h 3205293"/>
              <a:gd name="connsiteX58" fmla="*/ 4978961 w 6127847"/>
              <a:gd name="connsiteY58" fmla="*/ 3205293 h 3205293"/>
              <a:gd name="connsiteX59" fmla="*/ 4851038 w 6127847"/>
              <a:gd name="connsiteY59" fmla="*/ 3205293 h 3205293"/>
              <a:gd name="connsiteX60" fmla="*/ 4723457 w 6127847"/>
              <a:gd name="connsiteY60" fmla="*/ 3205293 h 3205293"/>
              <a:gd name="connsiteX61" fmla="*/ 4595886 w 6127847"/>
              <a:gd name="connsiteY61" fmla="*/ 3205293 h 3205293"/>
              <a:gd name="connsiteX62" fmla="*/ 4468314 w 6127847"/>
              <a:gd name="connsiteY62" fmla="*/ 3205293 h 3205293"/>
              <a:gd name="connsiteX63" fmla="*/ 4340381 w 6127847"/>
              <a:gd name="connsiteY63" fmla="*/ 3205293 h 3205293"/>
              <a:gd name="connsiteX64" fmla="*/ 4212809 w 6127847"/>
              <a:gd name="connsiteY64" fmla="*/ 3205293 h 3205293"/>
              <a:gd name="connsiteX65" fmla="*/ 4085228 w 6127847"/>
              <a:gd name="connsiteY65" fmla="*/ 3205293 h 3205293"/>
              <a:gd name="connsiteX66" fmla="*/ 3957657 w 6127847"/>
              <a:gd name="connsiteY66" fmla="*/ 3205293 h 3205293"/>
              <a:gd name="connsiteX67" fmla="*/ 3829733 w 6127847"/>
              <a:gd name="connsiteY67" fmla="*/ 3205293 h 3205293"/>
              <a:gd name="connsiteX68" fmla="*/ 6102276 w 6127847"/>
              <a:gd name="connsiteY68" fmla="*/ 15497 h 3205293"/>
              <a:gd name="connsiteX69" fmla="*/ 0 w 6127847"/>
              <a:gd name="connsiteY69" fmla="*/ 0 h 3205293"/>
              <a:gd name="connsiteX0" fmla="*/ 0 w 6127847"/>
              <a:gd name="connsiteY0" fmla="*/ 0 h 3205293"/>
              <a:gd name="connsiteX1" fmla="*/ 127576 w 6127847"/>
              <a:gd name="connsiteY1" fmla="*/ 32053 h 3205293"/>
              <a:gd name="connsiteX2" fmla="*/ 255153 w 6127847"/>
              <a:gd name="connsiteY2" fmla="*/ 64106 h 3205293"/>
              <a:gd name="connsiteX3" fmla="*/ 383078 w 6127847"/>
              <a:gd name="connsiteY3" fmla="*/ 96159 h 3205293"/>
              <a:gd name="connsiteX4" fmla="*/ 510654 w 6127847"/>
              <a:gd name="connsiteY4" fmla="*/ 160265 h 3205293"/>
              <a:gd name="connsiteX5" fmla="*/ 638231 w 6127847"/>
              <a:gd name="connsiteY5" fmla="*/ 192318 h 3205293"/>
              <a:gd name="connsiteX6" fmla="*/ 765806 w 6127847"/>
              <a:gd name="connsiteY6" fmla="*/ 288476 h 3205293"/>
              <a:gd name="connsiteX7" fmla="*/ 893731 w 6127847"/>
              <a:gd name="connsiteY7" fmla="*/ 352582 h 3205293"/>
              <a:gd name="connsiteX8" fmla="*/ 1021305 w 6127847"/>
              <a:gd name="connsiteY8" fmla="*/ 448741 h 3205293"/>
              <a:gd name="connsiteX9" fmla="*/ 1148886 w 6127847"/>
              <a:gd name="connsiteY9" fmla="*/ 544900 h 3205293"/>
              <a:gd name="connsiteX10" fmla="*/ 1276457 w 6127847"/>
              <a:gd name="connsiteY10" fmla="*/ 576953 h 3205293"/>
              <a:gd name="connsiteX11" fmla="*/ 1404390 w 6127847"/>
              <a:gd name="connsiteY11" fmla="*/ 641059 h 3205293"/>
              <a:gd name="connsiteX12" fmla="*/ 1531962 w 6127847"/>
              <a:gd name="connsiteY12" fmla="*/ 737217 h 3205293"/>
              <a:gd name="connsiteX13" fmla="*/ 1659533 w 6127847"/>
              <a:gd name="connsiteY13" fmla="*/ 801323 h 3205293"/>
              <a:gd name="connsiteX14" fmla="*/ 1787114 w 6127847"/>
              <a:gd name="connsiteY14" fmla="*/ 897482 h 3205293"/>
              <a:gd name="connsiteX15" fmla="*/ 1915038 w 6127847"/>
              <a:gd name="connsiteY15" fmla="*/ 961588 h 3205293"/>
              <a:gd name="connsiteX16" fmla="*/ 2042619 w 6127847"/>
              <a:gd name="connsiteY16" fmla="*/ 1025694 h 3205293"/>
              <a:gd name="connsiteX17" fmla="*/ 2170191 w 6127847"/>
              <a:gd name="connsiteY17" fmla="*/ 1089800 h 3205293"/>
              <a:gd name="connsiteX18" fmla="*/ 2297771 w 6127847"/>
              <a:gd name="connsiteY18" fmla="*/ 1121853 h 3205293"/>
              <a:gd name="connsiteX19" fmla="*/ 2425695 w 6127847"/>
              <a:gd name="connsiteY19" fmla="*/ 1153906 h 3205293"/>
              <a:gd name="connsiteX20" fmla="*/ 2553267 w 6127847"/>
              <a:gd name="connsiteY20" fmla="*/ 1185959 h 3205293"/>
              <a:gd name="connsiteX21" fmla="*/ 2680848 w 6127847"/>
              <a:gd name="connsiteY21" fmla="*/ 1218011 h 3205293"/>
              <a:gd name="connsiteX22" fmla="*/ 2808419 w 6127847"/>
              <a:gd name="connsiteY22" fmla="*/ 1282117 h 3205293"/>
              <a:gd name="connsiteX23" fmla="*/ 2936352 w 6127847"/>
              <a:gd name="connsiteY23" fmla="*/ 1346223 h 3205293"/>
              <a:gd name="connsiteX24" fmla="*/ 3063924 w 6127847"/>
              <a:gd name="connsiteY24" fmla="*/ 1410329 h 3205293"/>
              <a:gd name="connsiteX25" fmla="*/ 3191495 w 6127847"/>
              <a:gd name="connsiteY25" fmla="*/ 1474435 h 3205293"/>
              <a:gd name="connsiteX26" fmla="*/ 3319076 w 6127847"/>
              <a:gd name="connsiteY26" fmla="*/ 1506488 h 3205293"/>
              <a:gd name="connsiteX27" fmla="*/ 3447000 w 6127847"/>
              <a:gd name="connsiteY27" fmla="*/ 1538541 h 3205293"/>
              <a:gd name="connsiteX28" fmla="*/ 3574581 w 6127847"/>
              <a:gd name="connsiteY28" fmla="*/ 1602647 h 3205293"/>
              <a:gd name="connsiteX29" fmla="*/ 3702152 w 6127847"/>
              <a:gd name="connsiteY29" fmla="*/ 1634699 h 3205293"/>
              <a:gd name="connsiteX30" fmla="*/ 3829733 w 6127847"/>
              <a:gd name="connsiteY30" fmla="*/ 1698805 h 3205293"/>
              <a:gd name="connsiteX31" fmla="*/ 3957657 w 6127847"/>
              <a:gd name="connsiteY31" fmla="*/ 1730858 h 3205293"/>
              <a:gd name="connsiteX32" fmla="*/ 4085228 w 6127847"/>
              <a:gd name="connsiteY32" fmla="*/ 1794964 h 3205293"/>
              <a:gd name="connsiteX33" fmla="*/ 4212809 w 6127847"/>
              <a:gd name="connsiteY33" fmla="*/ 1794964 h 3205293"/>
              <a:gd name="connsiteX34" fmla="*/ 4340381 w 6127847"/>
              <a:gd name="connsiteY34" fmla="*/ 1827017 h 3205293"/>
              <a:gd name="connsiteX35" fmla="*/ 4468314 w 6127847"/>
              <a:gd name="connsiteY35" fmla="*/ 1859070 h 3205293"/>
              <a:gd name="connsiteX36" fmla="*/ 4595886 w 6127847"/>
              <a:gd name="connsiteY36" fmla="*/ 1891123 h 3205293"/>
              <a:gd name="connsiteX37" fmla="*/ 4723457 w 6127847"/>
              <a:gd name="connsiteY37" fmla="*/ 1923176 h 3205293"/>
              <a:gd name="connsiteX38" fmla="*/ 4851038 w 6127847"/>
              <a:gd name="connsiteY38" fmla="*/ 1955229 h 3205293"/>
              <a:gd name="connsiteX39" fmla="*/ 4978961 w 6127847"/>
              <a:gd name="connsiteY39" fmla="*/ 2019335 h 3205293"/>
              <a:gd name="connsiteX40" fmla="*/ 5106543 w 6127847"/>
              <a:gd name="connsiteY40" fmla="*/ 2083441 h 3205293"/>
              <a:gd name="connsiteX41" fmla="*/ 5234114 w 6127847"/>
              <a:gd name="connsiteY41" fmla="*/ 2147546 h 3205293"/>
              <a:gd name="connsiteX42" fmla="*/ 5361695 w 6127847"/>
              <a:gd name="connsiteY42" fmla="*/ 2179599 h 3205293"/>
              <a:gd name="connsiteX43" fmla="*/ 5489619 w 6127847"/>
              <a:gd name="connsiteY43" fmla="*/ 2179599 h 3205293"/>
              <a:gd name="connsiteX44" fmla="*/ 5617190 w 6127847"/>
              <a:gd name="connsiteY44" fmla="*/ 2179599 h 3205293"/>
              <a:gd name="connsiteX45" fmla="*/ 5744772 w 6127847"/>
              <a:gd name="connsiteY45" fmla="*/ 2179599 h 3205293"/>
              <a:gd name="connsiteX46" fmla="*/ 5872343 w 6127847"/>
              <a:gd name="connsiteY46" fmla="*/ 2211652 h 3205293"/>
              <a:gd name="connsiteX47" fmla="*/ 6000276 w 6127847"/>
              <a:gd name="connsiteY47" fmla="*/ 2211652 h 3205293"/>
              <a:gd name="connsiteX48" fmla="*/ 6127847 w 6127847"/>
              <a:gd name="connsiteY48" fmla="*/ 2211652 h 3205293"/>
              <a:gd name="connsiteX49" fmla="*/ 6127847 w 6127847"/>
              <a:gd name="connsiteY49" fmla="*/ 3205293 h 3205293"/>
              <a:gd name="connsiteX50" fmla="*/ 6000276 w 6127847"/>
              <a:gd name="connsiteY50" fmla="*/ 3205293 h 3205293"/>
              <a:gd name="connsiteX51" fmla="*/ 5872343 w 6127847"/>
              <a:gd name="connsiteY51" fmla="*/ 3205293 h 3205293"/>
              <a:gd name="connsiteX52" fmla="*/ 5744772 w 6127847"/>
              <a:gd name="connsiteY52" fmla="*/ 3205293 h 3205293"/>
              <a:gd name="connsiteX53" fmla="*/ 5617190 w 6127847"/>
              <a:gd name="connsiteY53" fmla="*/ 3205293 h 3205293"/>
              <a:gd name="connsiteX54" fmla="*/ 5489619 w 6127847"/>
              <a:gd name="connsiteY54" fmla="*/ 3205293 h 3205293"/>
              <a:gd name="connsiteX55" fmla="*/ 5361695 w 6127847"/>
              <a:gd name="connsiteY55" fmla="*/ 3205293 h 3205293"/>
              <a:gd name="connsiteX56" fmla="*/ 5234114 w 6127847"/>
              <a:gd name="connsiteY56" fmla="*/ 3205293 h 3205293"/>
              <a:gd name="connsiteX57" fmla="*/ 5106543 w 6127847"/>
              <a:gd name="connsiteY57" fmla="*/ 3205293 h 3205293"/>
              <a:gd name="connsiteX58" fmla="*/ 4978961 w 6127847"/>
              <a:gd name="connsiteY58" fmla="*/ 3205293 h 3205293"/>
              <a:gd name="connsiteX59" fmla="*/ 4851038 w 6127847"/>
              <a:gd name="connsiteY59" fmla="*/ 3205293 h 3205293"/>
              <a:gd name="connsiteX60" fmla="*/ 4723457 w 6127847"/>
              <a:gd name="connsiteY60" fmla="*/ 3205293 h 3205293"/>
              <a:gd name="connsiteX61" fmla="*/ 4595886 w 6127847"/>
              <a:gd name="connsiteY61" fmla="*/ 3205293 h 3205293"/>
              <a:gd name="connsiteX62" fmla="*/ 4468314 w 6127847"/>
              <a:gd name="connsiteY62" fmla="*/ 3205293 h 3205293"/>
              <a:gd name="connsiteX63" fmla="*/ 4340381 w 6127847"/>
              <a:gd name="connsiteY63" fmla="*/ 3205293 h 3205293"/>
              <a:gd name="connsiteX64" fmla="*/ 4212809 w 6127847"/>
              <a:gd name="connsiteY64" fmla="*/ 3205293 h 3205293"/>
              <a:gd name="connsiteX65" fmla="*/ 4085228 w 6127847"/>
              <a:gd name="connsiteY65" fmla="*/ 3205293 h 3205293"/>
              <a:gd name="connsiteX66" fmla="*/ 3957657 w 6127847"/>
              <a:gd name="connsiteY66" fmla="*/ 3205293 h 3205293"/>
              <a:gd name="connsiteX67" fmla="*/ 6102276 w 6127847"/>
              <a:gd name="connsiteY67" fmla="*/ 15497 h 3205293"/>
              <a:gd name="connsiteX68" fmla="*/ 0 w 6127847"/>
              <a:gd name="connsiteY68" fmla="*/ 0 h 3205293"/>
              <a:gd name="connsiteX0" fmla="*/ 0 w 6127847"/>
              <a:gd name="connsiteY0" fmla="*/ 0 h 3205293"/>
              <a:gd name="connsiteX1" fmla="*/ 127576 w 6127847"/>
              <a:gd name="connsiteY1" fmla="*/ 32053 h 3205293"/>
              <a:gd name="connsiteX2" fmla="*/ 255153 w 6127847"/>
              <a:gd name="connsiteY2" fmla="*/ 64106 h 3205293"/>
              <a:gd name="connsiteX3" fmla="*/ 383078 w 6127847"/>
              <a:gd name="connsiteY3" fmla="*/ 96159 h 3205293"/>
              <a:gd name="connsiteX4" fmla="*/ 510654 w 6127847"/>
              <a:gd name="connsiteY4" fmla="*/ 160265 h 3205293"/>
              <a:gd name="connsiteX5" fmla="*/ 638231 w 6127847"/>
              <a:gd name="connsiteY5" fmla="*/ 192318 h 3205293"/>
              <a:gd name="connsiteX6" fmla="*/ 765806 w 6127847"/>
              <a:gd name="connsiteY6" fmla="*/ 288476 h 3205293"/>
              <a:gd name="connsiteX7" fmla="*/ 893731 w 6127847"/>
              <a:gd name="connsiteY7" fmla="*/ 352582 h 3205293"/>
              <a:gd name="connsiteX8" fmla="*/ 1021305 w 6127847"/>
              <a:gd name="connsiteY8" fmla="*/ 448741 h 3205293"/>
              <a:gd name="connsiteX9" fmla="*/ 1148886 w 6127847"/>
              <a:gd name="connsiteY9" fmla="*/ 544900 h 3205293"/>
              <a:gd name="connsiteX10" fmla="*/ 1276457 w 6127847"/>
              <a:gd name="connsiteY10" fmla="*/ 576953 h 3205293"/>
              <a:gd name="connsiteX11" fmla="*/ 1404390 w 6127847"/>
              <a:gd name="connsiteY11" fmla="*/ 641059 h 3205293"/>
              <a:gd name="connsiteX12" fmla="*/ 1531962 w 6127847"/>
              <a:gd name="connsiteY12" fmla="*/ 737217 h 3205293"/>
              <a:gd name="connsiteX13" fmla="*/ 1659533 w 6127847"/>
              <a:gd name="connsiteY13" fmla="*/ 801323 h 3205293"/>
              <a:gd name="connsiteX14" fmla="*/ 1787114 w 6127847"/>
              <a:gd name="connsiteY14" fmla="*/ 897482 h 3205293"/>
              <a:gd name="connsiteX15" fmla="*/ 1915038 w 6127847"/>
              <a:gd name="connsiteY15" fmla="*/ 961588 h 3205293"/>
              <a:gd name="connsiteX16" fmla="*/ 2042619 w 6127847"/>
              <a:gd name="connsiteY16" fmla="*/ 1025694 h 3205293"/>
              <a:gd name="connsiteX17" fmla="*/ 2170191 w 6127847"/>
              <a:gd name="connsiteY17" fmla="*/ 1089800 h 3205293"/>
              <a:gd name="connsiteX18" fmla="*/ 2297771 w 6127847"/>
              <a:gd name="connsiteY18" fmla="*/ 1121853 h 3205293"/>
              <a:gd name="connsiteX19" fmla="*/ 2425695 w 6127847"/>
              <a:gd name="connsiteY19" fmla="*/ 1153906 h 3205293"/>
              <a:gd name="connsiteX20" fmla="*/ 2553267 w 6127847"/>
              <a:gd name="connsiteY20" fmla="*/ 1185959 h 3205293"/>
              <a:gd name="connsiteX21" fmla="*/ 2680848 w 6127847"/>
              <a:gd name="connsiteY21" fmla="*/ 1218011 h 3205293"/>
              <a:gd name="connsiteX22" fmla="*/ 2808419 w 6127847"/>
              <a:gd name="connsiteY22" fmla="*/ 1282117 h 3205293"/>
              <a:gd name="connsiteX23" fmla="*/ 2936352 w 6127847"/>
              <a:gd name="connsiteY23" fmla="*/ 1346223 h 3205293"/>
              <a:gd name="connsiteX24" fmla="*/ 3063924 w 6127847"/>
              <a:gd name="connsiteY24" fmla="*/ 1410329 h 3205293"/>
              <a:gd name="connsiteX25" fmla="*/ 3191495 w 6127847"/>
              <a:gd name="connsiteY25" fmla="*/ 1474435 h 3205293"/>
              <a:gd name="connsiteX26" fmla="*/ 3319076 w 6127847"/>
              <a:gd name="connsiteY26" fmla="*/ 1506488 h 3205293"/>
              <a:gd name="connsiteX27" fmla="*/ 3447000 w 6127847"/>
              <a:gd name="connsiteY27" fmla="*/ 1538541 h 3205293"/>
              <a:gd name="connsiteX28" fmla="*/ 3574581 w 6127847"/>
              <a:gd name="connsiteY28" fmla="*/ 1602647 h 3205293"/>
              <a:gd name="connsiteX29" fmla="*/ 3702152 w 6127847"/>
              <a:gd name="connsiteY29" fmla="*/ 1634699 h 3205293"/>
              <a:gd name="connsiteX30" fmla="*/ 3829733 w 6127847"/>
              <a:gd name="connsiteY30" fmla="*/ 1698805 h 3205293"/>
              <a:gd name="connsiteX31" fmla="*/ 3957657 w 6127847"/>
              <a:gd name="connsiteY31" fmla="*/ 1730858 h 3205293"/>
              <a:gd name="connsiteX32" fmla="*/ 4085228 w 6127847"/>
              <a:gd name="connsiteY32" fmla="*/ 1794964 h 3205293"/>
              <a:gd name="connsiteX33" fmla="*/ 4212809 w 6127847"/>
              <a:gd name="connsiteY33" fmla="*/ 1794964 h 3205293"/>
              <a:gd name="connsiteX34" fmla="*/ 4340381 w 6127847"/>
              <a:gd name="connsiteY34" fmla="*/ 1827017 h 3205293"/>
              <a:gd name="connsiteX35" fmla="*/ 4468314 w 6127847"/>
              <a:gd name="connsiteY35" fmla="*/ 1859070 h 3205293"/>
              <a:gd name="connsiteX36" fmla="*/ 4595886 w 6127847"/>
              <a:gd name="connsiteY36" fmla="*/ 1891123 h 3205293"/>
              <a:gd name="connsiteX37" fmla="*/ 4723457 w 6127847"/>
              <a:gd name="connsiteY37" fmla="*/ 1923176 h 3205293"/>
              <a:gd name="connsiteX38" fmla="*/ 4851038 w 6127847"/>
              <a:gd name="connsiteY38" fmla="*/ 1955229 h 3205293"/>
              <a:gd name="connsiteX39" fmla="*/ 4978961 w 6127847"/>
              <a:gd name="connsiteY39" fmla="*/ 2019335 h 3205293"/>
              <a:gd name="connsiteX40" fmla="*/ 5106543 w 6127847"/>
              <a:gd name="connsiteY40" fmla="*/ 2083441 h 3205293"/>
              <a:gd name="connsiteX41" fmla="*/ 5234114 w 6127847"/>
              <a:gd name="connsiteY41" fmla="*/ 2147546 h 3205293"/>
              <a:gd name="connsiteX42" fmla="*/ 5361695 w 6127847"/>
              <a:gd name="connsiteY42" fmla="*/ 2179599 h 3205293"/>
              <a:gd name="connsiteX43" fmla="*/ 5489619 w 6127847"/>
              <a:gd name="connsiteY43" fmla="*/ 2179599 h 3205293"/>
              <a:gd name="connsiteX44" fmla="*/ 5617190 w 6127847"/>
              <a:gd name="connsiteY44" fmla="*/ 2179599 h 3205293"/>
              <a:gd name="connsiteX45" fmla="*/ 5744772 w 6127847"/>
              <a:gd name="connsiteY45" fmla="*/ 2179599 h 3205293"/>
              <a:gd name="connsiteX46" fmla="*/ 5872343 w 6127847"/>
              <a:gd name="connsiteY46" fmla="*/ 2211652 h 3205293"/>
              <a:gd name="connsiteX47" fmla="*/ 6000276 w 6127847"/>
              <a:gd name="connsiteY47" fmla="*/ 2211652 h 3205293"/>
              <a:gd name="connsiteX48" fmla="*/ 6127847 w 6127847"/>
              <a:gd name="connsiteY48" fmla="*/ 2211652 h 3205293"/>
              <a:gd name="connsiteX49" fmla="*/ 6127847 w 6127847"/>
              <a:gd name="connsiteY49" fmla="*/ 3205293 h 3205293"/>
              <a:gd name="connsiteX50" fmla="*/ 6000276 w 6127847"/>
              <a:gd name="connsiteY50" fmla="*/ 3205293 h 3205293"/>
              <a:gd name="connsiteX51" fmla="*/ 5872343 w 6127847"/>
              <a:gd name="connsiteY51" fmla="*/ 3205293 h 3205293"/>
              <a:gd name="connsiteX52" fmla="*/ 5744772 w 6127847"/>
              <a:gd name="connsiteY52" fmla="*/ 3205293 h 3205293"/>
              <a:gd name="connsiteX53" fmla="*/ 5617190 w 6127847"/>
              <a:gd name="connsiteY53" fmla="*/ 3205293 h 3205293"/>
              <a:gd name="connsiteX54" fmla="*/ 5489619 w 6127847"/>
              <a:gd name="connsiteY54" fmla="*/ 3205293 h 3205293"/>
              <a:gd name="connsiteX55" fmla="*/ 5361695 w 6127847"/>
              <a:gd name="connsiteY55" fmla="*/ 3205293 h 3205293"/>
              <a:gd name="connsiteX56" fmla="*/ 5234114 w 6127847"/>
              <a:gd name="connsiteY56" fmla="*/ 3205293 h 3205293"/>
              <a:gd name="connsiteX57" fmla="*/ 5106543 w 6127847"/>
              <a:gd name="connsiteY57" fmla="*/ 3205293 h 3205293"/>
              <a:gd name="connsiteX58" fmla="*/ 4978961 w 6127847"/>
              <a:gd name="connsiteY58" fmla="*/ 3205293 h 3205293"/>
              <a:gd name="connsiteX59" fmla="*/ 4851038 w 6127847"/>
              <a:gd name="connsiteY59" fmla="*/ 3205293 h 3205293"/>
              <a:gd name="connsiteX60" fmla="*/ 4723457 w 6127847"/>
              <a:gd name="connsiteY60" fmla="*/ 3205293 h 3205293"/>
              <a:gd name="connsiteX61" fmla="*/ 4595886 w 6127847"/>
              <a:gd name="connsiteY61" fmla="*/ 3205293 h 3205293"/>
              <a:gd name="connsiteX62" fmla="*/ 4468314 w 6127847"/>
              <a:gd name="connsiteY62" fmla="*/ 3205293 h 3205293"/>
              <a:gd name="connsiteX63" fmla="*/ 4340381 w 6127847"/>
              <a:gd name="connsiteY63" fmla="*/ 3205293 h 3205293"/>
              <a:gd name="connsiteX64" fmla="*/ 4212809 w 6127847"/>
              <a:gd name="connsiteY64" fmla="*/ 3205293 h 3205293"/>
              <a:gd name="connsiteX65" fmla="*/ 4085228 w 6127847"/>
              <a:gd name="connsiteY65" fmla="*/ 3205293 h 3205293"/>
              <a:gd name="connsiteX66" fmla="*/ 6102276 w 6127847"/>
              <a:gd name="connsiteY66" fmla="*/ 15497 h 3205293"/>
              <a:gd name="connsiteX67" fmla="*/ 0 w 6127847"/>
              <a:gd name="connsiteY67" fmla="*/ 0 h 3205293"/>
              <a:gd name="connsiteX0" fmla="*/ 0 w 6127847"/>
              <a:gd name="connsiteY0" fmla="*/ 0 h 3205293"/>
              <a:gd name="connsiteX1" fmla="*/ 127576 w 6127847"/>
              <a:gd name="connsiteY1" fmla="*/ 32053 h 3205293"/>
              <a:gd name="connsiteX2" fmla="*/ 255153 w 6127847"/>
              <a:gd name="connsiteY2" fmla="*/ 64106 h 3205293"/>
              <a:gd name="connsiteX3" fmla="*/ 383078 w 6127847"/>
              <a:gd name="connsiteY3" fmla="*/ 96159 h 3205293"/>
              <a:gd name="connsiteX4" fmla="*/ 510654 w 6127847"/>
              <a:gd name="connsiteY4" fmla="*/ 160265 h 3205293"/>
              <a:gd name="connsiteX5" fmla="*/ 638231 w 6127847"/>
              <a:gd name="connsiteY5" fmla="*/ 192318 h 3205293"/>
              <a:gd name="connsiteX6" fmla="*/ 765806 w 6127847"/>
              <a:gd name="connsiteY6" fmla="*/ 288476 h 3205293"/>
              <a:gd name="connsiteX7" fmla="*/ 893731 w 6127847"/>
              <a:gd name="connsiteY7" fmla="*/ 352582 h 3205293"/>
              <a:gd name="connsiteX8" fmla="*/ 1021305 w 6127847"/>
              <a:gd name="connsiteY8" fmla="*/ 448741 h 3205293"/>
              <a:gd name="connsiteX9" fmla="*/ 1148886 w 6127847"/>
              <a:gd name="connsiteY9" fmla="*/ 544900 h 3205293"/>
              <a:gd name="connsiteX10" fmla="*/ 1276457 w 6127847"/>
              <a:gd name="connsiteY10" fmla="*/ 576953 h 3205293"/>
              <a:gd name="connsiteX11" fmla="*/ 1404390 w 6127847"/>
              <a:gd name="connsiteY11" fmla="*/ 641059 h 3205293"/>
              <a:gd name="connsiteX12" fmla="*/ 1531962 w 6127847"/>
              <a:gd name="connsiteY12" fmla="*/ 737217 h 3205293"/>
              <a:gd name="connsiteX13" fmla="*/ 1659533 w 6127847"/>
              <a:gd name="connsiteY13" fmla="*/ 801323 h 3205293"/>
              <a:gd name="connsiteX14" fmla="*/ 1787114 w 6127847"/>
              <a:gd name="connsiteY14" fmla="*/ 897482 h 3205293"/>
              <a:gd name="connsiteX15" fmla="*/ 1915038 w 6127847"/>
              <a:gd name="connsiteY15" fmla="*/ 961588 h 3205293"/>
              <a:gd name="connsiteX16" fmla="*/ 2042619 w 6127847"/>
              <a:gd name="connsiteY16" fmla="*/ 1025694 h 3205293"/>
              <a:gd name="connsiteX17" fmla="*/ 2170191 w 6127847"/>
              <a:gd name="connsiteY17" fmla="*/ 1089800 h 3205293"/>
              <a:gd name="connsiteX18" fmla="*/ 2297771 w 6127847"/>
              <a:gd name="connsiteY18" fmla="*/ 1121853 h 3205293"/>
              <a:gd name="connsiteX19" fmla="*/ 2425695 w 6127847"/>
              <a:gd name="connsiteY19" fmla="*/ 1153906 h 3205293"/>
              <a:gd name="connsiteX20" fmla="*/ 2553267 w 6127847"/>
              <a:gd name="connsiteY20" fmla="*/ 1185959 h 3205293"/>
              <a:gd name="connsiteX21" fmla="*/ 2680848 w 6127847"/>
              <a:gd name="connsiteY21" fmla="*/ 1218011 h 3205293"/>
              <a:gd name="connsiteX22" fmla="*/ 2808419 w 6127847"/>
              <a:gd name="connsiteY22" fmla="*/ 1282117 h 3205293"/>
              <a:gd name="connsiteX23" fmla="*/ 2936352 w 6127847"/>
              <a:gd name="connsiteY23" fmla="*/ 1346223 h 3205293"/>
              <a:gd name="connsiteX24" fmla="*/ 3063924 w 6127847"/>
              <a:gd name="connsiteY24" fmla="*/ 1410329 h 3205293"/>
              <a:gd name="connsiteX25" fmla="*/ 3191495 w 6127847"/>
              <a:gd name="connsiteY25" fmla="*/ 1474435 h 3205293"/>
              <a:gd name="connsiteX26" fmla="*/ 3319076 w 6127847"/>
              <a:gd name="connsiteY26" fmla="*/ 1506488 h 3205293"/>
              <a:gd name="connsiteX27" fmla="*/ 3447000 w 6127847"/>
              <a:gd name="connsiteY27" fmla="*/ 1538541 h 3205293"/>
              <a:gd name="connsiteX28" fmla="*/ 3574581 w 6127847"/>
              <a:gd name="connsiteY28" fmla="*/ 1602647 h 3205293"/>
              <a:gd name="connsiteX29" fmla="*/ 3702152 w 6127847"/>
              <a:gd name="connsiteY29" fmla="*/ 1634699 h 3205293"/>
              <a:gd name="connsiteX30" fmla="*/ 3829733 w 6127847"/>
              <a:gd name="connsiteY30" fmla="*/ 1698805 h 3205293"/>
              <a:gd name="connsiteX31" fmla="*/ 3957657 w 6127847"/>
              <a:gd name="connsiteY31" fmla="*/ 1730858 h 3205293"/>
              <a:gd name="connsiteX32" fmla="*/ 4085228 w 6127847"/>
              <a:gd name="connsiteY32" fmla="*/ 1794964 h 3205293"/>
              <a:gd name="connsiteX33" fmla="*/ 4212809 w 6127847"/>
              <a:gd name="connsiteY33" fmla="*/ 1794964 h 3205293"/>
              <a:gd name="connsiteX34" fmla="*/ 4340381 w 6127847"/>
              <a:gd name="connsiteY34" fmla="*/ 1827017 h 3205293"/>
              <a:gd name="connsiteX35" fmla="*/ 4468314 w 6127847"/>
              <a:gd name="connsiteY35" fmla="*/ 1859070 h 3205293"/>
              <a:gd name="connsiteX36" fmla="*/ 4595886 w 6127847"/>
              <a:gd name="connsiteY36" fmla="*/ 1891123 h 3205293"/>
              <a:gd name="connsiteX37" fmla="*/ 4723457 w 6127847"/>
              <a:gd name="connsiteY37" fmla="*/ 1923176 h 3205293"/>
              <a:gd name="connsiteX38" fmla="*/ 4851038 w 6127847"/>
              <a:gd name="connsiteY38" fmla="*/ 1955229 h 3205293"/>
              <a:gd name="connsiteX39" fmla="*/ 4978961 w 6127847"/>
              <a:gd name="connsiteY39" fmla="*/ 2019335 h 3205293"/>
              <a:gd name="connsiteX40" fmla="*/ 5106543 w 6127847"/>
              <a:gd name="connsiteY40" fmla="*/ 2083441 h 3205293"/>
              <a:gd name="connsiteX41" fmla="*/ 5234114 w 6127847"/>
              <a:gd name="connsiteY41" fmla="*/ 2147546 h 3205293"/>
              <a:gd name="connsiteX42" fmla="*/ 5361695 w 6127847"/>
              <a:gd name="connsiteY42" fmla="*/ 2179599 h 3205293"/>
              <a:gd name="connsiteX43" fmla="*/ 5489619 w 6127847"/>
              <a:gd name="connsiteY43" fmla="*/ 2179599 h 3205293"/>
              <a:gd name="connsiteX44" fmla="*/ 5617190 w 6127847"/>
              <a:gd name="connsiteY44" fmla="*/ 2179599 h 3205293"/>
              <a:gd name="connsiteX45" fmla="*/ 5744772 w 6127847"/>
              <a:gd name="connsiteY45" fmla="*/ 2179599 h 3205293"/>
              <a:gd name="connsiteX46" fmla="*/ 5872343 w 6127847"/>
              <a:gd name="connsiteY46" fmla="*/ 2211652 h 3205293"/>
              <a:gd name="connsiteX47" fmla="*/ 6000276 w 6127847"/>
              <a:gd name="connsiteY47" fmla="*/ 2211652 h 3205293"/>
              <a:gd name="connsiteX48" fmla="*/ 6127847 w 6127847"/>
              <a:gd name="connsiteY48" fmla="*/ 2211652 h 3205293"/>
              <a:gd name="connsiteX49" fmla="*/ 6127847 w 6127847"/>
              <a:gd name="connsiteY49" fmla="*/ 3205293 h 3205293"/>
              <a:gd name="connsiteX50" fmla="*/ 6000276 w 6127847"/>
              <a:gd name="connsiteY50" fmla="*/ 3205293 h 3205293"/>
              <a:gd name="connsiteX51" fmla="*/ 5872343 w 6127847"/>
              <a:gd name="connsiteY51" fmla="*/ 3205293 h 3205293"/>
              <a:gd name="connsiteX52" fmla="*/ 5744772 w 6127847"/>
              <a:gd name="connsiteY52" fmla="*/ 3205293 h 3205293"/>
              <a:gd name="connsiteX53" fmla="*/ 5617190 w 6127847"/>
              <a:gd name="connsiteY53" fmla="*/ 3205293 h 3205293"/>
              <a:gd name="connsiteX54" fmla="*/ 5489619 w 6127847"/>
              <a:gd name="connsiteY54" fmla="*/ 3205293 h 3205293"/>
              <a:gd name="connsiteX55" fmla="*/ 5361695 w 6127847"/>
              <a:gd name="connsiteY55" fmla="*/ 3205293 h 3205293"/>
              <a:gd name="connsiteX56" fmla="*/ 5234114 w 6127847"/>
              <a:gd name="connsiteY56" fmla="*/ 3205293 h 3205293"/>
              <a:gd name="connsiteX57" fmla="*/ 5106543 w 6127847"/>
              <a:gd name="connsiteY57" fmla="*/ 3205293 h 3205293"/>
              <a:gd name="connsiteX58" fmla="*/ 4978961 w 6127847"/>
              <a:gd name="connsiteY58" fmla="*/ 3205293 h 3205293"/>
              <a:gd name="connsiteX59" fmla="*/ 4851038 w 6127847"/>
              <a:gd name="connsiteY59" fmla="*/ 3205293 h 3205293"/>
              <a:gd name="connsiteX60" fmla="*/ 4723457 w 6127847"/>
              <a:gd name="connsiteY60" fmla="*/ 3205293 h 3205293"/>
              <a:gd name="connsiteX61" fmla="*/ 4595886 w 6127847"/>
              <a:gd name="connsiteY61" fmla="*/ 3205293 h 3205293"/>
              <a:gd name="connsiteX62" fmla="*/ 4468314 w 6127847"/>
              <a:gd name="connsiteY62" fmla="*/ 3205293 h 3205293"/>
              <a:gd name="connsiteX63" fmla="*/ 4340381 w 6127847"/>
              <a:gd name="connsiteY63" fmla="*/ 3205293 h 3205293"/>
              <a:gd name="connsiteX64" fmla="*/ 4212809 w 6127847"/>
              <a:gd name="connsiteY64" fmla="*/ 3205293 h 3205293"/>
              <a:gd name="connsiteX65" fmla="*/ 6102276 w 6127847"/>
              <a:gd name="connsiteY65" fmla="*/ 15497 h 3205293"/>
              <a:gd name="connsiteX66" fmla="*/ 0 w 6127847"/>
              <a:gd name="connsiteY66" fmla="*/ 0 h 3205293"/>
              <a:gd name="connsiteX0" fmla="*/ 0 w 6127847"/>
              <a:gd name="connsiteY0" fmla="*/ 0 h 3205293"/>
              <a:gd name="connsiteX1" fmla="*/ 127576 w 6127847"/>
              <a:gd name="connsiteY1" fmla="*/ 32053 h 3205293"/>
              <a:gd name="connsiteX2" fmla="*/ 255153 w 6127847"/>
              <a:gd name="connsiteY2" fmla="*/ 64106 h 3205293"/>
              <a:gd name="connsiteX3" fmla="*/ 383078 w 6127847"/>
              <a:gd name="connsiteY3" fmla="*/ 96159 h 3205293"/>
              <a:gd name="connsiteX4" fmla="*/ 510654 w 6127847"/>
              <a:gd name="connsiteY4" fmla="*/ 160265 h 3205293"/>
              <a:gd name="connsiteX5" fmla="*/ 638231 w 6127847"/>
              <a:gd name="connsiteY5" fmla="*/ 192318 h 3205293"/>
              <a:gd name="connsiteX6" fmla="*/ 765806 w 6127847"/>
              <a:gd name="connsiteY6" fmla="*/ 288476 h 3205293"/>
              <a:gd name="connsiteX7" fmla="*/ 893731 w 6127847"/>
              <a:gd name="connsiteY7" fmla="*/ 352582 h 3205293"/>
              <a:gd name="connsiteX8" fmla="*/ 1021305 w 6127847"/>
              <a:gd name="connsiteY8" fmla="*/ 448741 h 3205293"/>
              <a:gd name="connsiteX9" fmla="*/ 1148886 w 6127847"/>
              <a:gd name="connsiteY9" fmla="*/ 544900 h 3205293"/>
              <a:gd name="connsiteX10" fmla="*/ 1276457 w 6127847"/>
              <a:gd name="connsiteY10" fmla="*/ 576953 h 3205293"/>
              <a:gd name="connsiteX11" fmla="*/ 1404390 w 6127847"/>
              <a:gd name="connsiteY11" fmla="*/ 641059 h 3205293"/>
              <a:gd name="connsiteX12" fmla="*/ 1531962 w 6127847"/>
              <a:gd name="connsiteY12" fmla="*/ 737217 h 3205293"/>
              <a:gd name="connsiteX13" fmla="*/ 1659533 w 6127847"/>
              <a:gd name="connsiteY13" fmla="*/ 801323 h 3205293"/>
              <a:gd name="connsiteX14" fmla="*/ 1787114 w 6127847"/>
              <a:gd name="connsiteY14" fmla="*/ 897482 h 3205293"/>
              <a:gd name="connsiteX15" fmla="*/ 1915038 w 6127847"/>
              <a:gd name="connsiteY15" fmla="*/ 961588 h 3205293"/>
              <a:gd name="connsiteX16" fmla="*/ 2042619 w 6127847"/>
              <a:gd name="connsiteY16" fmla="*/ 1025694 h 3205293"/>
              <a:gd name="connsiteX17" fmla="*/ 2170191 w 6127847"/>
              <a:gd name="connsiteY17" fmla="*/ 1089800 h 3205293"/>
              <a:gd name="connsiteX18" fmla="*/ 2297771 w 6127847"/>
              <a:gd name="connsiteY18" fmla="*/ 1121853 h 3205293"/>
              <a:gd name="connsiteX19" fmla="*/ 2425695 w 6127847"/>
              <a:gd name="connsiteY19" fmla="*/ 1153906 h 3205293"/>
              <a:gd name="connsiteX20" fmla="*/ 2553267 w 6127847"/>
              <a:gd name="connsiteY20" fmla="*/ 1185959 h 3205293"/>
              <a:gd name="connsiteX21" fmla="*/ 2680848 w 6127847"/>
              <a:gd name="connsiteY21" fmla="*/ 1218011 h 3205293"/>
              <a:gd name="connsiteX22" fmla="*/ 2808419 w 6127847"/>
              <a:gd name="connsiteY22" fmla="*/ 1282117 h 3205293"/>
              <a:gd name="connsiteX23" fmla="*/ 2936352 w 6127847"/>
              <a:gd name="connsiteY23" fmla="*/ 1346223 h 3205293"/>
              <a:gd name="connsiteX24" fmla="*/ 3063924 w 6127847"/>
              <a:gd name="connsiteY24" fmla="*/ 1410329 h 3205293"/>
              <a:gd name="connsiteX25" fmla="*/ 3191495 w 6127847"/>
              <a:gd name="connsiteY25" fmla="*/ 1474435 h 3205293"/>
              <a:gd name="connsiteX26" fmla="*/ 3319076 w 6127847"/>
              <a:gd name="connsiteY26" fmla="*/ 1506488 h 3205293"/>
              <a:gd name="connsiteX27" fmla="*/ 3447000 w 6127847"/>
              <a:gd name="connsiteY27" fmla="*/ 1538541 h 3205293"/>
              <a:gd name="connsiteX28" fmla="*/ 3574581 w 6127847"/>
              <a:gd name="connsiteY28" fmla="*/ 1602647 h 3205293"/>
              <a:gd name="connsiteX29" fmla="*/ 3702152 w 6127847"/>
              <a:gd name="connsiteY29" fmla="*/ 1634699 h 3205293"/>
              <a:gd name="connsiteX30" fmla="*/ 3829733 w 6127847"/>
              <a:gd name="connsiteY30" fmla="*/ 1698805 h 3205293"/>
              <a:gd name="connsiteX31" fmla="*/ 3957657 w 6127847"/>
              <a:gd name="connsiteY31" fmla="*/ 1730858 h 3205293"/>
              <a:gd name="connsiteX32" fmla="*/ 4085228 w 6127847"/>
              <a:gd name="connsiteY32" fmla="*/ 1794964 h 3205293"/>
              <a:gd name="connsiteX33" fmla="*/ 4212809 w 6127847"/>
              <a:gd name="connsiteY33" fmla="*/ 1794964 h 3205293"/>
              <a:gd name="connsiteX34" fmla="*/ 4340381 w 6127847"/>
              <a:gd name="connsiteY34" fmla="*/ 1827017 h 3205293"/>
              <a:gd name="connsiteX35" fmla="*/ 4468314 w 6127847"/>
              <a:gd name="connsiteY35" fmla="*/ 1859070 h 3205293"/>
              <a:gd name="connsiteX36" fmla="*/ 4595886 w 6127847"/>
              <a:gd name="connsiteY36" fmla="*/ 1891123 h 3205293"/>
              <a:gd name="connsiteX37" fmla="*/ 4723457 w 6127847"/>
              <a:gd name="connsiteY37" fmla="*/ 1923176 h 3205293"/>
              <a:gd name="connsiteX38" fmla="*/ 4851038 w 6127847"/>
              <a:gd name="connsiteY38" fmla="*/ 1955229 h 3205293"/>
              <a:gd name="connsiteX39" fmla="*/ 4978961 w 6127847"/>
              <a:gd name="connsiteY39" fmla="*/ 2019335 h 3205293"/>
              <a:gd name="connsiteX40" fmla="*/ 5106543 w 6127847"/>
              <a:gd name="connsiteY40" fmla="*/ 2083441 h 3205293"/>
              <a:gd name="connsiteX41" fmla="*/ 5234114 w 6127847"/>
              <a:gd name="connsiteY41" fmla="*/ 2147546 h 3205293"/>
              <a:gd name="connsiteX42" fmla="*/ 5361695 w 6127847"/>
              <a:gd name="connsiteY42" fmla="*/ 2179599 h 3205293"/>
              <a:gd name="connsiteX43" fmla="*/ 5489619 w 6127847"/>
              <a:gd name="connsiteY43" fmla="*/ 2179599 h 3205293"/>
              <a:gd name="connsiteX44" fmla="*/ 5617190 w 6127847"/>
              <a:gd name="connsiteY44" fmla="*/ 2179599 h 3205293"/>
              <a:gd name="connsiteX45" fmla="*/ 5744772 w 6127847"/>
              <a:gd name="connsiteY45" fmla="*/ 2179599 h 3205293"/>
              <a:gd name="connsiteX46" fmla="*/ 5872343 w 6127847"/>
              <a:gd name="connsiteY46" fmla="*/ 2211652 h 3205293"/>
              <a:gd name="connsiteX47" fmla="*/ 6000276 w 6127847"/>
              <a:gd name="connsiteY47" fmla="*/ 2211652 h 3205293"/>
              <a:gd name="connsiteX48" fmla="*/ 6127847 w 6127847"/>
              <a:gd name="connsiteY48" fmla="*/ 2211652 h 3205293"/>
              <a:gd name="connsiteX49" fmla="*/ 6127847 w 6127847"/>
              <a:gd name="connsiteY49" fmla="*/ 3205293 h 3205293"/>
              <a:gd name="connsiteX50" fmla="*/ 6000276 w 6127847"/>
              <a:gd name="connsiteY50" fmla="*/ 3205293 h 3205293"/>
              <a:gd name="connsiteX51" fmla="*/ 5872343 w 6127847"/>
              <a:gd name="connsiteY51" fmla="*/ 3205293 h 3205293"/>
              <a:gd name="connsiteX52" fmla="*/ 5744772 w 6127847"/>
              <a:gd name="connsiteY52" fmla="*/ 3205293 h 3205293"/>
              <a:gd name="connsiteX53" fmla="*/ 5617190 w 6127847"/>
              <a:gd name="connsiteY53" fmla="*/ 3205293 h 3205293"/>
              <a:gd name="connsiteX54" fmla="*/ 5489619 w 6127847"/>
              <a:gd name="connsiteY54" fmla="*/ 3205293 h 3205293"/>
              <a:gd name="connsiteX55" fmla="*/ 5361695 w 6127847"/>
              <a:gd name="connsiteY55" fmla="*/ 3205293 h 3205293"/>
              <a:gd name="connsiteX56" fmla="*/ 5234114 w 6127847"/>
              <a:gd name="connsiteY56" fmla="*/ 3205293 h 3205293"/>
              <a:gd name="connsiteX57" fmla="*/ 5106543 w 6127847"/>
              <a:gd name="connsiteY57" fmla="*/ 3205293 h 3205293"/>
              <a:gd name="connsiteX58" fmla="*/ 4978961 w 6127847"/>
              <a:gd name="connsiteY58" fmla="*/ 3205293 h 3205293"/>
              <a:gd name="connsiteX59" fmla="*/ 4851038 w 6127847"/>
              <a:gd name="connsiteY59" fmla="*/ 3205293 h 3205293"/>
              <a:gd name="connsiteX60" fmla="*/ 4723457 w 6127847"/>
              <a:gd name="connsiteY60" fmla="*/ 3205293 h 3205293"/>
              <a:gd name="connsiteX61" fmla="*/ 4595886 w 6127847"/>
              <a:gd name="connsiteY61" fmla="*/ 3205293 h 3205293"/>
              <a:gd name="connsiteX62" fmla="*/ 4468314 w 6127847"/>
              <a:gd name="connsiteY62" fmla="*/ 3205293 h 3205293"/>
              <a:gd name="connsiteX63" fmla="*/ 4340381 w 6127847"/>
              <a:gd name="connsiteY63" fmla="*/ 3205293 h 3205293"/>
              <a:gd name="connsiteX64" fmla="*/ 6102276 w 6127847"/>
              <a:gd name="connsiteY64" fmla="*/ 15497 h 3205293"/>
              <a:gd name="connsiteX65" fmla="*/ 0 w 6127847"/>
              <a:gd name="connsiteY65" fmla="*/ 0 h 3205293"/>
              <a:gd name="connsiteX0" fmla="*/ 0 w 6127847"/>
              <a:gd name="connsiteY0" fmla="*/ 0 h 3205293"/>
              <a:gd name="connsiteX1" fmla="*/ 127576 w 6127847"/>
              <a:gd name="connsiteY1" fmla="*/ 32053 h 3205293"/>
              <a:gd name="connsiteX2" fmla="*/ 255153 w 6127847"/>
              <a:gd name="connsiteY2" fmla="*/ 64106 h 3205293"/>
              <a:gd name="connsiteX3" fmla="*/ 383078 w 6127847"/>
              <a:gd name="connsiteY3" fmla="*/ 96159 h 3205293"/>
              <a:gd name="connsiteX4" fmla="*/ 510654 w 6127847"/>
              <a:gd name="connsiteY4" fmla="*/ 160265 h 3205293"/>
              <a:gd name="connsiteX5" fmla="*/ 638231 w 6127847"/>
              <a:gd name="connsiteY5" fmla="*/ 192318 h 3205293"/>
              <a:gd name="connsiteX6" fmla="*/ 765806 w 6127847"/>
              <a:gd name="connsiteY6" fmla="*/ 288476 h 3205293"/>
              <a:gd name="connsiteX7" fmla="*/ 893731 w 6127847"/>
              <a:gd name="connsiteY7" fmla="*/ 352582 h 3205293"/>
              <a:gd name="connsiteX8" fmla="*/ 1021305 w 6127847"/>
              <a:gd name="connsiteY8" fmla="*/ 448741 h 3205293"/>
              <a:gd name="connsiteX9" fmla="*/ 1148886 w 6127847"/>
              <a:gd name="connsiteY9" fmla="*/ 544900 h 3205293"/>
              <a:gd name="connsiteX10" fmla="*/ 1276457 w 6127847"/>
              <a:gd name="connsiteY10" fmla="*/ 576953 h 3205293"/>
              <a:gd name="connsiteX11" fmla="*/ 1404390 w 6127847"/>
              <a:gd name="connsiteY11" fmla="*/ 641059 h 3205293"/>
              <a:gd name="connsiteX12" fmla="*/ 1531962 w 6127847"/>
              <a:gd name="connsiteY12" fmla="*/ 737217 h 3205293"/>
              <a:gd name="connsiteX13" fmla="*/ 1659533 w 6127847"/>
              <a:gd name="connsiteY13" fmla="*/ 801323 h 3205293"/>
              <a:gd name="connsiteX14" fmla="*/ 1787114 w 6127847"/>
              <a:gd name="connsiteY14" fmla="*/ 897482 h 3205293"/>
              <a:gd name="connsiteX15" fmla="*/ 1915038 w 6127847"/>
              <a:gd name="connsiteY15" fmla="*/ 961588 h 3205293"/>
              <a:gd name="connsiteX16" fmla="*/ 2042619 w 6127847"/>
              <a:gd name="connsiteY16" fmla="*/ 1025694 h 3205293"/>
              <a:gd name="connsiteX17" fmla="*/ 2170191 w 6127847"/>
              <a:gd name="connsiteY17" fmla="*/ 1089800 h 3205293"/>
              <a:gd name="connsiteX18" fmla="*/ 2297771 w 6127847"/>
              <a:gd name="connsiteY18" fmla="*/ 1121853 h 3205293"/>
              <a:gd name="connsiteX19" fmla="*/ 2425695 w 6127847"/>
              <a:gd name="connsiteY19" fmla="*/ 1153906 h 3205293"/>
              <a:gd name="connsiteX20" fmla="*/ 2553267 w 6127847"/>
              <a:gd name="connsiteY20" fmla="*/ 1185959 h 3205293"/>
              <a:gd name="connsiteX21" fmla="*/ 2680848 w 6127847"/>
              <a:gd name="connsiteY21" fmla="*/ 1218011 h 3205293"/>
              <a:gd name="connsiteX22" fmla="*/ 2808419 w 6127847"/>
              <a:gd name="connsiteY22" fmla="*/ 1282117 h 3205293"/>
              <a:gd name="connsiteX23" fmla="*/ 2936352 w 6127847"/>
              <a:gd name="connsiteY23" fmla="*/ 1346223 h 3205293"/>
              <a:gd name="connsiteX24" fmla="*/ 3063924 w 6127847"/>
              <a:gd name="connsiteY24" fmla="*/ 1410329 h 3205293"/>
              <a:gd name="connsiteX25" fmla="*/ 3191495 w 6127847"/>
              <a:gd name="connsiteY25" fmla="*/ 1474435 h 3205293"/>
              <a:gd name="connsiteX26" fmla="*/ 3319076 w 6127847"/>
              <a:gd name="connsiteY26" fmla="*/ 1506488 h 3205293"/>
              <a:gd name="connsiteX27" fmla="*/ 3447000 w 6127847"/>
              <a:gd name="connsiteY27" fmla="*/ 1538541 h 3205293"/>
              <a:gd name="connsiteX28" fmla="*/ 3574581 w 6127847"/>
              <a:gd name="connsiteY28" fmla="*/ 1602647 h 3205293"/>
              <a:gd name="connsiteX29" fmla="*/ 3702152 w 6127847"/>
              <a:gd name="connsiteY29" fmla="*/ 1634699 h 3205293"/>
              <a:gd name="connsiteX30" fmla="*/ 3829733 w 6127847"/>
              <a:gd name="connsiteY30" fmla="*/ 1698805 h 3205293"/>
              <a:gd name="connsiteX31" fmla="*/ 3957657 w 6127847"/>
              <a:gd name="connsiteY31" fmla="*/ 1730858 h 3205293"/>
              <a:gd name="connsiteX32" fmla="*/ 4085228 w 6127847"/>
              <a:gd name="connsiteY32" fmla="*/ 1794964 h 3205293"/>
              <a:gd name="connsiteX33" fmla="*/ 4212809 w 6127847"/>
              <a:gd name="connsiteY33" fmla="*/ 1794964 h 3205293"/>
              <a:gd name="connsiteX34" fmla="*/ 4340381 w 6127847"/>
              <a:gd name="connsiteY34" fmla="*/ 1827017 h 3205293"/>
              <a:gd name="connsiteX35" fmla="*/ 4468314 w 6127847"/>
              <a:gd name="connsiteY35" fmla="*/ 1859070 h 3205293"/>
              <a:gd name="connsiteX36" fmla="*/ 4595886 w 6127847"/>
              <a:gd name="connsiteY36" fmla="*/ 1891123 h 3205293"/>
              <a:gd name="connsiteX37" fmla="*/ 4723457 w 6127847"/>
              <a:gd name="connsiteY37" fmla="*/ 1923176 h 3205293"/>
              <a:gd name="connsiteX38" fmla="*/ 4851038 w 6127847"/>
              <a:gd name="connsiteY38" fmla="*/ 1955229 h 3205293"/>
              <a:gd name="connsiteX39" fmla="*/ 4978961 w 6127847"/>
              <a:gd name="connsiteY39" fmla="*/ 2019335 h 3205293"/>
              <a:gd name="connsiteX40" fmla="*/ 5106543 w 6127847"/>
              <a:gd name="connsiteY40" fmla="*/ 2083441 h 3205293"/>
              <a:gd name="connsiteX41" fmla="*/ 5234114 w 6127847"/>
              <a:gd name="connsiteY41" fmla="*/ 2147546 h 3205293"/>
              <a:gd name="connsiteX42" fmla="*/ 5361695 w 6127847"/>
              <a:gd name="connsiteY42" fmla="*/ 2179599 h 3205293"/>
              <a:gd name="connsiteX43" fmla="*/ 5489619 w 6127847"/>
              <a:gd name="connsiteY43" fmla="*/ 2179599 h 3205293"/>
              <a:gd name="connsiteX44" fmla="*/ 5617190 w 6127847"/>
              <a:gd name="connsiteY44" fmla="*/ 2179599 h 3205293"/>
              <a:gd name="connsiteX45" fmla="*/ 5744772 w 6127847"/>
              <a:gd name="connsiteY45" fmla="*/ 2179599 h 3205293"/>
              <a:gd name="connsiteX46" fmla="*/ 5872343 w 6127847"/>
              <a:gd name="connsiteY46" fmla="*/ 2211652 h 3205293"/>
              <a:gd name="connsiteX47" fmla="*/ 6000276 w 6127847"/>
              <a:gd name="connsiteY47" fmla="*/ 2211652 h 3205293"/>
              <a:gd name="connsiteX48" fmla="*/ 6127847 w 6127847"/>
              <a:gd name="connsiteY48" fmla="*/ 2211652 h 3205293"/>
              <a:gd name="connsiteX49" fmla="*/ 6127847 w 6127847"/>
              <a:gd name="connsiteY49" fmla="*/ 3205293 h 3205293"/>
              <a:gd name="connsiteX50" fmla="*/ 6000276 w 6127847"/>
              <a:gd name="connsiteY50" fmla="*/ 3205293 h 3205293"/>
              <a:gd name="connsiteX51" fmla="*/ 5872343 w 6127847"/>
              <a:gd name="connsiteY51" fmla="*/ 3205293 h 3205293"/>
              <a:gd name="connsiteX52" fmla="*/ 5744772 w 6127847"/>
              <a:gd name="connsiteY52" fmla="*/ 3205293 h 3205293"/>
              <a:gd name="connsiteX53" fmla="*/ 5617190 w 6127847"/>
              <a:gd name="connsiteY53" fmla="*/ 3205293 h 3205293"/>
              <a:gd name="connsiteX54" fmla="*/ 5489619 w 6127847"/>
              <a:gd name="connsiteY54" fmla="*/ 3205293 h 3205293"/>
              <a:gd name="connsiteX55" fmla="*/ 5361695 w 6127847"/>
              <a:gd name="connsiteY55" fmla="*/ 3205293 h 3205293"/>
              <a:gd name="connsiteX56" fmla="*/ 5234114 w 6127847"/>
              <a:gd name="connsiteY56" fmla="*/ 3205293 h 3205293"/>
              <a:gd name="connsiteX57" fmla="*/ 5106543 w 6127847"/>
              <a:gd name="connsiteY57" fmla="*/ 3205293 h 3205293"/>
              <a:gd name="connsiteX58" fmla="*/ 4978961 w 6127847"/>
              <a:gd name="connsiteY58" fmla="*/ 3205293 h 3205293"/>
              <a:gd name="connsiteX59" fmla="*/ 4851038 w 6127847"/>
              <a:gd name="connsiteY59" fmla="*/ 3205293 h 3205293"/>
              <a:gd name="connsiteX60" fmla="*/ 4723457 w 6127847"/>
              <a:gd name="connsiteY60" fmla="*/ 3205293 h 3205293"/>
              <a:gd name="connsiteX61" fmla="*/ 4595886 w 6127847"/>
              <a:gd name="connsiteY61" fmla="*/ 3205293 h 3205293"/>
              <a:gd name="connsiteX62" fmla="*/ 4468314 w 6127847"/>
              <a:gd name="connsiteY62" fmla="*/ 3205293 h 3205293"/>
              <a:gd name="connsiteX63" fmla="*/ 6102276 w 6127847"/>
              <a:gd name="connsiteY63" fmla="*/ 15497 h 3205293"/>
              <a:gd name="connsiteX64" fmla="*/ 0 w 6127847"/>
              <a:gd name="connsiteY64" fmla="*/ 0 h 3205293"/>
              <a:gd name="connsiteX0" fmla="*/ 0 w 6127847"/>
              <a:gd name="connsiteY0" fmla="*/ 0 h 3205293"/>
              <a:gd name="connsiteX1" fmla="*/ 127576 w 6127847"/>
              <a:gd name="connsiteY1" fmla="*/ 32053 h 3205293"/>
              <a:gd name="connsiteX2" fmla="*/ 255153 w 6127847"/>
              <a:gd name="connsiteY2" fmla="*/ 64106 h 3205293"/>
              <a:gd name="connsiteX3" fmla="*/ 383078 w 6127847"/>
              <a:gd name="connsiteY3" fmla="*/ 96159 h 3205293"/>
              <a:gd name="connsiteX4" fmla="*/ 510654 w 6127847"/>
              <a:gd name="connsiteY4" fmla="*/ 160265 h 3205293"/>
              <a:gd name="connsiteX5" fmla="*/ 638231 w 6127847"/>
              <a:gd name="connsiteY5" fmla="*/ 192318 h 3205293"/>
              <a:gd name="connsiteX6" fmla="*/ 765806 w 6127847"/>
              <a:gd name="connsiteY6" fmla="*/ 288476 h 3205293"/>
              <a:gd name="connsiteX7" fmla="*/ 893731 w 6127847"/>
              <a:gd name="connsiteY7" fmla="*/ 352582 h 3205293"/>
              <a:gd name="connsiteX8" fmla="*/ 1021305 w 6127847"/>
              <a:gd name="connsiteY8" fmla="*/ 448741 h 3205293"/>
              <a:gd name="connsiteX9" fmla="*/ 1148886 w 6127847"/>
              <a:gd name="connsiteY9" fmla="*/ 544900 h 3205293"/>
              <a:gd name="connsiteX10" fmla="*/ 1276457 w 6127847"/>
              <a:gd name="connsiteY10" fmla="*/ 576953 h 3205293"/>
              <a:gd name="connsiteX11" fmla="*/ 1404390 w 6127847"/>
              <a:gd name="connsiteY11" fmla="*/ 641059 h 3205293"/>
              <a:gd name="connsiteX12" fmla="*/ 1531962 w 6127847"/>
              <a:gd name="connsiteY12" fmla="*/ 737217 h 3205293"/>
              <a:gd name="connsiteX13" fmla="*/ 1659533 w 6127847"/>
              <a:gd name="connsiteY13" fmla="*/ 801323 h 3205293"/>
              <a:gd name="connsiteX14" fmla="*/ 1787114 w 6127847"/>
              <a:gd name="connsiteY14" fmla="*/ 897482 h 3205293"/>
              <a:gd name="connsiteX15" fmla="*/ 1915038 w 6127847"/>
              <a:gd name="connsiteY15" fmla="*/ 961588 h 3205293"/>
              <a:gd name="connsiteX16" fmla="*/ 2042619 w 6127847"/>
              <a:gd name="connsiteY16" fmla="*/ 1025694 h 3205293"/>
              <a:gd name="connsiteX17" fmla="*/ 2170191 w 6127847"/>
              <a:gd name="connsiteY17" fmla="*/ 1089800 h 3205293"/>
              <a:gd name="connsiteX18" fmla="*/ 2297771 w 6127847"/>
              <a:gd name="connsiteY18" fmla="*/ 1121853 h 3205293"/>
              <a:gd name="connsiteX19" fmla="*/ 2425695 w 6127847"/>
              <a:gd name="connsiteY19" fmla="*/ 1153906 h 3205293"/>
              <a:gd name="connsiteX20" fmla="*/ 2553267 w 6127847"/>
              <a:gd name="connsiteY20" fmla="*/ 1185959 h 3205293"/>
              <a:gd name="connsiteX21" fmla="*/ 2680848 w 6127847"/>
              <a:gd name="connsiteY21" fmla="*/ 1218011 h 3205293"/>
              <a:gd name="connsiteX22" fmla="*/ 2808419 w 6127847"/>
              <a:gd name="connsiteY22" fmla="*/ 1282117 h 3205293"/>
              <a:gd name="connsiteX23" fmla="*/ 2936352 w 6127847"/>
              <a:gd name="connsiteY23" fmla="*/ 1346223 h 3205293"/>
              <a:gd name="connsiteX24" fmla="*/ 3063924 w 6127847"/>
              <a:gd name="connsiteY24" fmla="*/ 1410329 h 3205293"/>
              <a:gd name="connsiteX25" fmla="*/ 3191495 w 6127847"/>
              <a:gd name="connsiteY25" fmla="*/ 1474435 h 3205293"/>
              <a:gd name="connsiteX26" fmla="*/ 3319076 w 6127847"/>
              <a:gd name="connsiteY26" fmla="*/ 1506488 h 3205293"/>
              <a:gd name="connsiteX27" fmla="*/ 3447000 w 6127847"/>
              <a:gd name="connsiteY27" fmla="*/ 1538541 h 3205293"/>
              <a:gd name="connsiteX28" fmla="*/ 3574581 w 6127847"/>
              <a:gd name="connsiteY28" fmla="*/ 1602647 h 3205293"/>
              <a:gd name="connsiteX29" fmla="*/ 3702152 w 6127847"/>
              <a:gd name="connsiteY29" fmla="*/ 1634699 h 3205293"/>
              <a:gd name="connsiteX30" fmla="*/ 3829733 w 6127847"/>
              <a:gd name="connsiteY30" fmla="*/ 1698805 h 3205293"/>
              <a:gd name="connsiteX31" fmla="*/ 3957657 w 6127847"/>
              <a:gd name="connsiteY31" fmla="*/ 1730858 h 3205293"/>
              <a:gd name="connsiteX32" fmla="*/ 4085228 w 6127847"/>
              <a:gd name="connsiteY32" fmla="*/ 1794964 h 3205293"/>
              <a:gd name="connsiteX33" fmla="*/ 4212809 w 6127847"/>
              <a:gd name="connsiteY33" fmla="*/ 1794964 h 3205293"/>
              <a:gd name="connsiteX34" fmla="*/ 4340381 w 6127847"/>
              <a:gd name="connsiteY34" fmla="*/ 1827017 h 3205293"/>
              <a:gd name="connsiteX35" fmla="*/ 4468314 w 6127847"/>
              <a:gd name="connsiteY35" fmla="*/ 1859070 h 3205293"/>
              <a:gd name="connsiteX36" fmla="*/ 4595886 w 6127847"/>
              <a:gd name="connsiteY36" fmla="*/ 1891123 h 3205293"/>
              <a:gd name="connsiteX37" fmla="*/ 4723457 w 6127847"/>
              <a:gd name="connsiteY37" fmla="*/ 1923176 h 3205293"/>
              <a:gd name="connsiteX38" fmla="*/ 4851038 w 6127847"/>
              <a:gd name="connsiteY38" fmla="*/ 1955229 h 3205293"/>
              <a:gd name="connsiteX39" fmla="*/ 4978961 w 6127847"/>
              <a:gd name="connsiteY39" fmla="*/ 2019335 h 3205293"/>
              <a:gd name="connsiteX40" fmla="*/ 5106543 w 6127847"/>
              <a:gd name="connsiteY40" fmla="*/ 2083441 h 3205293"/>
              <a:gd name="connsiteX41" fmla="*/ 5234114 w 6127847"/>
              <a:gd name="connsiteY41" fmla="*/ 2147546 h 3205293"/>
              <a:gd name="connsiteX42" fmla="*/ 5361695 w 6127847"/>
              <a:gd name="connsiteY42" fmla="*/ 2179599 h 3205293"/>
              <a:gd name="connsiteX43" fmla="*/ 5489619 w 6127847"/>
              <a:gd name="connsiteY43" fmla="*/ 2179599 h 3205293"/>
              <a:gd name="connsiteX44" fmla="*/ 5617190 w 6127847"/>
              <a:gd name="connsiteY44" fmla="*/ 2179599 h 3205293"/>
              <a:gd name="connsiteX45" fmla="*/ 5744772 w 6127847"/>
              <a:gd name="connsiteY45" fmla="*/ 2179599 h 3205293"/>
              <a:gd name="connsiteX46" fmla="*/ 5872343 w 6127847"/>
              <a:gd name="connsiteY46" fmla="*/ 2211652 h 3205293"/>
              <a:gd name="connsiteX47" fmla="*/ 6000276 w 6127847"/>
              <a:gd name="connsiteY47" fmla="*/ 2211652 h 3205293"/>
              <a:gd name="connsiteX48" fmla="*/ 6127847 w 6127847"/>
              <a:gd name="connsiteY48" fmla="*/ 2211652 h 3205293"/>
              <a:gd name="connsiteX49" fmla="*/ 6127847 w 6127847"/>
              <a:gd name="connsiteY49" fmla="*/ 3205293 h 3205293"/>
              <a:gd name="connsiteX50" fmla="*/ 6000276 w 6127847"/>
              <a:gd name="connsiteY50" fmla="*/ 3205293 h 3205293"/>
              <a:gd name="connsiteX51" fmla="*/ 5872343 w 6127847"/>
              <a:gd name="connsiteY51" fmla="*/ 3205293 h 3205293"/>
              <a:gd name="connsiteX52" fmla="*/ 5744772 w 6127847"/>
              <a:gd name="connsiteY52" fmla="*/ 3205293 h 3205293"/>
              <a:gd name="connsiteX53" fmla="*/ 5617190 w 6127847"/>
              <a:gd name="connsiteY53" fmla="*/ 3205293 h 3205293"/>
              <a:gd name="connsiteX54" fmla="*/ 5489619 w 6127847"/>
              <a:gd name="connsiteY54" fmla="*/ 3205293 h 3205293"/>
              <a:gd name="connsiteX55" fmla="*/ 5361695 w 6127847"/>
              <a:gd name="connsiteY55" fmla="*/ 3205293 h 3205293"/>
              <a:gd name="connsiteX56" fmla="*/ 5234114 w 6127847"/>
              <a:gd name="connsiteY56" fmla="*/ 3205293 h 3205293"/>
              <a:gd name="connsiteX57" fmla="*/ 5106543 w 6127847"/>
              <a:gd name="connsiteY57" fmla="*/ 3205293 h 3205293"/>
              <a:gd name="connsiteX58" fmla="*/ 4978961 w 6127847"/>
              <a:gd name="connsiteY58" fmla="*/ 3205293 h 3205293"/>
              <a:gd name="connsiteX59" fmla="*/ 4851038 w 6127847"/>
              <a:gd name="connsiteY59" fmla="*/ 3205293 h 3205293"/>
              <a:gd name="connsiteX60" fmla="*/ 4723457 w 6127847"/>
              <a:gd name="connsiteY60" fmla="*/ 3205293 h 3205293"/>
              <a:gd name="connsiteX61" fmla="*/ 4595886 w 6127847"/>
              <a:gd name="connsiteY61" fmla="*/ 3205293 h 3205293"/>
              <a:gd name="connsiteX62" fmla="*/ 6102276 w 6127847"/>
              <a:gd name="connsiteY62" fmla="*/ 15497 h 3205293"/>
              <a:gd name="connsiteX63" fmla="*/ 0 w 6127847"/>
              <a:gd name="connsiteY63" fmla="*/ 0 h 3205293"/>
              <a:gd name="connsiteX0" fmla="*/ 0 w 6127847"/>
              <a:gd name="connsiteY0" fmla="*/ 0 h 3205293"/>
              <a:gd name="connsiteX1" fmla="*/ 127576 w 6127847"/>
              <a:gd name="connsiteY1" fmla="*/ 32053 h 3205293"/>
              <a:gd name="connsiteX2" fmla="*/ 255153 w 6127847"/>
              <a:gd name="connsiteY2" fmla="*/ 64106 h 3205293"/>
              <a:gd name="connsiteX3" fmla="*/ 383078 w 6127847"/>
              <a:gd name="connsiteY3" fmla="*/ 96159 h 3205293"/>
              <a:gd name="connsiteX4" fmla="*/ 510654 w 6127847"/>
              <a:gd name="connsiteY4" fmla="*/ 160265 h 3205293"/>
              <a:gd name="connsiteX5" fmla="*/ 638231 w 6127847"/>
              <a:gd name="connsiteY5" fmla="*/ 192318 h 3205293"/>
              <a:gd name="connsiteX6" fmla="*/ 765806 w 6127847"/>
              <a:gd name="connsiteY6" fmla="*/ 288476 h 3205293"/>
              <a:gd name="connsiteX7" fmla="*/ 893731 w 6127847"/>
              <a:gd name="connsiteY7" fmla="*/ 352582 h 3205293"/>
              <a:gd name="connsiteX8" fmla="*/ 1021305 w 6127847"/>
              <a:gd name="connsiteY8" fmla="*/ 448741 h 3205293"/>
              <a:gd name="connsiteX9" fmla="*/ 1148886 w 6127847"/>
              <a:gd name="connsiteY9" fmla="*/ 544900 h 3205293"/>
              <a:gd name="connsiteX10" fmla="*/ 1276457 w 6127847"/>
              <a:gd name="connsiteY10" fmla="*/ 576953 h 3205293"/>
              <a:gd name="connsiteX11" fmla="*/ 1404390 w 6127847"/>
              <a:gd name="connsiteY11" fmla="*/ 641059 h 3205293"/>
              <a:gd name="connsiteX12" fmla="*/ 1531962 w 6127847"/>
              <a:gd name="connsiteY12" fmla="*/ 737217 h 3205293"/>
              <a:gd name="connsiteX13" fmla="*/ 1659533 w 6127847"/>
              <a:gd name="connsiteY13" fmla="*/ 801323 h 3205293"/>
              <a:gd name="connsiteX14" fmla="*/ 1787114 w 6127847"/>
              <a:gd name="connsiteY14" fmla="*/ 897482 h 3205293"/>
              <a:gd name="connsiteX15" fmla="*/ 1915038 w 6127847"/>
              <a:gd name="connsiteY15" fmla="*/ 961588 h 3205293"/>
              <a:gd name="connsiteX16" fmla="*/ 2042619 w 6127847"/>
              <a:gd name="connsiteY16" fmla="*/ 1025694 h 3205293"/>
              <a:gd name="connsiteX17" fmla="*/ 2170191 w 6127847"/>
              <a:gd name="connsiteY17" fmla="*/ 1089800 h 3205293"/>
              <a:gd name="connsiteX18" fmla="*/ 2297771 w 6127847"/>
              <a:gd name="connsiteY18" fmla="*/ 1121853 h 3205293"/>
              <a:gd name="connsiteX19" fmla="*/ 2425695 w 6127847"/>
              <a:gd name="connsiteY19" fmla="*/ 1153906 h 3205293"/>
              <a:gd name="connsiteX20" fmla="*/ 2553267 w 6127847"/>
              <a:gd name="connsiteY20" fmla="*/ 1185959 h 3205293"/>
              <a:gd name="connsiteX21" fmla="*/ 2680848 w 6127847"/>
              <a:gd name="connsiteY21" fmla="*/ 1218011 h 3205293"/>
              <a:gd name="connsiteX22" fmla="*/ 2808419 w 6127847"/>
              <a:gd name="connsiteY22" fmla="*/ 1282117 h 3205293"/>
              <a:gd name="connsiteX23" fmla="*/ 2936352 w 6127847"/>
              <a:gd name="connsiteY23" fmla="*/ 1346223 h 3205293"/>
              <a:gd name="connsiteX24" fmla="*/ 3063924 w 6127847"/>
              <a:gd name="connsiteY24" fmla="*/ 1410329 h 3205293"/>
              <a:gd name="connsiteX25" fmla="*/ 3191495 w 6127847"/>
              <a:gd name="connsiteY25" fmla="*/ 1474435 h 3205293"/>
              <a:gd name="connsiteX26" fmla="*/ 3319076 w 6127847"/>
              <a:gd name="connsiteY26" fmla="*/ 1506488 h 3205293"/>
              <a:gd name="connsiteX27" fmla="*/ 3447000 w 6127847"/>
              <a:gd name="connsiteY27" fmla="*/ 1538541 h 3205293"/>
              <a:gd name="connsiteX28" fmla="*/ 3574581 w 6127847"/>
              <a:gd name="connsiteY28" fmla="*/ 1602647 h 3205293"/>
              <a:gd name="connsiteX29" fmla="*/ 3702152 w 6127847"/>
              <a:gd name="connsiteY29" fmla="*/ 1634699 h 3205293"/>
              <a:gd name="connsiteX30" fmla="*/ 3829733 w 6127847"/>
              <a:gd name="connsiteY30" fmla="*/ 1698805 h 3205293"/>
              <a:gd name="connsiteX31" fmla="*/ 3957657 w 6127847"/>
              <a:gd name="connsiteY31" fmla="*/ 1730858 h 3205293"/>
              <a:gd name="connsiteX32" fmla="*/ 4085228 w 6127847"/>
              <a:gd name="connsiteY32" fmla="*/ 1794964 h 3205293"/>
              <a:gd name="connsiteX33" fmla="*/ 4212809 w 6127847"/>
              <a:gd name="connsiteY33" fmla="*/ 1794964 h 3205293"/>
              <a:gd name="connsiteX34" fmla="*/ 4340381 w 6127847"/>
              <a:gd name="connsiteY34" fmla="*/ 1827017 h 3205293"/>
              <a:gd name="connsiteX35" fmla="*/ 4468314 w 6127847"/>
              <a:gd name="connsiteY35" fmla="*/ 1859070 h 3205293"/>
              <a:gd name="connsiteX36" fmla="*/ 4595886 w 6127847"/>
              <a:gd name="connsiteY36" fmla="*/ 1891123 h 3205293"/>
              <a:gd name="connsiteX37" fmla="*/ 4723457 w 6127847"/>
              <a:gd name="connsiteY37" fmla="*/ 1923176 h 3205293"/>
              <a:gd name="connsiteX38" fmla="*/ 4851038 w 6127847"/>
              <a:gd name="connsiteY38" fmla="*/ 1955229 h 3205293"/>
              <a:gd name="connsiteX39" fmla="*/ 4978961 w 6127847"/>
              <a:gd name="connsiteY39" fmla="*/ 2019335 h 3205293"/>
              <a:gd name="connsiteX40" fmla="*/ 5106543 w 6127847"/>
              <a:gd name="connsiteY40" fmla="*/ 2083441 h 3205293"/>
              <a:gd name="connsiteX41" fmla="*/ 5234114 w 6127847"/>
              <a:gd name="connsiteY41" fmla="*/ 2147546 h 3205293"/>
              <a:gd name="connsiteX42" fmla="*/ 5361695 w 6127847"/>
              <a:gd name="connsiteY42" fmla="*/ 2179599 h 3205293"/>
              <a:gd name="connsiteX43" fmla="*/ 5489619 w 6127847"/>
              <a:gd name="connsiteY43" fmla="*/ 2179599 h 3205293"/>
              <a:gd name="connsiteX44" fmla="*/ 5617190 w 6127847"/>
              <a:gd name="connsiteY44" fmla="*/ 2179599 h 3205293"/>
              <a:gd name="connsiteX45" fmla="*/ 5744772 w 6127847"/>
              <a:gd name="connsiteY45" fmla="*/ 2179599 h 3205293"/>
              <a:gd name="connsiteX46" fmla="*/ 5872343 w 6127847"/>
              <a:gd name="connsiteY46" fmla="*/ 2211652 h 3205293"/>
              <a:gd name="connsiteX47" fmla="*/ 6000276 w 6127847"/>
              <a:gd name="connsiteY47" fmla="*/ 2211652 h 3205293"/>
              <a:gd name="connsiteX48" fmla="*/ 6127847 w 6127847"/>
              <a:gd name="connsiteY48" fmla="*/ 2211652 h 3205293"/>
              <a:gd name="connsiteX49" fmla="*/ 6127847 w 6127847"/>
              <a:gd name="connsiteY49" fmla="*/ 3205293 h 3205293"/>
              <a:gd name="connsiteX50" fmla="*/ 6000276 w 6127847"/>
              <a:gd name="connsiteY50" fmla="*/ 3205293 h 3205293"/>
              <a:gd name="connsiteX51" fmla="*/ 5872343 w 6127847"/>
              <a:gd name="connsiteY51" fmla="*/ 3205293 h 3205293"/>
              <a:gd name="connsiteX52" fmla="*/ 5744772 w 6127847"/>
              <a:gd name="connsiteY52" fmla="*/ 3205293 h 3205293"/>
              <a:gd name="connsiteX53" fmla="*/ 5617190 w 6127847"/>
              <a:gd name="connsiteY53" fmla="*/ 3205293 h 3205293"/>
              <a:gd name="connsiteX54" fmla="*/ 5489619 w 6127847"/>
              <a:gd name="connsiteY54" fmla="*/ 3205293 h 3205293"/>
              <a:gd name="connsiteX55" fmla="*/ 5361695 w 6127847"/>
              <a:gd name="connsiteY55" fmla="*/ 3205293 h 3205293"/>
              <a:gd name="connsiteX56" fmla="*/ 5234114 w 6127847"/>
              <a:gd name="connsiteY56" fmla="*/ 3205293 h 3205293"/>
              <a:gd name="connsiteX57" fmla="*/ 5106543 w 6127847"/>
              <a:gd name="connsiteY57" fmla="*/ 3205293 h 3205293"/>
              <a:gd name="connsiteX58" fmla="*/ 4978961 w 6127847"/>
              <a:gd name="connsiteY58" fmla="*/ 3205293 h 3205293"/>
              <a:gd name="connsiteX59" fmla="*/ 4851038 w 6127847"/>
              <a:gd name="connsiteY59" fmla="*/ 3205293 h 3205293"/>
              <a:gd name="connsiteX60" fmla="*/ 4723457 w 6127847"/>
              <a:gd name="connsiteY60" fmla="*/ 3205293 h 3205293"/>
              <a:gd name="connsiteX61" fmla="*/ 6102276 w 6127847"/>
              <a:gd name="connsiteY61" fmla="*/ 15497 h 3205293"/>
              <a:gd name="connsiteX62" fmla="*/ 0 w 6127847"/>
              <a:gd name="connsiteY62" fmla="*/ 0 h 3205293"/>
              <a:gd name="connsiteX0" fmla="*/ 0 w 6127847"/>
              <a:gd name="connsiteY0" fmla="*/ 0 h 3205293"/>
              <a:gd name="connsiteX1" fmla="*/ 127576 w 6127847"/>
              <a:gd name="connsiteY1" fmla="*/ 32053 h 3205293"/>
              <a:gd name="connsiteX2" fmla="*/ 255153 w 6127847"/>
              <a:gd name="connsiteY2" fmla="*/ 64106 h 3205293"/>
              <a:gd name="connsiteX3" fmla="*/ 383078 w 6127847"/>
              <a:gd name="connsiteY3" fmla="*/ 96159 h 3205293"/>
              <a:gd name="connsiteX4" fmla="*/ 510654 w 6127847"/>
              <a:gd name="connsiteY4" fmla="*/ 160265 h 3205293"/>
              <a:gd name="connsiteX5" fmla="*/ 638231 w 6127847"/>
              <a:gd name="connsiteY5" fmla="*/ 192318 h 3205293"/>
              <a:gd name="connsiteX6" fmla="*/ 765806 w 6127847"/>
              <a:gd name="connsiteY6" fmla="*/ 288476 h 3205293"/>
              <a:gd name="connsiteX7" fmla="*/ 893731 w 6127847"/>
              <a:gd name="connsiteY7" fmla="*/ 352582 h 3205293"/>
              <a:gd name="connsiteX8" fmla="*/ 1021305 w 6127847"/>
              <a:gd name="connsiteY8" fmla="*/ 448741 h 3205293"/>
              <a:gd name="connsiteX9" fmla="*/ 1148886 w 6127847"/>
              <a:gd name="connsiteY9" fmla="*/ 544900 h 3205293"/>
              <a:gd name="connsiteX10" fmla="*/ 1276457 w 6127847"/>
              <a:gd name="connsiteY10" fmla="*/ 576953 h 3205293"/>
              <a:gd name="connsiteX11" fmla="*/ 1404390 w 6127847"/>
              <a:gd name="connsiteY11" fmla="*/ 641059 h 3205293"/>
              <a:gd name="connsiteX12" fmla="*/ 1531962 w 6127847"/>
              <a:gd name="connsiteY12" fmla="*/ 737217 h 3205293"/>
              <a:gd name="connsiteX13" fmla="*/ 1659533 w 6127847"/>
              <a:gd name="connsiteY13" fmla="*/ 801323 h 3205293"/>
              <a:gd name="connsiteX14" fmla="*/ 1787114 w 6127847"/>
              <a:gd name="connsiteY14" fmla="*/ 897482 h 3205293"/>
              <a:gd name="connsiteX15" fmla="*/ 1915038 w 6127847"/>
              <a:gd name="connsiteY15" fmla="*/ 961588 h 3205293"/>
              <a:gd name="connsiteX16" fmla="*/ 2042619 w 6127847"/>
              <a:gd name="connsiteY16" fmla="*/ 1025694 h 3205293"/>
              <a:gd name="connsiteX17" fmla="*/ 2170191 w 6127847"/>
              <a:gd name="connsiteY17" fmla="*/ 1089800 h 3205293"/>
              <a:gd name="connsiteX18" fmla="*/ 2297771 w 6127847"/>
              <a:gd name="connsiteY18" fmla="*/ 1121853 h 3205293"/>
              <a:gd name="connsiteX19" fmla="*/ 2425695 w 6127847"/>
              <a:gd name="connsiteY19" fmla="*/ 1153906 h 3205293"/>
              <a:gd name="connsiteX20" fmla="*/ 2553267 w 6127847"/>
              <a:gd name="connsiteY20" fmla="*/ 1185959 h 3205293"/>
              <a:gd name="connsiteX21" fmla="*/ 2680848 w 6127847"/>
              <a:gd name="connsiteY21" fmla="*/ 1218011 h 3205293"/>
              <a:gd name="connsiteX22" fmla="*/ 2808419 w 6127847"/>
              <a:gd name="connsiteY22" fmla="*/ 1282117 h 3205293"/>
              <a:gd name="connsiteX23" fmla="*/ 2936352 w 6127847"/>
              <a:gd name="connsiteY23" fmla="*/ 1346223 h 3205293"/>
              <a:gd name="connsiteX24" fmla="*/ 3063924 w 6127847"/>
              <a:gd name="connsiteY24" fmla="*/ 1410329 h 3205293"/>
              <a:gd name="connsiteX25" fmla="*/ 3191495 w 6127847"/>
              <a:gd name="connsiteY25" fmla="*/ 1474435 h 3205293"/>
              <a:gd name="connsiteX26" fmla="*/ 3319076 w 6127847"/>
              <a:gd name="connsiteY26" fmla="*/ 1506488 h 3205293"/>
              <a:gd name="connsiteX27" fmla="*/ 3447000 w 6127847"/>
              <a:gd name="connsiteY27" fmla="*/ 1538541 h 3205293"/>
              <a:gd name="connsiteX28" fmla="*/ 3574581 w 6127847"/>
              <a:gd name="connsiteY28" fmla="*/ 1602647 h 3205293"/>
              <a:gd name="connsiteX29" fmla="*/ 3702152 w 6127847"/>
              <a:gd name="connsiteY29" fmla="*/ 1634699 h 3205293"/>
              <a:gd name="connsiteX30" fmla="*/ 3829733 w 6127847"/>
              <a:gd name="connsiteY30" fmla="*/ 1698805 h 3205293"/>
              <a:gd name="connsiteX31" fmla="*/ 3957657 w 6127847"/>
              <a:gd name="connsiteY31" fmla="*/ 1730858 h 3205293"/>
              <a:gd name="connsiteX32" fmla="*/ 4085228 w 6127847"/>
              <a:gd name="connsiteY32" fmla="*/ 1794964 h 3205293"/>
              <a:gd name="connsiteX33" fmla="*/ 4212809 w 6127847"/>
              <a:gd name="connsiteY33" fmla="*/ 1794964 h 3205293"/>
              <a:gd name="connsiteX34" fmla="*/ 4340381 w 6127847"/>
              <a:gd name="connsiteY34" fmla="*/ 1827017 h 3205293"/>
              <a:gd name="connsiteX35" fmla="*/ 4468314 w 6127847"/>
              <a:gd name="connsiteY35" fmla="*/ 1859070 h 3205293"/>
              <a:gd name="connsiteX36" fmla="*/ 4595886 w 6127847"/>
              <a:gd name="connsiteY36" fmla="*/ 1891123 h 3205293"/>
              <a:gd name="connsiteX37" fmla="*/ 4723457 w 6127847"/>
              <a:gd name="connsiteY37" fmla="*/ 1923176 h 3205293"/>
              <a:gd name="connsiteX38" fmla="*/ 4851038 w 6127847"/>
              <a:gd name="connsiteY38" fmla="*/ 1955229 h 3205293"/>
              <a:gd name="connsiteX39" fmla="*/ 4978961 w 6127847"/>
              <a:gd name="connsiteY39" fmla="*/ 2019335 h 3205293"/>
              <a:gd name="connsiteX40" fmla="*/ 5106543 w 6127847"/>
              <a:gd name="connsiteY40" fmla="*/ 2083441 h 3205293"/>
              <a:gd name="connsiteX41" fmla="*/ 5234114 w 6127847"/>
              <a:gd name="connsiteY41" fmla="*/ 2147546 h 3205293"/>
              <a:gd name="connsiteX42" fmla="*/ 5361695 w 6127847"/>
              <a:gd name="connsiteY42" fmla="*/ 2179599 h 3205293"/>
              <a:gd name="connsiteX43" fmla="*/ 5489619 w 6127847"/>
              <a:gd name="connsiteY43" fmla="*/ 2179599 h 3205293"/>
              <a:gd name="connsiteX44" fmla="*/ 5617190 w 6127847"/>
              <a:gd name="connsiteY44" fmla="*/ 2179599 h 3205293"/>
              <a:gd name="connsiteX45" fmla="*/ 5744772 w 6127847"/>
              <a:gd name="connsiteY45" fmla="*/ 2179599 h 3205293"/>
              <a:gd name="connsiteX46" fmla="*/ 5872343 w 6127847"/>
              <a:gd name="connsiteY46" fmla="*/ 2211652 h 3205293"/>
              <a:gd name="connsiteX47" fmla="*/ 6000276 w 6127847"/>
              <a:gd name="connsiteY47" fmla="*/ 2211652 h 3205293"/>
              <a:gd name="connsiteX48" fmla="*/ 6127847 w 6127847"/>
              <a:gd name="connsiteY48" fmla="*/ 2211652 h 3205293"/>
              <a:gd name="connsiteX49" fmla="*/ 6127847 w 6127847"/>
              <a:gd name="connsiteY49" fmla="*/ 3205293 h 3205293"/>
              <a:gd name="connsiteX50" fmla="*/ 6000276 w 6127847"/>
              <a:gd name="connsiteY50" fmla="*/ 3205293 h 3205293"/>
              <a:gd name="connsiteX51" fmla="*/ 5872343 w 6127847"/>
              <a:gd name="connsiteY51" fmla="*/ 3205293 h 3205293"/>
              <a:gd name="connsiteX52" fmla="*/ 5744772 w 6127847"/>
              <a:gd name="connsiteY52" fmla="*/ 3205293 h 3205293"/>
              <a:gd name="connsiteX53" fmla="*/ 5617190 w 6127847"/>
              <a:gd name="connsiteY53" fmla="*/ 3205293 h 3205293"/>
              <a:gd name="connsiteX54" fmla="*/ 5489619 w 6127847"/>
              <a:gd name="connsiteY54" fmla="*/ 3205293 h 3205293"/>
              <a:gd name="connsiteX55" fmla="*/ 5361695 w 6127847"/>
              <a:gd name="connsiteY55" fmla="*/ 3205293 h 3205293"/>
              <a:gd name="connsiteX56" fmla="*/ 5234114 w 6127847"/>
              <a:gd name="connsiteY56" fmla="*/ 3205293 h 3205293"/>
              <a:gd name="connsiteX57" fmla="*/ 5106543 w 6127847"/>
              <a:gd name="connsiteY57" fmla="*/ 3205293 h 3205293"/>
              <a:gd name="connsiteX58" fmla="*/ 4978961 w 6127847"/>
              <a:gd name="connsiteY58" fmla="*/ 3205293 h 3205293"/>
              <a:gd name="connsiteX59" fmla="*/ 4851038 w 6127847"/>
              <a:gd name="connsiteY59" fmla="*/ 3205293 h 3205293"/>
              <a:gd name="connsiteX60" fmla="*/ 6102276 w 6127847"/>
              <a:gd name="connsiteY60" fmla="*/ 15497 h 3205293"/>
              <a:gd name="connsiteX61" fmla="*/ 0 w 6127847"/>
              <a:gd name="connsiteY61" fmla="*/ 0 h 3205293"/>
              <a:gd name="connsiteX0" fmla="*/ 0 w 6127847"/>
              <a:gd name="connsiteY0" fmla="*/ 0 h 3205293"/>
              <a:gd name="connsiteX1" fmla="*/ 127576 w 6127847"/>
              <a:gd name="connsiteY1" fmla="*/ 32053 h 3205293"/>
              <a:gd name="connsiteX2" fmla="*/ 255153 w 6127847"/>
              <a:gd name="connsiteY2" fmla="*/ 64106 h 3205293"/>
              <a:gd name="connsiteX3" fmla="*/ 383078 w 6127847"/>
              <a:gd name="connsiteY3" fmla="*/ 96159 h 3205293"/>
              <a:gd name="connsiteX4" fmla="*/ 510654 w 6127847"/>
              <a:gd name="connsiteY4" fmla="*/ 160265 h 3205293"/>
              <a:gd name="connsiteX5" fmla="*/ 638231 w 6127847"/>
              <a:gd name="connsiteY5" fmla="*/ 192318 h 3205293"/>
              <a:gd name="connsiteX6" fmla="*/ 765806 w 6127847"/>
              <a:gd name="connsiteY6" fmla="*/ 288476 h 3205293"/>
              <a:gd name="connsiteX7" fmla="*/ 893731 w 6127847"/>
              <a:gd name="connsiteY7" fmla="*/ 352582 h 3205293"/>
              <a:gd name="connsiteX8" fmla="*/ 1021305 w 6127847"/>
              <a:gd name="connsiteY8" fmla="*/ 448741 h 3205293"/>
              <a:gd name="connsiteX9" fmla="*/ 1148886 w 6127847"/>
              <a:gd name="connsiteY9" fmla="*/ 544900 h 3205293"/>
              <a:gd name="connsiteX10" fmla="*/ 1276457 w 6127847"/>
              <a:gd name="connsiteY10" fmla="*/ 576953 h 3205293"/>
              <a:gd name="connsiteX11" fmla="*/ 1404390 w 6127847"/>
              <a:gd name="connsiteY11" fmla="*/ 641059 h 3205293"/>
              <a:gd name="connsiteX12" fmla="*/ 1531962 w 6127847"/>
              <a:gd name="connsiteY12" fmla="*/ 737217 h 3205293"/>
              <a:gd name="connsiteX13" fmla="*/ 1659533 w 6127847"/>
              <a:gd name="connsiteY13" fmla="*/ 801323 h 3205293"/>
              <a:gd name="connsiteX14" fmla="*/ 1787114 w 6127847"/>
              <a:gd name="connsiteY14" fmla="*/ 897482 h 3205293"/>
              <a:gd name="connsiteX15" fmla="*/ 1915038 w 6127847"/>
              <a:gd name="connsiteY15" fmla="*/ 961588 h 3205293"/>
              <a:gd name="connsiteX16" fmla="*/ 2042619 w 6127847"/>
              <a:gd name="connsiteY16" fmla="*/ 1025694 h 3205293"/>
              <a:gd name="connsiteX17" fmla="*/ 2170191 w 6127847"/>
              <a:gd name="connsiteY17" fmla="*/ 1089800 h 3205293"/>
              <a:gd name="connsiteX18" fmla="*/ 2297771 w 6127847"/>
              <a:gd name="connsiteY18" fmla="*/ 1121853 h 3205293"/>
              <a:gd name="connsiteX19" fmla="*/ 2425695 w 6127847"/>
              <a:gd name="connsiteY19" fmla="*/ 1153906 h 3205293"/>
              <a:gd name="connsiteX20" fmla="*/ 2553267 w 6127847"/>
              <a:gd name="connsiteY20" fmla="*/ 1185959 h 3205293"/>
              <a:gd name="connsiteX21" fmla="*/ 2680848 w 6127847"/>
              <a:gd name="connsiteY21" fmla="*/ 1218011 h 3205293"/>
              <a:gd name="connsiteX22" fmla="*/ 2808419 w 6127847"/>
              <a:gd name="connsiteY22" fmla="*/ 1282117 h 3205293"/>
              <a:gd name="connsiteX23" fmla="*/ 2936352 w 6127847"/>
              <a:gd name="connsiteY23" fmla="*/ 1346223 h 3205293"/>
              <a:gd name="connsiteX24" fmla="*/ 3063924 w 6127847"/>
              <a:gd name="connsiteY24" fmla="*/ 1410329 h 3205293"/>
              <a:gd name="connsiteX25" fmla="*/ 3191495 w 6127847"/>
              <a:gd name="connsiteY25" fmla="*/ 1474435 h 3205293"/>
              <a:gd name="connsiteX26" fmla="*/ 3319076 w 6127847"/>
              <a:gd name="connsiteY26" fmla="*/ 1506488 h 3205293"/>
              <a:gd name="connsiteX27" fmla="*/ 3447000 w 6127847"/>
              <a:gd name="connsiteY27" fmla="*/ 1538541 h 3205293"/>
              <a:gd name="connsiteX28" fmla="*/ 3574581 w 6127847"/>
              <a:gd name="connsiteY28" fmla="*/ 1602647 h 3205293"/>
              <a:gd name="connsiteX29" fmla="*/ 3702152 w 6127847"/>
              <a:gd name="connsiteY29" fmla="*/ 1634699 h 3205293"/>
              <a:gd name="connsiteX30" fmla="*/ 3829733 w 6127847"/>
              <a:gd name="connsiteY30" fmla="*/ 1698805 h 3205293"/>
              <a:gd name="connsiteX31" fmla="*/ 3957657 w 6127847"/>
              <a:gd name="connsiteY31" fmla="*/ 1730858 h 3205293"/>
              <a:gd name="connsiteX32" fmla="*/ 4085228 w 6127847"/>
              <a:gd name="connsiteY32" fmla="*/ 1794964 h 3205293"/>
              <a:gd name="connsiteX33" fmla="*/ 4212809 w 6127847"/>
              <a:gd name="connsiteY33" fmla="*/ 1794964 h 3205293"/>
              <a:gd name="connsiteX34" fmla="*/ 4340381 w 6127847"/>
              <a:gd name="connsiteY34" fmla="*/ 1827017 h 3205293"/>
              <a:gd name="connsiteX35" fmla="*/ 4468314 w 6127847"/>
              <a:gd name="connsiteY35" fmla="*/ 1859070 h 3205293"/>
              <a:gd name="connsiteX36" fmla="*/ 4595886 w 6127847"/>
              <a:gd name="connsiteY36" fmla="*/ 1891123 h 3205293"/>
              <a:gd name="connsiteX37" fmla="*/ 4723457 w 6127847"/>
              <a:gd name="connsiteY37" fmla="*/ 1923176 h 3205293"/>
              <a:gd name="connsiteX38" fmla="*/ 4851038 w 6127847"/>
              <a:gd name="connsiteY38" fmla="*/ 1955229 h 3205293"/>
              <a:gd name="connsiteX39" fmla="*/ 4978961 w 6127847"/>
              <a:gd name="connsiteY39" fmla="*/ 2019335 h 3205293"/>
              <a:gd name="connsiteX40" fmla="*/ 5106543 w 6127847"/>
              <a:gd name="connsiteY40" fmla="*/ 2083441 h 3205293"/>
              <a:gd name="connsiteX41" fmla="*/ 5234114 w 6127847"/>
              <a:gd name="connsiteY41" fmla="*/ 2147546 h 3205293"/>
              <a:gd name="connsiteX42" fmla="*/ 5361695 w 6127847"/>
              <a:gd name="connsiteY42" fmla="*/ 2179599 h 3205293"/>
              <a:gd name="connsiteX43" fmla="*/ 5489619 w 6127847"/>
              <a:gd name="connsiteY43" fmla="*/ 2179599 h 3205293"/>
              <a:gd name="connsiteX44" fmla="*/ 5617190 w 6127847"/>
              <a:gd name="connsiteY44" fmla="*/ 2179599 h 3205293"/>
              <a:gd name="connsiteX45" fmla="*/ 5744772 w 6127847"/>
              <a:gd name="connsiteY45" fmla="*/ 2179599 h 3205293"/>
              <a:gd name="connsiteX46" fmla="*/ 5872343 w 6127847"/>
              <a:gd name="connsiteY46" fmla="*/ 2211652 h 3205293"/>
              <a:gd name="connsiteX47" fmla="*/ 6000276 w 6127847"/>
              <a:gd name="connsiteY47" fmla="*/ 2211652 h 3205293"/>
              <a:gd name="connsiteX48" fmla="*/ 6127847 w 6127847"/>
              <a:gd name="connsiteY48" fmla="*/ 2211652 h 3205293"/>
              <a:gd name="connsiteX49" fmla="*/ 6127847 w 6127847"/>
              <a:gd name="connsiteY49" fmla="*/ 3205293 h 3205293"/>
              <a:gd name="connsiteX50" fmla="*/ 6000276 w 6127847"/>
              <a:gd name="connsiteY50" fmla="*/ 3205293 h 3205293"/>
              <a:gd name="connsiteX51" fmla="*/ 5872343 w 6127847"/>
              <a:gd name="connsiteY51" fmla="*/ 3205293 h 3205293"/>
              <a:gd name="connsiteX52" fmla="*/ 5744772 w 6127847"/>
              <a:gd name="connsiteY52" fmla="*/ 3205293 h 3205293"/>
              <a:gd name="connsiteX53" fmla="*/ 5617190 w 6127847"/>
              <a:gd name="connsiteY53" fmla="*/ 3205293 h 3205293"/>
              <a:gd name="connsiteX54" fmla="*/ 5489619 w 6127847"/>
              <a:gd name="connsiteY54" fmla="*/ 3205293 h 3205293"/>
              <a:gd name="connsiteX55" fmla="*/ 5361695 w 6127847"/>
              <a:gd name="connsiteY55" fmla="*/ 3205293 h 3205293"/>
              <a:gd name="connsiteX56" fmla="*/ 5234114 w 6127847"/>
              <a:gd name="connsiteY56" fmla="*/ 3205293 h 3205293"/>
              <a:gd name="connsiteX57" fmla="*/ 5106543 w 6127847"/>
              <a:gd name="connsiteY57" fmla="*/ 3205293 h 3205293"/>
              <a:gd name="connsiteX58" fmla="*/ 4978961 w 6127847"/>
              <a:gd name="connsiteY58" fmla="*/ 3205293 h 3205293"/>
              <a:gd name="connsiteX59" fmla="*/ 6102276 w 6127847"/>
              <a:gd name="connsiteY59" fmla="*/ 15497 h 3205293"/>
              <a:gd name="connsiteX60" fmla="*/ 0 w 6127847"/>
              <a:gd name="connsiteY60" fmla="*/ 0 h 3205293"/>
              <a:gd name="connsiteX0" fmla="*/ 0 w 6127847"/>
              <a:gd name="connsiteY0" fmla="*/ 0 h 3205293"/>
              <a:gd name="connsiteX1" fmla="*/ 127576 w 6127847"/>
              <a:gd name="connsiteY1" fmla="*/ 32053 h 3205293"/>
              <a:gd name="connsiteX2" fmla="*/ 255153 w 6127847"/>
              <a:gd name="connsiteY2" fmla="*/ 64106 h 3205293"/>
              <a:gd name="connsiteX3" fmla="*/ 383078 w 6127847"/>
              <a:gd name="connsiteY3" fmla="*/ 96159 h 3205293"/>
              <a:gd name="connsiteX4" fmla="*/ 510654 w 6127847"/>
              <a:gd name="connsiteY4" fmla="*/ 160265 h 3205293"/>
              <a:gd name="connsiteX5" fmla="*/ 638231 w 6127847"/>
              <a:gd name="connsiteY5" fmla="*/ 192318 h 3205293"/>
              <a:gd name="connsiteX6" fmla="*/ 765806 w 6127847"/>
              <a:gd name="connsiteY6" fmla="*/ 288476 h 3205293"/>
              <a:gd name="connsiteX7" fmla="*/ 893731 w 6127847"/>
              <a:gd name="connsiteY7" fmla="*/ 352582 h 3205293"/>
              <a:gd name="connsiteX8" fmla="*/ 1021305 w 6127847"/>
              <a:gd name="connsiteY8" fmla="*/ 448741 h 3205293"/>
              <a:gd name="connsiteX9" fmla="*/ 1148886 w 6127847"/>
              <a:gd name="connsiteY9" fmla="*/ 544900 h 3205293"/>
              <a:gd name="connsiteX10" fmla="*/ 1276457 w 6127847"/>
              <a:gd name="connsiteY10" fmla="*/ 576953 h 3205293"/>
              <a:gd name="connsiteX11" fmla="*/ 1404390 w 6127847"/>
              <a:gd name="connsiteY11" fmla="*/ 641059 h 3205293"/>
              <a:gd name="connsiteX12" fmla="*/ 1531962 w 6127847"/>
              <a:gd name="connsiteY12" fmla="*/ 737217 h 3205293"/>
              <a:gd name="connsiteX13" fmla="*/ 1659533 w 6127847"/>
              <a:gd name="connsiteY13" fmla="*/ 801323 h 3205293"/>
              <a:gd name="connsiteX14" fmla="*/ 1787114 w 6127847"/>
              <a:gd name="connsiteY14" fmla="*/ 897482 h 3205293"/>
              <a:gd name="connsiteX15" fmla="*/ 1915038 w 6127847"/>
              <a:gd name="connsiteY15" fmla="*/ 961588 h 3205293"/>
              <a:gd name="connsiteX16" fmla="*/ 2042619 w 6127847"/>
              <a:gd name="connsiteY16" fmla="*/ 1025694 h 3205293"/>
              <a:gd name="connsiteX17" fmla="*/ 2170191 w 6127847"/>
              <a:gd name="connsiteY17" fmla="*/ 1089800 h 3205293"/>
              <a:gd name="connsiteX18" fmla="*/ 2297771 w 6127847"/>
              <a:gd name="connsiteY18" fmla="*/ 1121853 h 3205293"/>
              <a:gd name="connsiteX19" fmla="*/ 2425695 w 6127847"/>
              <a:gd name="connsiteY19" fmla="*/ 1153906 h 3205293"/>
              <a:gd name="connsiteX20" fmla="*/ 2553267 w 6127847"/>
              <a:gd name="connsiteY20" fmla="*/ 1185959 h 3205293"/>
              <a:gd name="connsiteX21" fmla="*/ 2680848 w 6127847"/>
              <a:gd name="connsiteY21" fmla="*/ 1218011 h 3205293"/>
              <a:gd name="connsiteX22" fmla="*/ 2808419 w 6127847"/>
              <a:gd name="connsiteY22" fmla="*/ 1282117 h 3205293"/>
              <a:gd name="connsiteX23" fmla="*/ 2936352 w 6127847"/>
              <a:gd name="connsiteY23" fmla="*/ 1346223 h 3205293"/>
              <a:gd name="connsiteX24" fmla="*/ 3063924 w 6127847"/>
              <a:gd name="connsiteY24" fmla="*/ 1410329 h 3205293"/>
              <a:gd name="connsiteX25" fmla="*/ 3191495 w 6127847"/>
              <a:gd name="connsiteY25" fmla="*/ 1474435 h 3205293"/>
              <a:gd name="connsiteX26" fmla="*/ 3319076 w 6127847"/>
              <a:gd name="connsiteY26" fmla="*/ 1506488 h 3205293"/>
              <a:gd name="connsiteX27" fmla="*/ 3447000 w 6127847"/>
              <a:gd name="connsiteY27" fmla="*/ 1538541 h 3205293"/>
              <a:gd name="connsiteX28" fmla="*/ 3574581 w 6127847"/>
              <a:gd name="connsiteY28" fmla="*/ 1602647 h 3205293"/>
              <a:gd name="connsiteX29" fmla="*/ 3702152 w 6127847"/>
              <a:gd name="connsiteY29" fmla="*/ 1634699 h 3205293"/>
              <a:gd name="connsiteX30" fmla="*/ 3829733 w 6127847"/>
              <a:gd name="connsiteY30" fmla="*/ 1698805 h 3205293"/>
              <a:gd name="connsiteX31" fmla="*/ 3957657 w 6127847"/>
              <a:gd name="connsiteY31" fmla="*/ 1730858 h 3205293"/>
              <a:gd name="connsiteX32" fmla="*/ 4085228 w 6127847"/>
              <a:gd name="connsiteY32" fmla="*/ 1794964 h 3205293"/>
              <a:gd name="connsiteX33" fmla="*/ 4212809 w 6127847"/>
              <a:gd name="connsiteY33" fmla="*/ 1794964 h 3205293"/>
              <a:gd name="connsiteX34" fmla="*/ 4340381 w 6127847"/>
              <a:gd name="connsiteY34" fmla="*/ 1827017 h 3205293"/>
              <a:gd name="connsiteX35" fmla="*/ 4468314 w 6127847"/>
              <a:gd name="connsiteY35" fmla="*/ 1859070 h 3205293"/>
              <a:gd name="connsiteX36" fmla="*/ 4595886 w 6127847"/>
              <a:gd name="connsiteY36" fmla="*/ 1891123 h 3205293"/>
              <a:gd name="connsiteX37" fmla="*/ 4723457 w 6127847"/>
              <a:gd name="connsiteY37" fmla="*/ 1923176 h 3205293"/>
              <a:gd name="connsiteX38" fmla="*/ 4851038 w 6127847"/>
              <a:gd name="connsiteY38" fmla="*/ 1955229 h 3205293"/>
              <a:gd name="connsiteX39" fmla="*/ 4978961 w 6127847"/>
              <a:gd name="connsiteY39" fmla="*/ 2019335 h 3205293"/>
              <a:gd name="connsiteX40" fmla="*/ 5106543 w 6127847"/>
              <a:gd name="connsiteY40" fmla="*/ 2083441 h 3205293"/>
              <a:gd name="connsiteX41" fmla="*/ 5234114 w 6127847"/>
              <a:gd name="connsiteY41" fmla="*/ 2147546 h 3205293"/>
              <a:gd name="connsiteX42" fmla="*/ 5361695 w 6127847"/>
              <a:gd name="connsiteY42" fmla="*/ 2179599 h 3205293"/>
              <a:gd name="connsiteX43" fmla="*/ 5489619 w 6127847"/>
              <a:gd name="connsiteY43" fmla="*/ 2179599 h 3205293"/>
              <a:gd name="connsiteX44" fmla="*/ 5617190 w 6127847"/>
              <a:gd name="connsiteY44" fmla="*/ 2179599 h 3205293"/>
              <a:gd name="connsiteX45" fmla="*/ 5744772 w 6127847"/>
              <a:gd name="connsiteY45" fmla="*/ 2179599 h 3205293"/>
              <a:gd name="connsiteX46" fmla="*/ 5872343 w 6127847"/>
              <a:gd name="connsiteY46" fmla="*/ 2211652 h 3205293"/>
              <a:gd name="connsiteX47" fmla="*/ 6000276 w 6127847"/>
              <a:gd name="connsiteY47" fmla="*/ 2211652 h 3205293"/>
              <a:gd name="connsiteX48" fmla="*/ 6127847 w 6127847"/>
              <a:gd name="connsiteY48" fmla="*/ 2211652 h 3205293"/>
              <a:gd name="connsiteX49" fmla="*/ 6127847 w 6127847"/>
              <a:gd name="connsiteY49" fmla="*/ 3205293 h 3205293"/>
              <a:gd name="connsiteX50" fmla="*/ 6000276 w 6127847"/>
              <a:gd name="connsiteY50" fmla="*/ 3205293 h 3205293"/>
              <a:gd name="connsiteX51" fmla="*/ 5872343 w 6127847"/>
              <a:gd name="connsiteY51" fmla="*/ 3205293 h 3205293"/>
              <a:gd name="connsiteX52" fmla="*/ 5744772 w 6127847"/>
              <a:gd name="connsiteY52" fmla="*/ 3205293 h 3205293"/>
              <a:gd name="connsiteX53" fmla="*/ 5617190 w 6127847"/>
              <a:gd name="connsiteY53" fmla="*/ 3205293 h 3205293"/>
              <a:gd name="connsiteX54" fmla="*/ 5489619 w 6127847"/>
              <a:gd name="connsiteY54" fmla="*/ 3205293 h 3205293"/>
              <a:gd name="connsiteX55" fmla="*/ 5361695 w 6127847"/>
              <a:gd name="connsiteY55" fmla="*/ 3205293 h 3205293"/>
              <a:gd name="connsiteX56" fmla="*/ 5234114 w 6127847"/>
              <a:gd name="connsiteY56" fmla="*/ 3205293 h 3205293"/>
              <a:gd name="connsiteX57" fmla="*/ 5106543 w 6127847"/>
              <a:gd name="connsiteY57" fmla="*/ 3205293 h 3205293"/>
              <a:gd name="connsiteX58" fmla="*/ 6102276 w 6127847"/>
              <a:gd name="connsiteY58" fmla="*/ 15497 h 3205293"/>
              <a:gd name="connsiteX59" fmla="*/ 0 w 6127847"/>
              <a:gd name="connsiteY59" fmla="*/ 0 h 3205293"/>
              <a:gd name="connsiteX0" fmla="*/ 0 w 6127847"/>
              <a:gd name="connsiteY0" fmla="*/ 0 h 3205293"/>
              <a:gd name="connsiteX1" fmla="*/ 127576 w 6127847"/>
              <a:gd name="connsiteY1" fmla="*/ 32053 h 3205293"/>
              <a:gd name="connsiteX2" fmla="*/ 255153 w 6127847"/>
              <a:gd name="connsiteY2" fmla="*/ 64106 h 3205293"/>
              <a:gd name="connsiteX3" fmla="*/ 383078 w 6127847"/>
              <a:gd name="connsiteY3" fmla="*/ 96159 h 3205293"/>
              <a:gd name="connsiteX4" fmla="*/ 510654 w 6127847"/>
              <a:gd name="connsiteY4" fmla="*/ 160265 h 3205293"/>
              <a:gd name="connsiteX5" fmla="*/ 638231 w 6127847"/>
              <a:gd name="connsiteY5" fmla="*/ 192318 h 3205293"/>
              <a:gd name="connsiteX6" fmla="*/ 765806 w 6127847"/>
              <a:gd name="connsiteY6" fmla="*/ 288476 h 3205293"/>
              <a:gd name="connsiteX7" fmla="*/ 893731 w 6127847"/>
              <a:gd name="connsiteY7" fmla="*/ 352582 h 3205293"/>
              <a:gd name="connsiteX8" fmla="*/ 1021305 w 6127847"/>
              <a:gd name="connsiteY8" fmla="*/ 448741 h 3205293"/>
              <a:gd name="connsiteX9" fmla="*/ 1148886 w 6127847"/>
              <a:gd name="connsiteY9" fmla="*/ 544900 h 3205293"/>
              <a:gd name="connsiteX10" fmla="*/ 1276457 w 6127847"/>
              <a:gd name="connsiteY10" fmla="*/ 576953 h 3205293"/>
              <a:gd name="connsiteX11" fmla="*/ 1404390 w 6127847"/>
              <a:gd name="connsiteY11" fmla="*/ 641059 h 3205293"/>
              <a:gd name="connsiteX12" fmla="*/ 1531962 w 6127847"/>
              <a:gd name="connsiteY12" fmla="*/ 737217 h 3205293"/>
              <a:gd name="connsiteX13" fmla="*/ 1659533 w 6127847"/>
              <a:gd name="connsiteY13" fmla="*/ 801323 h 3205293"/>
              <a:gd name="connsiteX14" fmla="*/ 1787114 w 6127847"/>
              <a:gd name="connsiteY14" fmla="*/ 897482 h 3205293"/>
              <a:gd name="connsiteX15" fmla="*/ 1915038 w 6127847"/>
              <a:gd name="connsiteY15" fmla="*/ 961588 h 3205293"/>
              <a:gd name="connsiteX16" fmla="*/ 2042619 w 6127847"/>
              <a:gd name="connsiteY16" fmla="*/ 1025694 h 3205293"/>
              <a:gd name="connsiteX17" fmla="*/ 2170191 w 6127847"/>
              <a:gd name="connsiteY17" fmla="*/ 1089800 h 3205293"/>
              <a:gd name="connsiteX18" fmla="*/ 2297771 w 6127847"/>
              <a:gd name="connsiteY18" fmla="*/ 1121853 h 3205293"/>
              <a:gd name="connsiteX19" fmla="*/ 2425695 w 6127847"/>
              <a:gd name="connsiteY19" fmla="*/ 1153906 h 3205293"/>
              <a:gd name="connsiteX20" fmla="*/ 2553267 w 6127847"/>
              <a:gd name="connsiteY20" fmla="*/ 1185959 h 3205293"/>
              <a:gd name="connsiteX21" fmla="*/ 2680848 w 6127847"/>
              <a:gd name="connsiteY21" fmla="*/ 1218011 h 3205293"/>
              <a:gd name="connsiteX22" fmla="*/ 2808419 w 6127847"/>
              <a:gd name="connsiteY22" fmla="*/ 1282117 h 3205293"/>
              <a:gd name="connsiteX23" fmla="*/ 2936352 w 6127847"/>
              <a:gd name="connsiteY23" fmla="*/ 1346223 h 3205293"/>
              <a:gd name="connsiteX24" fmla="*/ 3063924 w 6127847"/>
              <a:gd name="connsiteY24" fmla="*/ 1410329 h 3205293"/>
              <a:gd name="connsiteX25" fmla="*/ 3191495 w 6127847"/>
              <a:gd name="connsiteY25" fmla="*/ 1474435 h 3205293"/>
              <a:gd name="connsiteX26" fmla="*/ 3319076 w 6127847"/>
              <a:gd name="connsiteY26" fmla="*/ 1506488 h 3205293"/>
              <a:gd name="connsiteX27" fmla="*/ 3447000 w 6127847"/>
              <a:gd name="connsiteY27" fmla="*/ 1538541 h 3205293"/>
              <a:gd name="connsiteX28" fmla="*/ 3574581 w 6127847"/>
              <a:gd name="connsiteY28" fmla="*/ 1602647 h 3205293"/>
              <a:gd name="connsiteX29" fmla="*/ 3702152 w 6127847"/>
              <a:gd name="connsiteY29" fmla="*/ 1634699 h 3205293"/>
              <a:gd name="connsiteX30" fmla="*/ 3829733 w 6127847"/>
              <a:gd name="connsiteY30" fmla="*/ 1698805 h 3205293"/>
              <a:gd name="connsiteX31" fmla="*/ 3957657 w 6127847"/>
              <a:gd name="connsiteY31" fmla="*/ 1730858 h 3205293"/>
              <a:gd name="connsiteX32" fmla="*/ 4085228 w 6127847"/>
              <a:gd name="connsiteY32" fmla="*/ 1794964 h 3205293"/>
              <a:gd name="connsiteX33" fmla="*/ 4212809 w 6127847"/>
              <a:gd name="connsiteY33" fmla="*/ 1794964 h 3205293"/>
              <a:gd name="connsiteX34" fmla="*/ 4340381 w 6127847"/>
              <a:gd name="connsiteY34" fmla="*/ 1827017 h 3205293"/>
              <a:gd name="connsiteX35" fmla="*/ 4468314 w 6127847"/>
              <a:gd name="connsiteY35" fmla="*/ 1859070 h 3205293"/>
              <a:gd name="connsiteX36" fmla="*/ 4595886 w 6127847"/>
              <a:gd name="connsiteY36" fmla="*/ 1891123 h 3205293"/>
              <a:gd name="connsiteX37" fmla="*/ 4723457 w 6127847"/>
              <a:gd name="connsiteY37" fmla="*/ 1923176 h 3205293"/>
              <a:gd name="connsiteX38" fmla="*/ 4851038 w 6127847"/>
              <a:gd name="connsiteY38" fmla="*/ 1955229 h 3205293"/>
              <a:gd name="connsiteX39" fmla="*/ 4978961 w 6127847"/>
              <a:gd name="connsiteY39" fmla="*/ 2019335 h 3205293"/>
              <a:gd name="connsiteX40" fmla="*/ 5106543 w 6127847"/>
              <a:gd name="connsiteY40" fmla="*/ 2083441 h 3205293"/>
              <a:gd name="connsiteX41" fmla="*/ 5234114 w 6127847"/>
              <a:gd name="connsiteY41" fmla="*/ 2147546 h 3205293"/>
              <a:gd name="connsiteX42" fmla="*/ 5361695 w 6127847"/>
              <a:gd name="connsiteY42" fmla="*/ 2179599 h 3205293"/>
              <a:gd name="connsiteX43" fmla="*/ 5489619 w 6127847"/>
              <a:gd name="connsiteY43" fmla="*/ 2179599 h 3205293"/>
              <a:gd name="connsiteX44" fmla="*/ 5617190 w 6127847"/>
              <a:gd name="connsiteY44" fmla="*/ 2179599 h 3205293"/>
              <a:gd name="connsiteX45" fmla="*/ 5744772 w 6127847"/>
              <a:gd name="connsiteY45" fmla="*/ 2179599 h 3205293"/>
              <a:gd name="connsiteX46" fmla="*/ 5872343 w 6127847"/>
              <a:gd name="connsiteY46" fmla="*/ 2211652 h 3205293"/>
              <a:gd name="connsiteX47" fmla="*/ 6000276 w 6127847"/>
              <a:gd name="connsiteY47" fmla="*/ 2211652 h 3205293"/>
              <a:gd name="connsiteX48" fmla="*/ 6127847 w 6127847"/>
              <a:gd name="connsiteY48" fmla="*/ 2211652 h 3205293"/>
              <a:gd name="connsiteX49" fmla="*/ 6127847 w 6127847"/>
              <a:gd name="connsiteY49" fmla="*/ 3205293 h 3205293"/>
              <a:gd name="connsiteX50" fmla="*/ 6000276 w 6127847"/>
              <a:gd name="connsiteY50" fmla="*/ 3205293 h 3205293"/>
              <a:gd name="connsiteX51" fmla="*/ 5872343 w 6127847"/>
              <a:gd name="connsiteY51" fmla="*/ 3205293 h 3205293"/>
              <a:gd name="connsiteX52" fmla="*/ 5744772 w 6127847"/>
              <a:gd name="connsiteY52" fmla="*/ 3205293 h 3205293"/>
              <a:gd name="connsiteX53" fmla="*/ 5617190 w 6127847"/>
              <a:gd name="connsiteY53" fmla="*/ 3205293 h 3205293"/>
              <a:gd name="connsiteX54" fmla="*/ 5489619 w 6127847"/>
              <a:gd name="connsiteY54" fmla="*/ 3205293 h 3205293"/>
              <a:gd name="connsiteX55" fmla="*/ 5361695 w 6127847"/>
              <a:gd name="connsiteY55" fmla="*/ 3205293 h 3205293"/>
              <a:gd name="connsiteX56" fmla="*/ 5234114 w 6127847"/>
              <a:gd name="connsiteY56" fmla="*/ 3205293 h 3205293"/>
              <a:gd name="connsiteX57" fmla="*/ 6102276 w 6127847"/>
              <a:gd name="connsiteY57" fmla="*/ 15497 h 3205293"/>
              <a:gd name="connsiteX58" fmla="*/ 0 w 6127847"/>
              <a:gd name="connsiteY58" fmla="*/ 0 h 3205293"/>
              <a:gd name="connsiteX0" fmla="*/ 0 w 6127847"/>
              <a:gd name="connsiteY0" fmla="*/ 0 h 3205293"/>
              <a:gd name="connsiteX1" fmla="*/ 127576 w 6127847"/>
              <a:gd name="connsiteY1" fmla="*/ 32053 h 3205293"/>
              <a:gd name="connsiteX2" fmla="*/ 255153 w 6127847"/>
              <a:gd name="connsiteY2" fmla="*/ 64106 h 3205293"/>
              <a:gd name="connsiteX3" fmla="*/ 383078 w 6127847"/>
              <a:gd name="connsiteY3" fmla="*/ 96159 h 3205293"/>
              <a:gd name="connsiteX4" fmla="*/ 510654 w 6127847"/>
              <a:gd name="connsiteY4" fmla="*/ 160265 h 3205293"/>
              <a:gd name="connsiteX5" fmla="*/ 638231 w 6127847"/>
              <a:gd name="connsiteY5" fmla="*/ 192318 h 3205293"/>
              <a:gd name="connsiteX6" fmla="*/ 765806 w 6127847"/>
              <a:gd name="connsiteY6" fmla="*/ 288476 h 3205293"/>
              <a:gd name="connsiteX7" fmla="*/ 893731 w 6127847"/>
              <a:gd name="connsiteY7" fmla="*/ 352582 h 3205293"/>
              <a:gd name="connsiteX8" fmla="*/ 1021305 w 6127847"/>
              <a:gd name="connsiteY8" fmla="*/ 448741 h 3205293"/>
              <a:gd name="connsiteX9" fmla="*/ 1148886 w 6127847"/>
              <a:gd name="connsiteY9" fmla="*/ 544900 h 3205293"/>
              <a:gd name="connsiteX10" fmla="*/ 1276457 w 6127847"/>
              <a:gd name="connsiteY10" fmla="*/ 576953 h 3205293"/>
              <a:gd name="connsiteX11" fmla="*/ 1404390 w 6127847"/>
              <a:gd name="connsiteY11" fmla="*/ 641059 h 3205293"/>
              <a:gd name="connsiteX12" fmla="*/ 1531962 w 6127847"/>
              <a:gd name="connsiteY12" fmla="*/ 737217 h 3205293"/>
              <a:gd name="connsiteX13" fmla="*/ 1659533 w 6127847"/>
              <a:gd name="connsiteY13" fmla="*/ 801323 h 3205293"/>
              <a:gd name="connsiteX14" fmla="*/ 1787114 w 6127847"/>
              <a:gd name="connsiteY14" fmla="*/ 897482 h 3205293"/>
              <a:gd name="connsiteX15" fmla="*/ 1915038 w 6127847"/>
              <a:gd name="connsiteY15" fmla="*/ 961588 h 3205293"/>
              <a:gd name="connsiteX16" fmla="*/ 2042619 w 6127847"/>
              <a:gd name="connsiteY16" fmla="*/ 1025694 h 3205293"/>
              <a:gd name="connsiteX17" fmla="*/ 2170191 w 6127847"/>
              <a:gd name="connsiteY17" fmla="*/ 1089800 h 3205293"/>
              <a:gd name="connsiteX18" fmla="*/ 2297771 w 6127847"/>
              <a:gd name="connsiteY18" fmla="*/ 1121853 h 3205293"/>
              <a:gd name="connsiteX19" fmla="*/ 2425695 w 6127847"/>
              <a:gd name="connsiteY19" fmla="*/ 1153906 h 3205293"/>
              <a:gd name="connsiteX20" fmla="*/ 2553267 w 6127847"/>
              <a:gd name="connsiteY20" fmla="*/ 1185959 h 3205293"/>
              <a:gd name="connsiteX21" fmla="*/ 2680848 w 6127847"/>
              <a:gd name="connsiteY21" fmla="*/ 1218011 h 3205293"/>
              <a:gd name="connsiteX22" fmla="*/ 2808419 w 6127847"/>
              <a:gd name="connsiteY22" fmla="*/ 1282117 h 3205293"/>
              <a:gd name="connsiteX23" fmla="*/ 2936352 w 6127847"/>
              <a:gd name="connsiteY23" fmla="*/ 1346223 h 3205293"/>
              <a:gd name="connsiteX24" fmla="*/ 3063924 w 6127847"/>
              <a:gd name="connsiteY24" fmla="*/ 1410329 h 3205293"/>
              <a:gd name="connsiteX25" fmla="*/ 3191495 w 6127847"/>
              <a:gd name="connsiteY25" fmla="*/ 1474435 h 3205293"/>
              <a:gd name="connsiteX26" fmla="*/ 3319076 w 6127847"/>
              <a:gd name="connsiteY26" fmla="*/ 1506488 h 3205293"/>
              <a:gd name="connsiteX27" fmla="*/ 3447000 w 6127847"/>
              <a:gd name="connsiteY27" fmla="*/ 1538541 h 3205293"/>
              <a:gd name="connsiteX28" fmla="*/ 3574581 w 6127847"/>
              <a:gd name="connsiteY28" fmla="*/ 1602647 h 3205293"/>
              <a:gd name="connsiteX29" fmla="*/ 3702152 w 6127847"/>
              <a:gd name="connsiteY29" fmla="*/ 1634699 h 3205293"/>
              <a:gd name="connsiteX30" fmla="*/ 3829733 w 6127847"/>
              <a:gd name="connsiteY30" fmla="*/ 1698805 h 3205293"/>
              <a:gd name="connsiteX31" fmla="*/ 3957657 w 6127847"/>
              <a:gd name="connsiteY31" fmla="*/ 1730858 h 3205293"/>
              <a:gd name="connsiteX32" fmla="*/ 4085228 w 6127847"/>
              <a:gd name="connsiteY32" fmla="*/ 1794964 h 3205293"/>
              <a:gd name="connsiteX33" fmla="*/ 4212809 w 6127847"/>
              <a:gd name="connsiteY33" fmla="*/ 1794964 h 3205293"/>
              <a:gd name="connsiteX34" fmla="*/ 4340381 w 6127847"/>
              <a:gd name="connsiteY34" fmla="*/ 1827017 h 3205293"/>
              <a:gd name="connsiteX35" fmla="*/ 4468314 w 6127847"/>
              <a:gd name="connsiteY35" fmla="*/ 1859070 h 3205293"/>
              <a:gd name="connsiteX36" fmla="*/ 4595886 w 6127847"/>
              <a:gd name="connsiteY36" fmla="*/ 1891123 h 3205293"/>
              <a:gd name="connsiteX37" fmla="*/ 4723457 w 6127847"/>
              <a:gd name="connsiteY37" fmla="*/ 1923176 h 3205293"/>
              <a:gd name="connsiteX38" fmla="*/ 4851038 w 6127847"/>
              <a:gd name="connsiteY38" fmla="*/ 1955229 h 3205293"/>
              <a:gd name="connsiteX39" fmla="*/ 4978961 w 6127847"/>
              <a:gd name="connsiteY39" fmla="*/ 2019335 h 3205293"/>
              <a:gd name="connsiteX40" fmla="*/ 5106543 w 6127847"/>
              <a:gd name="connsiteY40" fmla="*/ 2083441 h 3205293"/>
              <a:gd name="connsiteX41" fmla="*/ 5234114 w 6127847"/>
              <a:gd name="connsiteY41" fmla="*/ 2147546 h 3205293"/>
              <a:gd name="connsiteX42" fmla="*/ 5361695 w 6127847"/>
              <a:gd name="connsiteY42" fmla="*/ 2179599 h 3205293"/>
              <a:gd name="connsiteX43" fmla="*/ 5489619 w 6127847"/>
              <a:gd name="connsiteY43" fmla="*/ 2179599 h 3205293"/>
              <a:gd name="connsiteX44" fmla="*/ 5617190 w 6127847"/>
              <a:gd name="connsiteY44" fmla="*/ 2179599 h 3205293"/>
              <a:gd name="connsiteX45" fmla="*/ 5744772 w 6127847"/>
              <a:gd name="connsiteY45" fmla="*/ 2179599 h 3205293"/>
              <a:gd name="connsiteX46" fmla="*/ 5872343 w 6127847"/>
              <a:gd name="connsiteY46" fmla="*/ 2211652 h 3205293"/>
              <a:gd name="connsiteX47" fmla="*/ 6000276 w 6127847"/>
              <a:gd name="connsiteY47" fmla="*/ 2211652 h 3205293"/>
              <a:gd name="connsiteX48" fmla="*/ 6127847 w 6127847"/>
              <a:gd name="connsiteY48" fmla="*/ 2211652 h 3205293"/>
              <a:gd name="connsiteX49" fmla="*/ 6127847 w 6127847"/>
              <a:gd name="connsiteY49" fmla="*/ 3205293 h 3205293"/>
              <a:gd name="connsiteX50" fmla="*/ 6000276 w 6127847"/>
              <a:gd name="connsiteY50" fmla="*/ 3205293 h 3205293"/>
              <a:gd name="connsiteX51" fmla="*/ 5872343 w 6127847"/>
              <a:gd name="connsiteY51" fmla="*/ 3205293 h 3205293"/>
              <a:gd name="connsiteX52" fmla="*/ 5744772 w 6127847"/>
              <a:gd name="connsiteY52" fmla="*/ 3205293 h 3205293"/>
              <a:gd name="connsiteX53" fmla="*/ 5617190 w 6127847"/>
              <a:gd name="connsiteY53" fmla="*/ 3205293 h 3205293"/>
              <a:gd name="connsiteX54" fmla="*/ 5489619 w 6127847"/>
              <a:gd name="connsiteY54" fmla="*/ 3205293 h 3205293"/>
              <a:gd name="connsiteX55" fmla="*/ 5361695 w 6127847"/>
              <a:gd name="connsiteY55" fmla="*/ 3205293 h 3205293"/>
              <a:gd name="connsiteX56" fmla="*/ 6102276 w 6127847"/>
              <a:gd name="connsiteY56" fmla="*/ 15497 h 3205293"/>
              <a:gd name="connsiteX57" fmla="*/ 0 w 6127847"/>
              <a:gd name="connsiteY57" fmla="*/ 0 h 3205293"/>
              <a:gd name="connsiteX0" fmla="*/ 0 w 6127847"/>
              <a:gd name="connsiteY0" fmla="*/ 0 h 3205293"/>
              <a:gd name="connsiteX1" fmla="*/ 127576 w 6127847"/>
              <a:gd name="connsiteY1" fmla="*/ 32053 h 3205293"/>
              <a:gd name="connsiteX2" fmla="*/ 255153 w 6127847"/>
              <a:gd name="connsiteY2" fmla="*/ 64106 h 3205293"/>
              <a:gd name="connsiteX3" fmla="*/ 383078 w 6127847"/>
              <a:gd name="connsiteY3" fmla="*/ 96159 h 3205293"/>
              <a:gd name="connsiteX4" fmla="*/ 510654 w 6127847"/>
              <a:gd name="connsiteY4" fmla="*/ 160265 h 3205293"/>
              <a:gd name="connsiteX5" fmla="*/ 638231 w 6127847"/>
              <a:gd name="connsiteY5" fmla="*/ 192318 h 3205293"/>
              <a:gd name="connsiteX6" fmla="*/ 765806 w 6127847"/>
              <a:gd name="connsiteY6" fmla="*/ 288476 h 3205293"/>
              <a:gd name="connsiteX7" fmla="*/ 893731 w 6127847"/>
              <a:gd name="connsiteY7" fmla="*/ 352582 h 3205293"/>
              <a:gd name="connsiteX8" fmla="*/ 1021305 w 6127847"/>
              <a:gd name="connsiteY8" fmla="*/ 448741 h 3205293"/>
              <a:gd name="connsiteX9" fmla="*/ 1148886 w 6127847"/>
              <a:gd name="connsiteY9" fmla="*/ 544900 h 3205293"/>
              <a:gd name="connsiteX10" fmla="*/ 1276457 w 6127847"/>
              <a:gd name="connsiteY10" fmla="*/ 576953 h 3205293"/>
              <a:gd name="connsiteX11" fmla="*/ 1404390 w 6127847"/>
              <a:gd name="connsiteY11" fmla="*/ 641059 h 3205293"/>
              <a:gd name="connsiteX12" fmla="*/ 1531962 w 6127847"/>
              <a:gd name="connsiteY12" fmla="*/ 737217 h 3205293"/>
              <a:gd name="connsiteX13" fmla="*/ 1659533 w 6127847"/>
              <a:gd name="connsiteY13" fmla="*/ 801323 h 3205293"/>
              <a:gd name="connsiteX14" fmla="*/ 1787114 w 6127847"/>
              <a:gd name="connsiteY14" fmla="*/ 897482 h 3205293"/>
              <a:gd name="connsiteX15" fmla="*/ 1915038 w 6127847"/>
              <a:gd name="connsiteY15" fmla="*/ 961588 h 3205293"/>
              <a:gd name="connsiteX16" fmla="*/ 2042619 w 6127847"/>
              <a:gd name="connsiteY16" fmla="*/ 1025694 h 3205293"/>
              <a:gd name="connsiteX17" fmla="*/ 2170191 w 6127847"/>
              <a:gd name="connsiteY17" fmla="*/ 1089800 h 3205293"/>
              <a:gd name="connsiteX18" fmla="*/ 2297771 w 6127847"/>
              <a:gd name="connsiteY18" fmla="*/ 1121853 h 3205293"/>
              <a:gd name="connsiteX19" fmla="*/ 2425695 w 6127847"/>
              <a:gd name="connsiteY19" fmla="*/ 1153906 h 3205293"/>
              <a:gd name="connsiteX20" fmla="*/ 2553267 w 6127847"/>
              <a:gd name="connsiteY20" fmla="*/ 1185959 h 3205293"/>
              <a:gd name="connsiteX21" fmla="*/ 2680848 w 6127847"/>
              <a:gd name="connsiteY21" fmla="*/ 1218011 h 3205293"/>
              <a:gd name="connsiteX22" fmla="*/ 2808419 w 6127847"/>
              <a:gd name="connsiteY22" fmla="*/ 1282117 h 3205293"/>
              <a:gd name="connsiteX23" fmla="*/ 2936352 w 6127847"/>
              <a:gd name="connsiteY23" fmla="*/ 1346223 h 3205293"/>
              <a:gd name="connsiteX24" fmla="*/ 3063924 w 6127847"/>
              <a:gd name="connsiteY24" fmla="*/ 1410329 h 3205293"/>
              <a:gd name="connsiteX25" fmla="*/ 3191495 w 6127847"/>
              <a:gd name="connsiteY25" fmla="*/ 1474435 h 3205293"/>
              <a:gd name="connsiteX26" fmla="*/ 3319076 w 6127847"/>
              <a:gd name="connsiteY26" fmla="*/ 1506488 h 3205293"/>
              <a:gd name="connsiteX27" fmla="*/ 3447000 w 6127847"/>
              <a:gd name="connsiteY27" fmla="*/ 1538541 h 3205293"/>
              <a:gd name="connsiteX28" fmla="*/ 3574581 w 6127847"/>
              <a:gd name="connsiteY28" fmla="*/ 1602647 h 3205293"/>
              <a:gd name="connsiteX29" fmla="*/ 3702152 w 6127847"/>
              <a:gd name="connsiteY29" fmla="*/ 1634699 h 3205293"/>
              <a:gd name="connsiteX30" fmla="*/ 3829733 w 6127847"/>
              <a:gd name="connsiteY30" fmla="*/ 1698805 h 3205293"/>
              <a:gd name="connsiteX31" fmla="*/ 3957657 w 6127847"/>
              <a:gd name="connsiteY31" fmla="*/ 1730858 h 3205293"/>
              <a:gd name="connsiteX32" fmla="*/ 4085228 w 6127847"/>
              <a:gd name="connsiteY32" fmla="*/ 1794964 h 3205293"/>
              <a:gd name="connsiteX33" fmla="*/ 4212809 w 6127847"/>
              <a:gd name="connsiteY33" fmla="*/ 1794964 h 3205293"/>
              <a:gd name="connsiteX34" fmla="*/ 4340381 w 6127847"/>
              <a:gd name="connsiteY34" fmla="*/ 1827017 h 3205293"/>
              <a:gd name="connsiteX35" fmla="*/ 4468314 w 6127847"/>
              <a:gd name="connsiteY35" fmla="*/ 1859070 h 3205293"/>
              <a:gd name="connsiteX36" fmla="*/ 4595886 w 6127847"/>
              <a:gd name="connsiteY36" fmla="*/ 1891123 h 3205293"/>
              <a:gd name="connsiteX37" fmla="*/ 4723457 w 6127847"/>
              <a:gd name="connsiteY37" fmla="*/ 1923176 h 3205293"/>
              <a:gd name="connsiteX38" fmla="*/ 4851038 w 6127847"/>
              <a:gd name="connsiteY38" fmla="*/ 1955229 h 3205293"/>
              <a:gd name="connsiteX39" fmla="*/ 4978961 w 6127847"/>
              <a:gd name="connsiteY39" fmla="*/ 2019335 h 3205293"/>
              <a:gd name="connsiteX40" fmla="*/ 5106543 w 6127847"/>
              <a:gd name="connsiteY40" fmla="*/ 2083441 h 3205293"/>
              <a:gd name="connsiteX41" fmla="*/ 5234114 w 6127847"/>
              <a:gd name="connsiteY41" fmla="*/ 2147546 h 3205293"/>
              <a:gd name="connsiteX42" fmla="*/ 5361695 w 6127847"/>
              <a:gd name="connsiteY42" fmla="*/ 2179599 h 3205293"/>
              <a:gd name="connsiteX43" fmla="*/ 5489619 w 6127847"/>
              <a:gd name="connsiteY43" fmla="*/ 2179599 h 3205293"/>
              <a:gd name="connsiteX44" fmla="*/ 5617190 w 6127847"/>
              <a:gd name="connsiteY44" fmla="*/ 2179599 h 3205293"/>
              <a:gd name="connsiteX45" fmla="*/ 5744772 w 6127847"/>
              <a:gd name="connsiteY45" fmla="*/ 2179599 h 3205293"/>
              <a:gd name="connsiteX46" fmla="*/ 5872343 w 6127847"/>
              <a:gd name="connsiteY46" fmla="*/ 2211652 h 3205293"/>
              <a:gd name="connsiteX47" fmla="*/ 6000276 w 6127847"/>
              <a:gd name="connsiteY47" fmla="*/ 2211652 h 3205293"/>
              <a:gd name="connsiteX48" fmla="*/ 6127847 w 6127847"/>
              <a:gd name="connsiteY48" fmla="*/ 2211652 h 3205293"/>
              <a:gd name="connsiteX49" fmla="*/ 6127847 w 6127847"/>
              <a:gd name="connsiteY49" fmla="*/ 3205293 h 3205293"/>
              <a:gd name="connsiteX50" fmla="*/ 6000276 w 6127847"/>
              <a:gd name="connsiteY50" fmla="*/ 3205293 h 3205293"/>
              <a:gd name="connsiteX51" fmla="*/ 5872343 w 6127847"/>
              <a:gd name="connsiteY51" fmla="*/ 3205293 h 3205293"/>
              <a:gd name="connsiteX52" fmla="*/ 5744772 w 6127847"/>
              <a:gd name="connsiteY52" fmla="*/ 3205293 h 3205293"/>
              <a:gd name="connsiteX53" fmla="*/ 5617190 w 6127847"/>
              <a:gd name="connsiteY53" fmla="*/ 3205293 h 3205293"/>
              <a:gd name="connsiteX54" fmla="*/ 5489619 w 6127847"/>
              <a:gd name="connsiteY54" fmla="*/ 3205293 h 3205293"/>
              <a:gd name="connsiteX55" fmla="*/ 6102276 w 6127847"/>
              <a:gd name="connsiteY55" fmla="*/ 15497 h 3205293"/>
              <a:gd name="connsiteX56" fmla="*/ 0 w 6127847"/>
              <a:gd name="connsiteY56" fmla="*/ 0 h 3205293"/>
              <a:gd name="connsiteX0" fmla="*/ 0 w 6127847"/>
              <a:gd name="connsiteY0" fmla="*/ 0 h 3205293"/>
              <a:gd name="connsiteX1" fmla="*/ 127576 w 6127847"/>
              <a:gd name="connsiteY1" fmla="*/ 32053 h 3205293"/>
              <a:gd name="connsiteX2" fmla="*/ 255153 w 6127847"/>
              <a:gd name="connsiteY2" fmla="*/ 64106 h 3205293"/>
              <a:gd name="connsiteX3" fmla="*/ 383078 w 6127847"/>
              <a:gd name="connsiteY3" fmla="*/ 96159 h 3205293"/>
              <a:gd name="connsiteX4" fmla="*/ 510654 w 6127847"/>
              <a:gd name="connsiteY4" fmla="*/ 160265 h 3205293"/>
              <a:gd name="connsiteX5" fmla="*/ 638231 w 6127847"/>
              <a:gd name="connsiteY5" fmla="*/ 192318 h 3205293"/>
              <a:gd name="connsiteX6" fmla="*/ 765806 w 6127847"/>
              <a:gd name="connsiteY6" fmla="*/ 288476 h 3205293"/>
              <a:gd name="connsiteX7" fmla="*/ 893731 w 6127847"/>
              <a:gd name="connsiteY7" fmla="*/ 352582 h 3205293"/>
              <a:gd name="connsiteX8" fmla="*/ 1021305 w 6127847"/>
              <a:gd name="connsiteY8" fmla="*/ 448741 h 3205293"/>
              <a:gd name="connsiteX9" fmla="*/ 1148886 w 6127847"/>
              <a:gd name="connsiteY9" fmla="*/ 544900 h 3205293"/>
              <a:gd name="connsiteX10" fmla="*/ 1276457 w 6127847"/>
              <a:gd name="connsiteY10" fmla="*/ 576953 h 3205293"/>
              <a:gd name="connsiteX11" fmla="*/ 1404390 w 6127847"/>
              <a:gd name="connsiteY11" fmla="*/ 641059 h 3205293"/>
              <a:gd name="connsiteX12" fmla="*/ 1531962 w 6127847"/>
              <a:gd name="connsiteY12" fmla="*/ 737217 h 3205293"/>
              <a:gd name="connsiteX13" fmla="*/ 1659533 w 6127847"/>
              <a:gd name="connsiteY13" fmla="*/ 801323 h 3205293"/>
              <a:gd name="connsiteX14" fmla="*/ 1787114 w 6127847"/>
              <a:gd name="connsiteY14" fmla="*/ 897482 h 3205293"/>
              <a:gd name="connsiteX15" fmla="*/ 1915038 w 6127847"/>
              <a:gd name="connsiteY15" fmla="*/ 961588 h 3205293"/>
              <a:gd name="connsiteX16" fmla="*/ 2042619 w 6127847"/>
              <a:gd name="connsiteY16" fmla="*/ 1025694 h 3205293"/>
              <a:gd name="connsiteX17" fmla="*/ 2170191 w 6127847"/>
              <a:gd name="connsiteY17" fmla="*/ 1089800 h 3205293"/>
              <a:gd name="connsiteX18" fmla="*/ 2297771 w 6127847"/>
              <a:gd name="connsiteY18" fmla="*/ 1121853 h 3205293"/>
              <a:gd name="connsiteX19" fmla="*/ 2425695 w 6127847"/>
              <a:gd name="connsiteY19" fmla="*/ 1153906 h 3205293"/>
              <a:gd name="connsiteX20" fmla="*/ 2553267 w 6127847"/>
              <a:gd name="connsiteY20" fmla="*/ 1185959 h 3205293"/>
              <a:gd name="connsiteX21" fmla="*/ 2680848 w 6127847"/>
              <a:gd name="connsiteY21" fmla="*/ 1218011 h 3205293"/>
              <a:gd name="connsiteX22" fmla="*/ 2808419 w 6127847"/>
              <a:gd name="connsiteY22" fmla="*/ 1282117 h 3205293"/>
              <a:gd name="connsiteX23" fmla="*/ 2936352 w 6127847"/>
              <a:gd name="connsiteY23" fmla="*/ 1346223 h 3205293"/>
              <a:gd name="connsiteX24" fmla="*/ 3063924 w 6127847"/>
              <a:gd name="connsiteY24" fmla="*/ 1410329 h 3205293"/>
              <a:gd name="connsiteX25" fmla="*/ 3191495 w 6127847"/>
              <a:gd name="connsiteY25" fmla="*/ 1474435 h 3205293"/>
              <a:gd name="connsiteX26" fmla="*/ 3319076 w 6127847"/>
              <a:gd name="connsiteY26" fmla="*/ 1506488 h 3205293"/>
              <a:gd name="connsiteX27" fmla="*/ 3447000 w 6127847"/>
              <a:gd name="connsiteY27" fmla="*/ 1538541 h 3205293"/>
              <a:gd name="connsiteX28" fmla="*/ 3574581 w 6127847"/>
              <a:gd name="connsiteY28" fmla="*/ 1602647 h 3205293"/>
              <a:gd name="connsiteX29" fmla="*/ 3702152 w 6127847"/>
              <a:gd name="connsiteY29" fmla="*/ 1634699 h 3205293"/>
              <a:gd name="connsiteX30" fmla="*/ 3829733 w 6127847"/>
              <a:gd name="connsiteY30" fmla="*/ 1698805 h 3205293"/>
              <a:gd name="connsiteX31" fmla="*/ 3957657 w 6127847"/>
              <a:gd name="connsiteY31" fmla="*/ 1730858 h 3205293"/>
              <a:gd name="connsiteX32" fmla="*/ 4085228 w 6127847"/>
              <a:gd name="connsiteY32" fmla="*/ 1794964 h 3205293"/>
              <a:gd name="connsiteX33" fmla="*/ 4212809 w 6127847"/>
              <a:gd name="connsiteY33" fmla="*/ 1794964 h 3205293"/>
              <a:gd name="connsiteX34" fmla="*/ 4340381 w 6127847"/>
              <a:gd name="connsiteY34" fmla="*/ 1827017 h 3205293"/>
              <a:gd name="connsiteX35" fmla="*/ 4468314 w 6127847"/>
              <a:gd name="connsiteY35" fmla="*/ 1859070 h 3205293"/>
              <a:gd name="connsiteX36" fmla="*/ 4595886 w 6127847"/>
              <a:gd name="connsiteY36" fmla="*/ 1891123 h 3205293"/>
              <a:gd name="connsiteX37" fmla="*/ 4723457 w 6127847"/>
              <a:gd name="connsiteY37" fmla="*/ 1923176 h 3205293"/>
              <a:gd name="connsiteX38" fmla="*/ 4851038 w 6127847"/>
              <a:gd name="connsiteY38" fmla="*/ 1955229 h 3205293"/>
              <a:gd name="connsiteX39" fmla="*/ 4978961 w 6127847"/>
              <a:gd name="connsiteY39" fmla="*/ 2019335 h 3205293"/>
              <a:gd name="connsiteX40" fmla="*/ 5106543 w 6127847"/>
              <a:gd name="connsiteY40" fmla="*/ 2083441 h 3205293"/>
              <a:gd name="connsiteX41" fmla="*/ 5234114 w 6127847"/>
              <a:gd name="connsiteY41" fmla="*/ 2147546 h 3205293"/>
              <a:gd name="connsiteX42" fmla="*/ 5361695 w 6127847"/>
              <a:gd name="connsiteY42" fmla="*/ 2179599 h 3205293"/>
              <a:gd name="connsiteX43" fmla="*/ 5489619 w 6127847"/>
              <a:gd name="connsiteY43" fmla="*/ 2179599 h 3205293"/>
              <a:gd name="connsiteX44" fmla="*/ 5617190 w 6127847"/>
              <a:gd name="connsiteY44" fmla="*/ 2179599 h 3205293"/>
              <a:gd name="connsiteX45" fmla="*/ 5744772 w 6127847"/>
              <a:gd name="connsiteY45" fmla="*/ 2179599 h 3205293"/>
              <a:gd name="connsiteX46" fmla="*/ 5872343 w 6127847"/>
              <a:gd name="connsiteY46" fmla="*/ 2211652 h 3205293"/>
              <a:gd name="connsiteX47" fmla="*/ 6000276 w 6127847"/>
              <a:gd name="connsiteY47" fmla="*/ 2211652 h 3205293"/>
              <a:gd name="connsiteX48" fmla="*/ 6127847 w 6127847"/>
              <a:gd name="connsiteY48" fmla="*/ 2211652 h 3205293"/>
              <a:gd name="connsiteX49" fmla="*/ 6127847 w 6127847"/>
              <a:gd name="connsiteY49" fmla="*/ 3205293 h 3205293"/>
              <a:gd name="connsiteX50" fmla="*/ 6000276 w 6127847"/>
              <a:gd name="connsiteY50" fmla="*/ 3205293 h 3205293"/>
              <a:gd name="connsiteX51" fmla="*/ 5872343 w 6127847"/>
              <a:gd name="connsiteY51" fmla="*/ 3205293 h 3205293"/>
              <a:gd name="connsiteX52" fmla="*/ 5744772 w 6127847"/>
              <a:gd name="connsiteY52" fmla="*/ 3205293 h 3205293"/>
              <a:gd name="connsiteX53" fmla="*/ 5617190 w 6127847"/>
              <a:gd name="connsiteY53" fmla="*/ 3205293 h 3205293"/>
              <a:gd name="connsiteX54" fmla="*/ 6102276 w 6127847"/>
              <a:gd name="connsiteY54" fmla="*/ 15497 h 3205293"/>
              <a:gd name="connsiteX55" fmla="*/ 0 w 6127847"/>
              <a:gd name="connsiteY55" fmla="*/ 0 h 3205293"/>
              <a:gd name="connsiteX0" fmla="*/ 0 w 6127847"/>
              <a:gd name="connsiteY0" fmla="*/ 0 h 3205293"/>
              <a:gd name="connsiteX1" fmla="*/ 127576 w 6127847"/>
              <a:gd name="connsiteY1" fmla="*/ 32053 h 3205293"/>
              <a:gd name="connsiteX2" fmla="*/ 255153 w 6127847"/>
              <a:gd name="connsiteY2" fmla="*/ 64106 h 3205293"/>
              <a:gd name="connsiteX3" fmla="*/ 383078 w 6127847"/>
              <a:gd name="connsiteY3" fmla="*/ 96159 h 3205293"/>
              <a:gd name="connsiteX4" fmla="*/ 510654 w 6127847"/>
              <a:gd name="connsiteY4" fmla="*/ 160265 h 3205293"/>
              <a:gd name="connsiteX5" fmla="*/ 638231 w 6127847"/>
              <a:gd name="connsiteY5" fmla="*/ 192318 h 3205293"/>
              <a:gd name="connsiteX6" fmla="*/ 765806 w 6127847"/>
              <a:gd name="connsiteY6" fmla="*/ 288476 h 3205293"/>
              <a:gd name="connsiteX7" fmla="*/ 893731 w 6127847"/>
              <a:gd name="connsiteY7" fmla="*/ 352582 h 3205293"/>
              <a:gd name="connsiteX8" fmla="*/ 1021305 w 6127847"/>
              <a:gd name="connsiteY8" fmla="*/ 448741 h 3205293"/>
              <a:gd name="connsiteX9" fmla="*/ 1148886 w 6127847"/>
              <a:gd name="connsiteY9" fmla="*/ 544900 h 3205293"/>
              <a:gd name="connsiteX10" fmla="*/ 1276457 w 6127847"/>
              <a:gd name="connsiteY10" fmla="*/ 576953 h 3205293"/>
              <a:gd name="connsiteX11" fmla="*/ 1404390 w 6127847"/>
              <a:gd name="connsiteY11" fmla="*/ 641059 h 3205293"/>
              <a:gd name="connsiteX12" fmla="*/ 1531962 w 6127847"/>
              <a:gd name="connsiteY12" fmla="*/ 737217 h 3205293"/>
              <a:gd name="connsiteX13" fmla="*/ 1659533 w 6127847"/>
              <a:gd name="connsiteY13" fmla="*/ 801323 h 3205293"/>
              <a:gd name="connsiteX14" fmla="*/ 1787114 w 6127847"/>
              <a:gd name="connsiteY14" fmla="*/ 897482 h 3205293"/>
              <a:gd name="connsiteX15" fmla="*/ 1915038 w 6127847"/>
              <a:gd name="connsiteY15" fmla="*/ 961588 h 3205293"/>
              <a:gd name="connsiteX16" fmla="*/ 2042619 w 6127847"/>
              <a:gd name="connsiteY16" fmla="*/ 1025694 h 3205293"/>
              <a:gd name="connsiteX17" fmla="*/ 2170191 w 6127847"/>
              <a:gd name="connsiteY17" fmla="*/ 1089800 h 3205293"/>
              <a:gd name="connsiteX18" fmla="*/ 2297771 w 6127847"/>
              <a:gd name="connsiteY18" fmla="*/ 1121853 h 3205293"/>
              <a:gd name="connsiteX19" fmla="*/ 2425695 w 6127847"/>
              <a:gd name="connsiteY19" fmla="*/ 1153906 h 3205293"/>
              <a:gd name="connsiteX20" fmla="*/ 2553267 w 6127847"/>
              <a:gd name="connsiteY20" fmla="*/ 1185959 h 3205293"/>
              <a:gd name="connsiteX21" fmla="*/ 2680848 w 6127847"/>
              <a:gd name="connsiteY21" fmla="*/ 1218011 h 3205293"/>
              <a:gd name="connsiteX22" fmla="*/ 2808419 w 6127847"/>
              <a:gd name="connsiteY22" fmla="*/ 1282117 h 3205293"/>
              <a:gd name="connsiteX23" fmla="*/ 2936352 w 6127847"/>
              <a:gd name="connsiteY23" fmla="*/ 1346223 h 3205293"/>
              <a:gd name="connsiteX24" fmla="*/ 3063924 w 6127847"/>
              <a:gd name="connsiteY24" fmla="*/ 1410329 h 3205293"/>
              <a:gd name="connsiteX25" fmla="*/ 3191495 w 6127847"/>
              <a:gd name="connsiteY25" fmla="*/ 1474435 h 3205293"/>
              <a:gd name="connsiteX26" fmla="*/ 3319076 w 6127847"/>
              <a:gd name="connsiteY26" fmla="*/ 1506488 h 3205293"/>
              <a:gd name="connsiteX27" fmla="*/ 3447000 w 6127847"/>
              <a:gd name="connsiteY27" fmla="*/ 1538541 h 3205293"/>
              <a:gd name="connsiteX28" fmla="*/ 3574581 w 6127847"/>
              <a:gd name="connsiteY28" fmla="*/ 1602647 h 3205293"/>
              <a:gd name="connsiteX29" fmla="*/ 3702152 w 6127847"/>
              <a:gd name="connsiteY29" fmla="*/ 1634699 h 3205293"/>
              <a:gd name="connsiteX30" fmla="*/ 3829733 w 6127847"/>
              <a:gd name="connsiteY30" fmla="*/ 1698805 h 3205293"/>
              <a:gd name="connsiteX31" fmla="*/ 3957657 w 6127847"/>
              <a:gd name="connsiteY31" fmla="*/ 1730858 h 3205293"/>
              <a:gd name="connsiteX32" fmla="*/ 4085228 w 6127847"/>
              <a:gd name="connsiteY32" fmla="*/ 1794964 h 3205293"/>
              <a:gd name="connsiteX33" fmla="*/ 4212809 w 6127847"/>
              <a:gd name="connsiteY33" fmla="*/ 1794964 h 3205293"/>
              <a:gd name="connsiteX34" fmla="*/ 4340381 w 6127847"/>
              <a:gd name="connsiteY34" fmla="*/ 1827017 h 3205293"/>
              <a:gd name="connsiteX35" fmla="*/ 4468314 w 6127847"/>
              <a:gd name="connsiteY35" fmla="*/ 1859070 h 3205293"/>
              <a:gd name="connsiteX36" fmla="*/ 4595886 w 6127847"/>
              <a:gd name="connsiteY36" fmla="*/ 1891123 h 3205293"/>
              <a:gd name="connsiteX37" fmla="*/ 4723457 w 6127847"/>
              <a:gd name="connsiteY37" fmla="*/ 1923176 h 3205293"/>
              <a:gd name="connsiteX38" fmla="*/ 4851038 w 6127847"/>
              <a:gd name="connsiteY38" fmla="*/ 1955229 h 3205293"/>
              <a:gd name="connsiteX39" fmla="*/ 4978961 w 6127847"/>
              <a:gd name="connsiteY39" fmla="*/ 2019335 h 3205293"/>
              <a:gd name="connsiteX40" fmla="*/ 5106543 w 6127847"/>
              <a:gd name="connsiteY40" fmla="*/ 2083441 h 3205293"/>
              <a:gd name="connsiteX41" fmla="*/ 5234114 w 6127847"/>
              <a:gd name="connsiteY41" fmla="*/ 2147546 h 3205293"/>
              <a:gd name="connsiteX42" fmla="*/ 5361695 w 6127847"/>
              <a:gd name="connsiteY42" fmla="*/ 2179599 h 3205293"/>
              <a:gd name="connsiteX43" fmla="*/ 5489619 w 6127847"/>
              <a:gd name="connsiteY43" fmla="*/ 2179599 h 3205293"/>
              <a:gd name="connsiteX44" fmla="*/ 5617190 w 6127847"/>
              <a:gd name="connsiteY44" fmla="*/ 2179599 h 3205293"/>
              <a:gd name="connsiteX45" fmla="*/ 5744772 w 6127847"/>
              <a:gd name="connsiteY45" fmla="*/ 2179599 h 3205293"/>
              <a:gd name="connsiteX46" fmla="*/ 5872343 w 6127847"/>
              <a:gd name="connsiteY46" fmla="*/ 2211652 h 3205293"/>
              <a:gd name="connsiteX47" fmla="*/ 6000276 w 6127847"/>
              <a:gd name="connsiteY47" fmla="*/ 2211652 h 3205293"/>
              <a:gd name="connsiteX48" fmla="*/ 6127847 w 6127847"/>
              <a:gd name="connsiteY48" fmla="*/ 2211652 h 3205293"/>
              <a:gd name="connsiteX49" fmla="*/ 6127847 w 6127847"/>
              <a:gd name="connsiteY49" fmla="*/ 3205293 h 3205293"/>
              <a:gd name="connsiteX50" fmla="*/ 6000276 w 6127847"/>
              <a:gd name="connsiteY50" fmla="*/ 3205293 h 3205293"/>
              <a:gd name="connsiteX51" fmla="*/ 5872343 w 6127847"/>
              <a:gd name="connsiteY51" fmla="*/ 3205293 h 3205293"/>
              <a:gd name="connsiteX52" fmla="*/ 5744772 w 6127847"/>
              <a:gd name="connsiteY52" fmla="*/ 3205293 h 3205293"/>
              <a:gd name="connsiteX53" fmla="*/ 6102276 w 6127847"/>
              <a:gd name="connsiteY53" fmla="*/ 15497 h 3205293"/>
              <a:gd name="connsiteX54" fmla="*/ 0 w 6127847"/>
              <a:gd name="connsiteY54" fmla="*/ 0 h 3205293"/>
              <a:gd name="connsiteX0" fmla="*/ 0 w 6127847"/>
              <a:gd name="connsiteY0" fmla="*/ 0 h 3205293"/>
              <a:gd name="connsiteX1" fmla="*/ 127576 w 6127847"/>
              <a:gd name="connsiteY1" fmla="*/ 32053 h 3205293"/>
              <a:gd name="connsiteX2" fmla="*/ 255153 w 6127847"/>
              <a:gd name="connsiteY2" fmla="*/ 64106 h 3205293"/>
              <a:gd name="connsiteX3" fmla="*/ 383078 w 6127847"/>
              <a:gd name="connsiteY3" fmla="*/ 96159 h 3205293"/>
              <a:gd name="connsiteX4" fmla="*/ 510654 w 6127847"/>
              <a:gd name="connsiteY4" fmla="*/ 160265 h 3205293"/>
              <a:gd name="connsiteX5" fmla="*/ 638231 w 6127847"/>
              <a:gd name="connsiteY5" fmla="*/ 192318 h 3205293"/>
              <a:gd name="connsiteX6" fmla="*/ 765806 w 6127847"/>
              <a:gd name="connsiteY6" fmla="*/ 288476 h 3205293"/>
              <a:gd name="connsiteX7" fmla="*/ 893731 w 6127847"/>
              <a:gd name="connsiteY7" fmla="*/ 352582 h 3205293"/>
              <a:gd name="connsiteX8" fmla="*/ 1021305 w 6127847"/>
              <a:gd name="connsiteY8" fmla="*/ 448741 h 3205293"/>
              <a:gd name="connsiteX9" fmla="*/ 1148886 w 6127847"/>
              <a:gd name="connsiteY9" fmla="*/ 544900 h 3205293"/>
              <a:gd name="connsiteX10" fmla="*/ 1276457 w 6127847"/>
              <a:gd name="connsiteY10" fmla="*/ 576953 h 3205293"/>
              <a:gd name="connsiteX11" fmla="*/ 1404390 w 6127847"/>
              <a:gd name="connsiteY11" fmla="*/ 641059 h 3205293"/>
              <a:gd name="connsiteX12" fmla="*/ 1531962 w 6127847"/>
              <a:gd name="connsiteY12" fmla="*/ 737217 h 3205293"/>
              <a:gd name="connsiteX13" fmla="*/ 1659533 w 6127847"/>
              <a:gd name="connsiteY13" fmla="*/ 801323 h 3205293"/>
              <a:gd name="connsiteX14" fmla="*/ 1787114 w 6127847"/>
              <a:gd name="connsiteY14" fmla="*/ 897482 h 3205293"/>
              <a:gd name="connsiteX15" fmla="*/ 1915038 w 6127847"/>
              <a:gd name="connsiteY15" fmla="*/ 961588 h 3205293"/>
              <a:gd name="connsiteX16" fmla="*/ 2042619 w 6127847"/>
              <a:gd name="connsiteY16" fmla="*/ 1025694 h 3205293"/>
              <a:gd name="connsiteX17" fmla="*/ 2170191 w 6127847"/>
              <a:gd name="connsiteY17" fmla="*/ 1089800 h 3205293"/>
              <a:gd name="connsiteX18" fmla="*/ 2297771 w 6127847"/>
              <a:gd name="connsiteY18" fmla="*/ 1121853 h 3205293"/>
              <a:gd name="connsiteX19" fmla="*/ 2425695 w 6127847"/>
              <a:gd name="connsiteY19" fmla="*/ 1153906 h 3205293"/>
              <a:gd name="connsiteX20" fmla="*/ 2553267 w 6127847"/>
              <a:gd name="connsiteY20" fmla="*/ 1185959 h 3205293"/>
              <a:gd name="connsiteX21" fmla="*/ 2680848 w 6127847"/>
              <a:gd name="connsiteY21" fmla="*/ 1218011 h 3205293"/>
              <a:gd name="connsiteX22" fmla="*/ 2808419 w 6127847"/>
              <a:gd name="connsiteY22" fmla="*/ 1282117 h 3205293"/>
              <a:gd name="connsiteX23" fmla="*/ 2936352 w 6127847"/>
              <a:gd name="connsiteY23" fmla="*/ 1346223 h 3205293"/>
              <a:gd name="connsiteX24" fmla="*/ 3063924 w 6127847"/>
              <a:gd name="connsiteY24" fmla="*/ 1410329 h 3205293"/>
              <a:gd name="connsiteX25" fmla="*/ 3191495 w 6127847"/>
              <a:gd name="connsiteY25" fmla="*/ 1474435 h 3205293"/>
              <a:gd name="connsiteX26" fmla="*/ 3319076 w 6127847"/>
              <a:gd name="connsiteY26" fmla="*/ 1506488 h 3205293"/>
              <a:gd name="connsiteX27" fmla="*/ 3447000 w 6127847"/>
              <a:gd name="connsiteY27" fmla="*/ 1538541 h 3205293"/>
              <a:gd name="connsiteX28" fmla="*/ 3574581 w 6127847"/>
              <a:gd name="connsiteY28" fmla="*/ 1602647 h 3205293"/>
              <a:gd name="connsiteX29" fmla="*/ 3702152 w 6127847"/>
              <a:gd name="connsiteY29" fmla="*/ 1634699 h 3205293"/>
              <a:gd name="connsiteX30" fmla="*/ 3829733 w 6127847"/>
              <a:gd name="connsiteY30" fmla="*/ 1698805 h 3205293"/>
              <a:gd name="connsiteX31" fmla="*/ 3957657 w 6127847"/>
              <a:gd name="connsiteY31" fmla="*/ 1730858 h 3205293"/>
              <a:gd name="connsiteX32" fmla="*/ 4085228 w 6127847"/>
              <a:gd name="connsiteY32" fmla="*/ 1794964 h 3205293"/>
              <a:gd name="connsiteX33" fmla="*/ 4212809 w 6127847"/>
              <a:gd name="connsiteY33" fmla="*/ 1794964 h 3205293"/>
              <a:gd name="connsiteX34" fmla="*/ 4340381 w 6127847"/>
              <a:gd name="connsiteY34" fmla="*/ 1827017 h 3205293"/>
              <a:gd name="connsiteX35" fmla="*/ 4468314 w 6127847"/>
              <a:gd name="connsiteY35" fmla="*/ 1859070 h 3205293"/>
              <a:gd name="connsiteX36" fmla="*/ 4595886 w 6127847"/>
              <a:gd name="connsiteY36" fmla="*/ 1891123 h 3205293"/>
              <a:gd name="connsiteX37" fmla="*/ 4723457 w 6127847"/>
              <a:gd name="connsiteY37" fmla="*/ 1923176 h 3205293"/>
              <a:gd name="connsiteX38" fmla="*/ 4851038 w 6127847"/>
              <a:gd name="connsiteY38" fmla="*/ 1955229 h 3205293"/>
              <a:gd name="connsiteX39" fmla="*/ 4978961 w 6127847"/>
              <a:gd name="connsiteY39" fmla="*/ 2019335 h 3205293"/>
              <a:gd name="connsiteX40" fmla="*/ 5106543 w 6127847"/>
              <a:gd name="connsiteY40" fmla="*/ 2083441 h 3205293"/>
              <a:gd name="connsiteX41" fmla="*/ 5234114 w 6127847"/>
              <a:gd name="connsiteY41" fmla="*/ 2147546 h 3205293"/>
              <a:gd name="connsiteX42" fmla="*/ 5361695 w 6127847"/>
              <a:gd name="connsiteY42" fmla="*/ 2179599 h 3205293"/>
              <a:gd name="connsiteX43" fmla="*/ 5489619 w 6127847"/>
              <a:gd name="connsiteY43" fmla="*/ 2179599 h 3205293"/>
              <a:gd name="connsiteX44" fmla="*/ 5617190 w 6127847"/>
              <a:gd name="connsiteY44" fmla="*/ 2179599 h 3205293"/>
              <a:gd name="connsiteX45" fmla="*/ 5744772 w 6127847"/>
              <a:gd name="connsiteY45" fmla="*/ 2179599 h 3205293"/>
              <a:gd name="connsiteX46" fmla="*/ 5872343 w 6127847"/>
              <a:gd name="connsiteY46" fmla="*/ 2211652 h 3205293"/>
              <a:gd name="connsiteX47" fmla="*/ 6000276 w 6127847"/>
              <a:gd name="connsiteY47" fmla="*/ 2211652 h 3205293"/>
              <a:gd name="connsiteX48" fmla="*/ 6127847 w 6127847"/>
              <a:gd name="connsiteY48" fmla="*/ 2211652 h 3205293"/>
              <a:gd name="connsiteX49" fmla="*/ 6127847 w 6127847"/>
              <a:gd name="connsiteY49" fmla="*/ 3205293 h 3205293"/>
              <a:gd name="connsiteX50" fmla="*/ 6000276 w 6127847"/>
              <a:gd name="connsiteY50" fmla="*/ 3205293 h 3205293"/>
              <a:gd name="connsiteX51" fmla="*/ 5872343 w 6127847"/>
              <a:gd name="connsiteY51" fmla="*/ 3205293 h 3205293"/>
              <a:gd name="connsiteX52" fmla="*/ 6102276 w 6127847"/>
              <a:gd name="connsiteY52" fmla="*/ 15497 h 3205293"/>
              <a:gd name="connsiteX53" fmla="*/ 0 w 6127847"/>
              <a:gd name="connsiteY53" fmla="*/ 0 h 3205293"/>
              <a:gd name="connsiteX0" fmla="*/ 0 w 6127847"/>
              <a:gd name="connsiteY0" fmla="*/ 0 h 3205293"/>
              <a:gd name="connsiteX1" fmla="*/ 127576 w 6127847"/>
              <a:gd name="connsiteY1" fmla="*/ 32053 h 3205293"/>
              <a:gd name="connsiteX2" fmla="*/ 255153 w 6127847"/>
              <a:gd name="connsiteY2" fmla="*/ 64106 h 3205293"/>
              <a:gd name="connsiteX3" fmla="*/ 383078 w 6127847"/>
              <a:gd name="connsiteY3" fmla="*/ 96159 h 3205293"/>
              <a:gd name="connsiteX4" fmla="*/ 510654 w 6127847"/>
              <a:gd name="connsiteY4" fmla="*/ 160265 h 3205293"/>
              <a:gd name="connsiteX5" fmla="*/ 638231 w 6127847"/>
              <a:gd name="connsiteY5" fmla="*/ 192318 h 3205293"/>
              <a:gd name="connsiteX6" fmla="*/ 765806 w 6127847"/>
              <a:gd name="connsiteY6" fmla="*/ 288476 h 3205293"/>
              <a:gd name="connsiteX7" fmla="*/ 893731 w 6127847"/>
              <a:gd name="connsiteY7" fmla="*/ 352582 h 3205293"/>
              <a:gd name="connsiteX8" fmla="*/ 1021305 w 6127847"/>
              <a:gd name="connsiteY8" fmla="*/ 448741 h 3205293"/>
              <a:gd name="connsiteX9" fmla="*/ 1148886 w 6127847"/>
              <a:gd name="connsiteY9" fmla="*/ 544900 h 3205293"/>
              <a:gd name="connsiteX10" fmla="*/ 1276457 w 6127847"/>
              <a:gd name="connsiteY10" fmla="*/ 576953 h 3205293"/>
              <a:gd name="connsiteX11" fmla="*/ 1404390 w 6127847"/>
              <a:gd name="connsiteY11" fmla="*/ 641059 h 3205293"/>
              <a:gd name="connsiteX12" fmla="*/ 1531962 w 6127847"/>
              <a:gd name="connsiteY12" fmla="*/ 737217 h 3205293"/>
              <a:gd name="connsiteX13" fmla="*/ 1659533 w 6127847"/>
              <a:gd name="connsiteY13" fmla="*/ 801323 h 3205293"/>
              <a:gd name="connsiteX14" fmla="*/ 1787114 w 6127847"/>
              <a:gd name="connsiteY14" fmla="*/ 897482 h 3205293"/>
              <a:gd name="connsiteX15" fmla="*/ 1915038 w 6127847"/>
              <a:gd name="connsiteY15" fmla="*/ 961588 h 3205293"/>
              <a:gd name="connsiteX16" fmla="*/ 2042619 w 6127847"/>
              <a:gd name="connsiteY16" fmla="*/ 1025694 h 3205293"/>
              <a:gd name="connsiteX17" fmla="*/ 2170191 w 6127847"/>
              <a:gd name="connsiteY17" fmla="*/ 1089800 h 3205293"/>
              <a:gd name="connsiteX18" fmla="*/ 2297771 w 6127847"/>
              <a:gd name="connsiteY18" fmla="*/ 1121853 h 3205293"/>
              <a:gd name="connsiteX19" fmla="*/ 2425695 w 6127847"/>
              <a:gd name="connsiteY19" fmla="*/ 1153906 h 3205293"/>
              <a:gd name="connsiteX20" fmla="*/ 2553267 w 6127847"/>
              <a:gd name="connsiteY20" fmla="*/ 1185959 h 3205293"/>
              <a:gd name="connsiteX21" fmla="*/ 2680848 w 6127847"/>
              <a:gd name="connsiteY21" fmla="*/ 1218011 h 3205293"/>
              <a:gd name="connsiteX22" fmla="*/ 2808419 w 6127847"/>
              <a:gd name="connsiteY22" fmla="*/ 1282117 h 3205293"/>
              <a:gd name="connsiteX23" fmla="*/ 2936352 w 6127847"/>
              <a:gd name="connsiteY23" fmla="*/ 1346223 h 3205293"/>
              <a:gd name="connsiteX24" fmla="*/ 3063924 w 6127847"/>
              <a:gd name="connsiteY24" fmla="*/ 1410329 h 3205293"/>
              <a:gd name="connsiteX25" fmla="*/ 3191495 w 6127847"/>
              <a:gd name="connsiteY25" fmla="*/ 1474435 h 3205293"/>
              <a:gd name="connsiteX26" fmla="*/ 3319076 w 6127847"/>
              <a:gd name="connsiteY26" fmla="*/ 1506488 h 3205293"/>
              <a:gd name="connsiteX27" fmla="*/ 3447000 w 6127847"/>
              <a:gd name="connsiteY27" fmla="*/ 1538541 h 3205293"/>
              <a:gd name="connsiteX28" fmla="*/ 3574581 w 6127847"/>
              <a:gd name="connsiteY28" fmla="*/ 1602647 h 3205293"/>
              <a:gd name="connsiteX29" fmla="*/ 3702152 w 6127847"/>
              <a:gd name="connsiteY29" fmla="*/ 1634699 h 3205293"/>
              <a:gd name="connsiteX30" fmla="*/ 3829733 w 6127847"/>
              <a:gd name="connsiteY30" fmla="*/ 1698805 h 3205293"/>
              <a:gd name="connsiteX31" fmla="*/ 3957657 w 6127847"/>
              <a:gd name="connsiteY31" fmla="*/ 1730858 h 3205293"/>
              <a:gd name="connsiteX32" fmla="*/ 4085228 w 6127847"/>
              <a:gd name="connsiteY32" fmla="*/ 1794964 h 3205293"/>
              <a:gd name="connsiteX33" fmla="*/ 4212809 w 6127847"/>
              <a:gd name="connsiteY33" fmla="*/ 1794964 h 3205293"/>
              <a:gd name="connsiteX34" fmla="*/ 4340381 w 6127847"/>
              <a:gd name="connsiteY34" fmla="*/ 1827017 h 3205293"/>
              <a:gd name="connsiteX35" fmla="*/ 4468314 w 6127847"/>
              <a:gd name="connsiteY35" fmla="*/ 1859070 h 3205293"/>
              <a:gd name="connsiteX36" fmla="*/ 4595886 w 6127847"/>
              <a:gd name="connsiteY36" fmla="*/ 1891123 h 3205293"/>
              <a:gd name="connsiteX37" fmla="*/ 4723457 w 6127847"/>
              <a:gd name="connsiteY37" fmla="*/ 1923176 h 3205293"/>
              <a:gd name="connsiteX38" fmla="*/ 4851038 w 6127847"/>
              <a:gd name="connsiteY38" fmla="*/ 1955229 h 3205293"/>
              <a:gd name="connsiteX39" fmla="*/ 4978961 w 6127847"/>
              <a:gd name="connsiteY39" fmla="*/ 2019335 h 3205293"/>
              <a:gd name="connsiteX40" fmla="*/ 5106543 w 6127847"/>
              <a:gd name="connsiteY40" fmla="*/ 2083441 h 3205293"/>
              <a:gd name="connsiteX41" fmla="*/ 5234114 w 6127847"/>
              <a:gd name="connsiteY41" fmla="*/ 2147546 h 3205293"/>
              <a:gd name="connsiteX42" fmla="*/ 5361695 w 6127847"/>
              <a:gd name="connsiteY42" fmla="*/ 2179599 h 3205293"/>
              <a:gd name="connsiteX43" fmla="*/ 5489619 w 6127847"/>
              <a:gd name="connsiteY43" fmla="*/ 2179599 h 3205293"/>
              <a:gd name="connsiteX44" fmla="*/ 5617190 w 6127847"/>
              <a:gd name="connsiteY44" fmla="*/ 2179599 h 3205293"/>
              <a:gd name="connsiteX45" fmla="*/ 5744772 w 6127847"/>
              <a:gd name="connsiteY45" fmla="*/ 2179599 h 3205293"/>
              <a:gd name="connsiteX46" fmla="*/ 5872343 w 6127847"/>
              <a:gd name="connsiteY46" fmla="*/ 2211652 h 3205293"/>
              <a:gd name="connsiteX47" fmla="*/ 6000276 w 6127847"/>
              <a:gd name="connsiteY47" fmla="*/ 2211652 h 3205293"/>
              <a:gd name="connsiteX48" fmla="*/ 6127847 w 6127847"/>
              <a:gd name="connsiteY48" fmla="*/ 2211652 h 3205293"/>
              <a:gd name="connsiteX49" fmla="*/ 6127847 w 6127847"/>
              <a:gd name="connsiteY49" fmla="*/ 3205293 h 3205293"/>
              <a:gd name="connsiteX50" fmla="*/ 6000276 w 6127847"/>
              <a:gd name="connsiteY50" fmla="*/ 3205293 h 3205293"/>
              <a:gd name="connsiteX51" fmla="*/ 6102276 w 6127847"/>
              <a:gd name="connsiteY51" fmla="*/ 15497 h 3205293"/>
              <a:gd name="connsiteX52" fmla="*/ 0 w 6127847"/>
              <a:gd name="connsiteY52" fmla="*/ 0 h 3205293"/>
              <a:gd name="connsiteX0" fmla="*/ 0 w 6127847"/>
              <a:gd name="connsiteY0" fmla="*/ 0 h 3205293"/>
              <a:gd name="connsiteX1" fmla="*/ 127576 w 6127847"/>
              <a:gd name="connsiteY1" fmla="*/ 32053 h 3205293"/>
              <a:gd name="connsiteX2" fmla="*/ 255153 w 6127847"/>
              <a:gd name="connsiteY2" fmla="*/ 64106 h 3205293"/>
              <a:gd name="connsiteX3" fmla="*/ 383078 w 6127847"/>
              <a:gd name="connsiteY3" fmla="*/ 96159 h 3205293"/>
              <a:gd name="connsiteX4" fmla="*/ 510654 w 6127847"/>
              <a:gd name="connsiteY4" fmla="*/ 160265 h 3205293"/>
              <a:gd name="connsiteX5" fmla="*/ 638231 w 6127847"/>
              <a:gd name="connsiteY5" fmla="*/ 192318 h 3205293"/>
              <a:gd name="connsiteX6" fmla="*/ 765806 w 6127847"/>
              <a:gd name="connsiteY6" fmla="*/ 288476 h 3205293"/>
              <a:gd name="connsiteX7" fmla="*/ 893731 w 6127847"/>
              <a:gd name="connsiteY7" fmla="*/ 352582 h 3205293"/>
              <a:gd name="connsiteX8" fmla="*/ 1021305 w 6127847"/>
              <a:gd name="connsiteY8" fmla="*/ 448741 h 3205293"/>
              <a:gd name="connsiteX9" fmla="*/ 1148886 w 6127847"/>
              <a:gd name="connsiteY9" fmla="*/ 544900 h 3205293"/>
              <a:gd name="connsiteX10" fmla="*/ 1276457 w 6127847"/>
              <a:gd name="connsiteY10" fmla="*/ 576953 h 3205293"/>
              <a:gd name="connsiteX11" fmla="*/ 1404390 w 6127847"/>
              <a:gd name="connsiteY11" fmla="*/ 641059 h 3205293"/>
              <a:gd name="connsiteX12" fmla="*/ 1531962 w 6127847"/>
              <a:gd name="connsiteY12" fmla="*/ 737217 h 3205293"/>
              <a:gd name="connsiteX13" fmla="*/ 1659533 w 6127847"/>
              <a:gd name="connsiteY13" fmla="*/ 801323 h 3205293"/>
              <a:gd name="connsiteX14" fmla="*/ 1787114 w 6127847"/>
              <a:gd name="connsiteY14" fmla="*/ 897482 h 3205293"/>
              <a:gd name="connsiteX15" fmla="*/ 1915038 w 6127847"/>
              <a:gd name="connsiteY15" fmla="*/ 961588 h 3205293"/>
              <a:gd name="connsiteX16" fmla="*/ 2042619 w 6127847"/>
              <a:gd name="connsiteY16" fmla="*/ 1025694 h 3205293"/>
              <a:gd name="connsiteX17" fmla="*/ 2170191 w 6127847"/>
              <a:gd name="connsiteY17" fmla="*/ 1089800 h 3205293"/>
              <a:gd name="connsiteX18" fmla="*/ 2297771 w 6127847"/>
              <a:gd name="connsiteY18" fmla="*/ 1121853 h 3205293"/>
              <a:gd name="connsiteX19" fmla="*/ 2425695 w 6127847"/>
              <a:gd name="connsiteY19" fmla="*/ 1153906 h 3205293"/>
              <a:gd name="connsiteX20" fmla="*/ 2553267 w 6127847"/>
              <a:gd name="connsiteY20" fmla="*/ 1185959 h 3205293"/>
              <a:gd name="connsiteX21" fmla="*/ 2680848 w 6127847"/>
              <a:gd name="connsiteY21" fmla="*/ 1218011 h 3205293"/>
              <a:gd name="connsiteX22" fmla="*/ 2808419 w 6127847"/>
              <a:gd name="connsiteY22" fmla="*/ 1282117 h 3205293"/>
              <a:gd name="connsiteX23" fmla="*/ 2936352 w 6127847"/>
              <a:gd name="connsiteY23" fmla="*/ 1346223 h 3205293"/>
              <a:gd name="connsiteX24" fmla="*/ 3063924 w 6127847"/>
              <a:gd name="connsiteY24" fmla="*/ 1410329 h 3205293"/>
              <a:gd name="connsiteX25" fmla="*/ 3191495 w 6127847"/>
              <a:gd name="connsiteY25" fmla="*/ 1474435 h 3205293"/>
              <a:gd name="connsiteX26" fmla="*/ 3319076 w 6127847"/>
              <a:gd name="connsiteY26" fmla="*/ 1506488 h 3205293"/>
              <a:gd name="connsiteX27" fmla="*/ 3447000 w 6127847"/>
              <a:gd name="connsiteY27" fmla="*/ 1538541 h 3205293"/>
              <a:gd name="connsiteX28" fmla="*/ 3574581 w 6127847"/>
              <a:gd name="connsiteY28" fmla="*/ 1602647 h 3205293"/>
              <a:gd name="connsiteX29" fmla="*/ 3702152 w 6127847"/>
              <a:gd name="connsiteY29" fmla="*/ 1634699 h 3205293"/>
              <a:gd name="connsiteX30" fmla="*/ 3829733 w 6127847"/>
              <a:gd name="connsiteY30" fmla="*/ 1698805 h 3205293"/>
              <a:gd name="connsiteX31" fmla="*/ 3957657 w 6127847"/>
              <a:gd name="connsiteY31" fmla="*/ 1730858 h 3205293"/>
              <a:gd name="connsiteX32" fmla="*/ 4085228 w 6127847"/>
              <a:gd name="connsiteY32" fmla="*/ 1794964 h 3205293"/>
              <a:gd name="connsiteX33" fmla="*/ 4212809 w 6127847"/>
              <a:gd name="connsiteY33" fmla="*/ 1794964 h 3205293"/>
              <a:gd name="connsiteX34" fmla="*/ 4340381 w 6127847"/>
              <a:gd name="connsiteY34" fmla="*/ 1827017 h 3205293"/>
              <a:gd name="connsiteX35" fmla="*/ 4468314 w 6127847"/>
              <a:gd name="connsiteY35" fmla="*/ 1859070 h 3205293"/>
              <a:gd name="connsiteX36" fmla="*/ 4595886 w 6127847"/>
              <a:gd name="connsiteY36" fmla="*/ 1891123 h 3205293"/>
              <a:gd name="connsiteX37" fmla="*/ 4723457 w 6127847"/>
              <a:gd name="connsiteY37" fmla="*/ 1923176 h 3205293"/>
              <a:gd name="connsiteX38" fmla="*/ 4851038 w 6127847"/>
              <a:gd name="connsiteY38" fmla="*/ 1955229 h 3205293"/>
              <a:gd name="connsiteX39" fmla="*/ 4978961 w 6127847"/>
              <a:gd name="connsiteY39" fmla="*/ 2019335 h 3205293"/>
              <a:gd name="connsiteX40" fmla="*/ 5106543 w 6127847"/>
              <a:gd name="connsiteY40" fmla="*/ 2083441 h 3205293"/>
              <a:gd name="connsiteX41" fmla="*/ 5234114 w 6127847"/>
              <a:gd name="connsiteY41" fmla="*/ 2147546 h 3205293"/>
              <a:gd name="connsiteX42" fmla="*/ 5361695 w 6127847"/>
              <a:gd name="connsiteY42" fmla="*/ 2179599 h 3205293"/>
              <a:gd name="connsiteX43" fmla="*/ 5489619 w 6127847"/>
              <a:gd name="connsiteY43" fmla="*/ 2179599 h 3205293"/>
              <a:gd name="connsiteX44" fmla="*/ 5617190 w 6127847"/>
              <a:gd name="connsiteY44" fmla="*/ 2179599 h 3205293"/>
              <a:gd name="connsiteX45" fmla="*/ 5744772 w 6127847"/>
              <a:gd name="connsiteY45" fmla="*/ 2179599 h 3205293"/>
              <a:gd name="connsiteX46" fmla="*/ 5872343 w 6127847"/>
              <a:gd name="connsiteY46" fmla="*/ 2211652 h 3205293"/>
              <a:gd name="connsiteX47" fmla="*/ 6000276 w 6127847"/>
              <a:gd name="connsiteY47" fmla="*/ 2211652 h 3205293"/>
              <a:gd name="connsiteX48" fmla="*/ 6127847 w 6127847"/>
              <a:gd name="connsiteY48" fmla="*/ 2211652 h 3205293"/>
              <a:gd name="connsiteX49" fmla="*/ 6127847 w 6127847"/>
              <a:gd name="connsiteY49" fmla="*/ 3205293 h 3205293"/>
              <a:gd name="connsiteX50" fmla="*/ 6102276 w 6127847"/>
              <a:gd name="connsiteY50" fmla="*/ 15497 h 3205293"/>
              <a:gd name="connsiteX51" fmla="*/ 0 w 6127847"/>
              <a:gd name="connsiteY51" fmla="*/ 0 h 3205293"/>
              <a:gd name="connsiteX0" fmla="*/ 0 w 6127847"/>
              <a:gd name="connsiteY0" fmla="*/ 0 h 2211652"/>
              <a:gd name="connsiteX1" fmla="*/ 127576 w 6127847"/>
              <a:gd name="connsiteY1" fmla="*/ 32053 h 2211652"/>
              <a:gd name="connsiteX2" fmla="*/ 255153 w 6127847"/>
              <a:gd name="connsiteY2" fmla="*/ 64106 h 2211652"/>
              <a:gd name="connsiteX3" fmla="*/ 383078 w 6127847"/>
              <a:gd name="connsiteY3" fmla="*/ 96159 h 2211652"/>
              <a:gd name="connsiteX4" fmla="*/ 510654 w 6127847"/>
              <a:gd name="connsiteY4" fmla="*/ 160265 h 2211652"/>
              <a:gd name="connsiteX5" fmla="*/ 638231 w 6127847"/>
              <a:gd name="connsiteY5" fmla="*/ 192318 h 2211652"/>
              <a:gd name="connsiteX6" fmla="*/ 765806 w 6127847"/>
              <a:gd name="connsiteY6" fmla="*/ 288476 h 2211652"/>
              <a:gd name="connsiteX7" fmla="*/ 893731 w 6127847"/>
              <a:gd name="connsiteY7" fmla="*/ 352582 h 2211652"/>
              <a:gd name="connsiteX8" fmla="*/ 1021305 w 6127847"/>
              <a:gd name="connsiteY8" fmla="*/ 448741 h 2211652"/>
              <a:gd name="connsiteX9" fmla="*/ 1148886 w 6127847"/>
              <a:gd name="connsiteY9" fmla="*/ 544900 h 2211652"/>
              <a:gd name="connsiteX10" fmla="*/ 1276457 w 6127847"/>
              <a:gd name="connsiteY10" fmla="*/ 576953 h 2211652"/>
              <a:gd name="connsiteX11" fmla="*/ 1404390 w 6127847"/>
              <a:gd name="connsiteY11" fmla="*/ 641059 h 2211652"/>
              <a:gd name="connsiteX12" fmla="*/ 1531962 w 6127847"/>
              <a:gd name="connsiteY12" fmla="*/ 737217 h 2211652"/>
              <a:gd name="connsiteX13" fmla="*/ 1659533 w 6127847"/>
              <a:gd name="connsiteY13" fmla="*/ 801323 h 2211652"/>
              <a:gd name="connsiteX14" fmla="*/ 1787114 w 6127847"/>
              <a:gd name="connsiteY14" fmla="*/ 897482 h 2211652"/>
              <a:gd name="connsiteX15" fmla="*/ 1915038 w 6127847"/>
              <a:gd name="connsiteY15" fmla="*/ 961588 h 2211652"/>
              <a:gd name="connsiteX16" fmla="*/ 2042619 w 6127847"/>
              <a:gd name="connsiteY16" fmla="*/ 1025694 h 2211652"/>
              <a:gd name="connsiteX17" fmla="*/ 2170191 w 6127847"/>
              <a:gd name="connsiteY17" fmla="*/ 1089800 h 2211652"/>
              <a:gd name="connsiteX18" fmla="*/ 2297771 w 6127847"/>
              <a:gd name="connsiteY18" fmla="*/ 1121853 h 2211652"/>
              <a:gd name="connsiteX19" fmla="*/ 2425695 w 6127847"/>
              <a:gd name="connsiteY19" fmla="*/ 1153906 h 2211652"/>
              <a:gd name="connsiteX20" fmla="*/ 2553267 w 6127847"/>
              <a:gd name="connsiteY20" fmla="*/ 1185959 h 2211652"/>
              <a:gd name="connsiteX21" fmla="*/ 2680848 w 6127847"/>
              <a:gd name="connsiteY21" fmla="*/ 1218011 h 2211652"/>
              <a:gd name="connsiteX22" fmla="*/ 2808419 w 6127847"/>
              <a:gd name="connsiteY22" fmla="*/ 1282117 h 2211652"/>
              <a:gd name="connsiteX23" fmla="*/ 2936352 w 6127847"/>
              <a:gd name="connsiteY23" fmla="*/ 1346223 h 2211652"/>
              <a:gd name="connsiteX24" fmla="*/ 3063924 w 6127847"/>
              <a:gd name="connsiteY24" fmla="*/ 1410329 h 2211652"/>
              <a:gd name="connsiteX25" fmla="*/ 3191495 w 6127847"/>
              <a:gd name="connsiteY25" fmla="*/ 1474435 h 2211652"/>
              <a:gd name="connsiteX26" fmla="*/ 3319076 w 6127847"/>
              <a:gd name="connsiteY26" fmla="*/ 1506488 h 2211652"/>
              <a:gd name="connsiteX27" fmla="*/ 3447000 w 6127847"/>
              <a:gd name="connsiteY27" fmla="*/ 1538541 h 2211652"/>
              <a:gd name="connsiteX28" fmla="*/ 3574581 w 6127847"/>
              <a:gd name="connsiteY28" fmla="*/ 1602647 h 2211652"/>
              <a:gd name="connsiteX29" fmla="*/ 3702152 w 6127847"/>
              <a:gd name="connsiteY29" fmla="*/ 1634699 h 2211652"/>
              <a:gd name="connsiteX30" fmla="*/ 3829733 w 6127847"/>
              <a:gd name="connsiteY30" fmla="*/ 1698805 h 2211652"/>
              <a:gd name="connsiteX31" fmla="*/ 3957657 w 6127847"/>
              <a:gd name="connsiteY31" fmla="*/ 1730858 h 2211652"/>
              <a:gd name="connsiteX32" fmla="*/ 4085228 w 6127847"/>
              <a:gd name="connsiteY32" fmla="*/ 1794964 h 2211652"/>
              <a:gd name="connsiteX33" fmla="*/ 4212809 w 6127847"/>
              <a:gd name="connsiteY33" fmla="*/ 1794964 h 2211652"/>
              <a:gd name="connsiteX34" fmla="*/ 4340381 w 6127847"/>
              <a:gd name="connsiteY34" fmla="*/ 1827017 h 2211652"/>
              <a:gd name="connsiteX35" fmla="*/ 4468314 w 6127847"/>
              <a:gd name="connsiteY35" fmla="*/ 1859070 h 2211652"/>
              <a:gd name="connsiteX36" fmla="*/ 4595886 w 6127847"/>
              <a:gd name="connsiteY36" fmla="*/ 1891123 h 2211652"/>
              <a:gd name="connsiteX37" fmla="*/ 4723457 w 6127847"/>
              <a:gd name="connsiteY37" fmla="*/ 1923176 h 2211652"/>
              <a:gd name="connsiteX38" fmla="*/ 4851038 w 6127847"/>
              <a:gd name="connsiteY38" fmla="*/ 1955229 h 2211652"/>
              <a:gd name="connsiteX39" fmla="*/ 4978961 w 6127847"/>
              <a:gd name="connsiteY39" fmla="*/ 2019335 h 2211652"/>
              <a:gd name="connsiteX40" fmla="*/ 5106543 w 6127847"/>
              <a:gd name="connsiteY40" fmla="*/ 2083441 h 2211652"/>
              <a:gd name="connsiteX41" fmla="*/ 5234114 w 6127847"/>
              <a:gd name="connsiteY41" fmla="*/ 2147546 h 2211652"/>
              <a:gd name="connsiteX42" fmla="*/ 5361695 w 6127847"/>
              <a:gd name="connsiteY42" fmla="*/ 2179599 h 2211652"/>
              <a:gd name="connsiteX43" fmla="*/ 5489619 w 6127847"/>
              <a:gd name="connsiteY43" fmla="*/ 2179599 h 2211652"/>
              <a:gd name="connsiteX44" fmla="*/ 5617190 w 6127847"/>
              <a:gd name="connsiteY44" fmla="*/ 2179599 h 2211652"/>
              <a:gd name="connsiteX45" fmla="*/ 5744772 w 6127847"/>
              <a:gd name="connsiteY45" fmla="*/ 2179599 h 2211652"/>
              <a:gd name="connsiteX46" fmla="*/ 5872343 w 6127847"/>
              <a:gd name="connsiteY46" fmla="*/ 2211652 h 2211652"/>
              <a:gd name="connsiteX47" fmla="*/ 6000276 w 6127847"/>
              <a:gd name="connsiteY47" fmla="*/ 2211652 h 2211652"/>
              <a:gd name="connsiteX48" fmla="*/ 6127847 w 6127847"/>
              <a:gd name="connsiteY48" fmla="*/ 2211652 h 2211652"/>
              <a:gd name="connsiteX49" fmla="*/ 6102276 w 6127847"/>
              <a:gd name="connsiteY49" fmla="*/ 15497 h 2211652"/>
              <a:gd name="connsiteX50" fmla="*/ 0 w 6127847"/>
              <a:gd name="connsiteY50" fmla="*/ 0 h 2211652"/>
              <a:gd name="connsiteX0" fmla="*/ 0 w 6127847"/>
              <a:gd name="connsiteY0" fmla="*/ 0 h 2211652"/>
              <a:gd name="connsiteX1" fmla="*/ 127576 w 6127847"/>
              <a:gd name="connsiteY1" fmla="*/ 32053 h 2211652"/>
              <a:gd name="connsiteX2" fmla="*/ 255153 w 6127847"/>
              <a:gd name="connsiteY2" fmla="*/ 64106 h 2211652"/>
              <a:gd name="connsiteX3" fmla="*/ 383078 w 6127847"/>
              <a:gd name="connsiteY3" fmla="*/ 96159 h 2211652"/>
              <a:gd name="connsiteX4" fmla="*/ 510654 w 6127847"/>
              <a:gd name="connsiteY4" fmla="*/ 160265 h 2211652"/>
              <a:gd name="connsiteX5" fmla="*/ 638231 w 6127847"/>
              <a:gd name="connsiteY5" fmla="*/ 192318 h 2211652"/>
              <a:gd name="connsiteX6" fmla="*/ 765806 w 6127847"/>
              <a:gd name="connsiteY6" fmla="*/ 288476 h 2211652"/>
              <a:gd name="connsiteX7" fmla="*/ 893731 w 6127847"/>
              <a:gd name="connsiteY7" fmla="*/ 352582 h 2211652"/>
              <a:gd name="connsiteX8" fmla="*/ 1021305 w 6127847"/>
              <a:gd name="connsiteY8" fmla="*/ 448741 h 2211652"/>
              <a:gd name="connsiteX9" fmla="*/ 1148886 w 6127847"/>
              <a:gd name="connsiteY9" fmla="*/ 544900 h 2211652"/>
              <a:gd name="connsiteX10" fmla="*/ 1276457 w 6127847"/>
              <a:gd name="connsiteY10" fmla="*/ 576953 h 2211652"/>
              <a:gd name="connsiteX11" fmla="*/ 1404390 w 6127847"/>
              <a:gd name="connsiteY11" fmla="*/ 641059 h 2211652"/>
              <a:gd name="connsiteX12" fmla="*/ 1531962 w 6127847"/>
              <a:gd name="connsiteY12" fmla="*/ 737217 h 2211652"/>
              <a:gd name="connsiteX13" fmla="*/ 1659533 w 6127847"/>
              <a:gd name="connsiteY13" fmla="*/ 801323 h 2211652"/>
              <a:gd name="connsiteX14" fmla="*/ 1787114 w 6127847"/>
              <a:gd name="connsiteY14" fmla="*/ 897482 h 2211652"/>
              <a:gd name="connsiteX15" fmla="*/ 1915038 w 6127847"/>
              <a:gd name="connsiteY15" fmla="*/ 961588 h 2211652"/>
              <a:gd name="connsiteX16" fmla="*/ 2042619 w 6127847"/>
              <a:gd name="connsiteY16" fmla="*/ 1025694 h 2211652"/>
              <a:gd name="connsiteX17" fmla="*/ 2170191 w 6127847"/>
              <a:gd name="connsiteY17" fmla="*/ 1089800 h 2211652"/>
              <a:gd name="connsiteX18" fmla="*/ 2297771 w 6127847"/>
              <a:gd name="connsiteY18" fmla="*/ 1121853 h 2211652"/>
              <a:gd name="connsiteX19" fmla="*/ 2425695 w 6127847"/>
              <a:gd name="connsiteY19" fmla="*/ 1153906 h 2211652"/>
              <a:gd name="connsiteX20" fmla="*/ 2553267 w 6127847"/>
              <a:gd name="connsiteY20" fmla="*/ 1185959 h 2211652"/>
              <a:gd name="connsiteX21" fmla="*/ 2680848 w 6127847"/>
              <a:gd name="connsiteY21" fmla="*/ 1218011 h 2211652"/>
              <a:gd name="connsiteX22" fmla="*/ 2808419 w 6127847"/>
              <a:gd name="connsiteY22" fmla="*/ 1282117 h 2211652"/>
              <a:gd name="connsiteX23" fmla="*/ 2936352 w 6127847"/>
              <a:gd name="connsiteY23" fmla="*/ 1346223 h 2211652"/>
              <a:gd name="connsiteX24" fmla="*/ 3063924 w 6127847"/>
              <a:gd name="connsiteY24" fmla="*/ 1410329 h 2211652"/>
              <a:gd name="connsiteX25" fmla="*/ 3191495 w 6127847"/>
              <a:gd name="connsiteY25" fmla="*/ 1474435 h 2211652"/>
              <a:gd name="connsiteX26" fmla="*/ 3319076 w 6127847"/>
              <a:gd name="connsiteY26" fmla="*/ 1506488 h 2211652"/>
              <a:gd name="connsiteX27" fmla="*/ 3447000 w 6127847"/>
              <a:gd name="connsiteY27" fmla="*/ 1538541 h 2211652"/>
              <a:gd name="connsiteX28" fmla="*/ 3574581 w 6127847"/>
              <a:gd name="connsiteY28" fmla="*/ 1602647 h 2211652"/>
              <a:gd name="connsiteX29" fmla="*/ 3702152 w 6127847"/>
              <a:gd name="connsiteY29" fmla="*/ 1634699 h 2211652"/>
              <a:gd name="connsiteX30" fmla="*/ 3829733 w 6127847"/>
              <a:gd name="connsiteY30" fmla="*/ 1698805 h 2211652"/>
              <a:gd name="connsiteX31" fmla="*/ 3957657 w 6127847"/>
              <a:gd name="connsiteY31" fmla="*/ 1730858 h 2211652"/>
              <a:gd name="connsiteX32" fmla="*/ 4085228 w 6127847"/>
              <a:gd name="connsiteY32" fmla="*/ 1794964 h 2211652"/>
              <a:gd name="connsiteX33" fmla="*/ 4212809 w 6127847"/>
              <a:gd name="connsiteY33" fmla="*/ 1794964 h 2211652"/>
              <a:gd name="connsiteX34" fmla="*/ 4340381 w 6127847"/>
              <a:gd name="connsiteY34" fmla="*/ 1827017 h 2211652"/>
              <a:gd name="connsiteX35" fmla="*/ 4468314 w 6127847"/>
              <a:gd name="connsiteY35" fmla="*/ 1859070 h 2211652"/>
              <a:gd name="connsiteX36" fmla="*/ 4595886 w 6127847"/>
              <a:gd name="connsiteY36" fmla="*/ 1891123 h 2211652"/>
              <a:gd name="connsiteX37" fmla="*/ 4723457 w 6127847"/>
              <a:gd name="connsiteY37" fmla="*/ 1923176 h 2211652"/>
              <a:gd name="connsiteX38" fmla="*/ 4851038 w 6127847"/>
              <a:gd name="connsiteY38" fmla="*/ 1955229 h 2211652"/>
              <a:gd name="connsiteX39" fmla="*/ 4978961 w 6127847"/>
              <a:gd name="connsiteY39" fmla="*/ 2019335 h 2211652"/>
              <a:gd name="connsiteX40" fmla="*/ 5106543 w 6127847"/>
              <a:gd name="connsiteY40" fmla="*/ 2083441 h 2211652"/>
              <a:gd name="connsiteX41" fmla="*/ 5234114 w 6127847"/>
              <a:gd name="connsiteY41" fmla="*/ 2147546 h 2211652"/>
              <a:gd name="connsiteX42" fmla="*/ 5361695 w 6127847"/>
              <a:gd name="connsiteY42" fmla="*/ 2179599 h 2211652"/>
              <a:gd name="connsiteX43" fmla="*/ 5489619 w 6127847"/>
              <a:gd name="connsiteY43" fmla="*/ 2179599 h 2211652"/>
              <a:gd name="connsiteX44" fmla="*/ 5617190 w 6127847"/>
              <a:gd name="connsiteY44" fmla="*/ 2179599 h 2211652"/>
              <a:gd name="connsiteX45" fmla="*/ 5744772 w 6127847"/>
              <a:gd name="connsiteY45" fmla="*/ 2179599 h 2211652"/>
              <a:gd name="connsiteX46" fmla="*/ 5872343 w 6127847"/>
              <a:gd name="connsiteY46" fmla="*/ 2211652 h 2211652"/>
              <a:gd name="connsiteX47" fmla="*/ 6000276 w 6127847"/>
              <a:gd name="connsiteY47" fmla="*/ 2211652 h 2211652"/>
              <a:gd name="connsiteX48" fmla="*/ 6127847 w 6127847"/>
              <a:gd name="connsiteY48" fmla="*/ 2211652 h 2211652"/>
              <a:gd name="connsiteX49" fmla="*/ 6114129 w 6127847"/>
              <a:gd name="connsiteY49" fmla="*/ 2505 h 2211652"/>
              <a:gd name="connsiteX50" fmla="*/ 0 w 6127847"/>
              <a:gd name="connsiteY50" fmla="*/ 0 h 2211652"/>
              <a:gd name="connsiteX0" fmla="*/ 0 w 6127847"/>
              <a:gd name="connsiteY0" fmla="*/ 505 h 2212157"/>
              <a:gd name="connsiteX1" fmla="*/ 4979 w 6127847"/>
              <a:gd name="connsiteY1" fmla="*/ 0 h 2212157"/>
              <a:gd name="connsiteX2" fmla="*/ 127576 w 6127847"/>
              <a:gd name="connsiteY2" fmla="*/ 32558 h 2212157"/>
              <a:gd name="connsiteX3" fmla="*/ 255153 w 6127847"/>
              <a:gd name="connsiteY3" fmla="*/ 64611 h 2212157"/>
              <a:gd name="connsiteX4" fmla="*/ 383078 w 6127847"/>
              <a:gd name="connsiteY4" fmla="*/ 96664 h 2212157"/>
              <a:gd name="connsiteX5" fmla="*/ 510654 w 6127847"/>
              <a:gd name="connsiteY5" fmla="*/ 160770 h 2212157"/>
              <a:gd name="connsiteX6" fmla="*/ 638231 w 6127847"/>
              <a:gd name="connsiteY6" fmla="*/ 192823 h 2212157"/>
              <a:gd name="connsiteX7" fmla="*/ 765806 w 6127847"/>
              <a:gd name="connsiteY7" fmla="*/ 288981 h 2212157"/>
              <a:gd name="connsiteX8" fmla="*/ 893731 w 6127847"/>
              <a:gd name="connsiteY8" fmla="*/ 353087 h 2212157"/>
              <a:gd name="connsiteX9" fmla="*/ 1021305 w 6127847"/>
              <a:gd name="connsiteY9" fmla="*/ 449246 h 2212157"/>
              <a:gd name="connsiteX10" fmla="*/ 1148886 w 6127847"/>
              <a:gd name="connsiteY10" fmla="*/ 545405 h 2212157"/>
              <a:gd name="connsiteX11" fmla="*/ 1276457 w 6127847"/>
              <a:gd name="connsiteY11" fmla="*/ 577458 h 2212157"/>
              <a:gd name="connsiteX12" fmla="*/ 1404390 w 6127847"/>
              <a:gd name="connsiteY12" fmla="*/ 641564 h 2212157"/>
              <a:gd name="connsiteX13" fmla="*/ 1531962 w 6127847"/>
              <a:gd name="connsiteY13" fmla="*/ 737722 h 2212157"/>
              <a:gd name="connsiteX14" fmla="*/ 1659533 w 6127847"/>
              <a:gd name="connsiteY14" fmla="*/ 801828 h 2212157"/>
              <a:gd name="connsiteX15" fmla="*/ 1787114 w 6127847"/>
              <a:gd name="connsiteY15" fmla="*/ 897987 h 2212157"/>
              <a:gd name="connsiteX16" fmla="*/ 1915038 w 6127847"/>
              <a:gd name="connsiteY16" fmla="*/ 962093 h 2212157"/>
              <a:gd name="connsiteX17" fmla="*/ 2042619 w 6127847"/>
              <a:gd name="connsiteY17" fmla="*/ 1026199 h 2212157"/>
              <a:gd name="connsiteX18" fmla="*/ 2170191 w 6127847"/>
              <a:gd name="connsiteY18" fmla="*/ 1090305 h 2212157"/>
              <a:gd name="connsiteX19" fmla="*/ 2297771 w 6127847"/>
              <a:gd name="connsiteY19" fmla="*/ 1122358 h 2212157"/>
              <a:gd name="connsiteX20" fmla="*/ 2425695 w 6127847"/>
              <a:gd name="connsiteY20" fmla="*/ 1154411 h 2212157"/>
              <a:gd name="connsiteX21" fmla="*/ 2553267 w 6127847"/>
              <a:gd name="connsiteY21" fmla="*/ 1186464 h 2212157"/>
              <a:gd name="connsiteX22" fmla="*/ 2680848 w 6127847"/>
              <a:gd name="connsiteY22" fmla="*/ 1218516 h 2212157"/>
              <a:gd name="connsiteX23" fmla="*/ 2808419 w 6127847"/>
              <a:gd name="connsiteY23" fmla="*/ 1282622 h 2212157"/>
              <a:gd name="connsiteX24" fmla="*/ 2936352 w 6127847"/>
              <a:gd name="connsiteY24" fmla="*/ 1346728 h 2212157"/>
              <a:gd name="connsiteX25" fmla="*/ 3063924 w 6127847"/>
              <a:gd name="connsiteY25" fmla="*/ 1410834 h 2212157"/>
              <a:gd name="connsiteX26" fmla="*/ 3191495 w 6127847"/>
              <a:gd name="connsiteY26" fmla="*/ 1474940 h 2212157"/>
              <a:gd name="connsiteX27" fmla="*/ 3319076 w 6127847"/>
              <a:gd name="connsiteY27" fmla="*/ 1506993 h 2212157"/>
              <a:gd name="connsiteX28" fmla="*/ 3447000 w 6127847"/>
              <a:gd name="connsiteY28" fmla="*/ 1539046 h 2212157"/>
              <a:gd name="connsiteX29" fmla="*/ 3574581 w 6127847"/>
              <a:gd name="connsiteY29" fmla="*/ 1603152 h 2212157"/>
              <a:gd name="connsiteX30" fmla="*/ 3702152 w 6127847"/>
              <a:gd name="connsiteY30" fmla="*/ 1635204 h 2212157"/>
              <a:gd name="connsiteX31" fmla="*/ 3829733 w 6127847"/>
              <a:gd name="connsiteY31" fmla="*/ 1699310 h 2212157"/>
              <a:gd name="connsiteX32" fmla="*/ 3957657 w 6127847"/>
              <a:gd name="connsiteY32" fmla="*/ 1731363 h 2212157"/>
              <a:gd name="connsiteX33" fmla="*/ 4085228 w 6127847"/>
              <a:gd name="connsiteY33" fmla="*/ 1795469 h 2212157"/>
              <a:gd name="connsiteX34" fmla="*/ 4212809 w 6127847"/>
              <a:gd name="connsiteY34" fmla="*/ 1795469 h 2212157"/>
              <a:gd name="connsiteX35" fmla="*/ 4340381 w 6127847"/>
              <a:gd name="connsiteY35" fmla="*/ 1827522 h 2212157"/>
              <a:gd name="connsiteX36" fmla="*/ 4468314 w 6127847"/>
              <a:gd name="connsiteY36" fmla="*/ 1859575 h 2212157"/>
              <a:gd name="connsiteX37" fmla="*/ 4595886 w 6127847"/>
              <a:gd name="connsiteY37" fmla="*/ 1891628 h 2212157"/>
              <a:gd name="connsiteX38" fmla="*/ 4723457 w 6127847"/>
              <a:gd name="connsiteY38" fmla="*/ 1923681 h 2212157"/>
              <a:gd name="connsiteX39" fmla="*/ 4851038 w 6127847"/>
              <a:gd name="connsiteY39" fmla="*/ 1955734 h 2212157"/>
              <a:gd name="connsiteX40" fmla="*/ 4978961 w 6127847"/>
              <a:gd name="connsiteY40" fmla="*/ 2019840 h 2212157"/>
              <a:gd name="connsiteX41" fmla="*/ 5106543 w 6127847"/>
              <a:gd name="connsiteY41" fmla="*/ 2083946 h 2212157"/>
              <a:gd name="connsiteX42" fmla="*/ 5234114 w 6127847"/>
              <a:gd name="connsiteY42" fmla="*/ 2148051 h 2212157"/>
              <a:gd name="connsiteX43" fmla="*/ 5361695 w 6127847"/>
              <a:gd name="connsiteY43" fmla="*/ 2180104 h 2212157"/>
              <a:gd name="connsiteX44" fmla="*/ 5489619 w 6127847"/>
              <a:gd name="connsiteY44" fmla="*/ 2180104 h 2212157"/>
              <a:gd name="connsiteX45" fmla="*/ 5617190 w 6127847"/>
              <a:gd name="connsiteY45" fmla="*/ 2180104 h 2212157"/>
              <a:gd name="connsiteX46" fmla="*/ 5744772 w 6127847"/>
              <a:gd name="connsiteY46" fmla="*/ 2180104 h 2212157"/>
              <a:gd name="connsiteX47" fmla="*/ 5872343 w 6127847"/>
              <a:gd name="connsiteY47" fmla="*/ 2212157 h 2212157"/>
              <a:gd name="connsiteX48" fmla="*/ 6000276 w 6127847"/>
              <a:gd name="connsiteY48" fmla="*/ 2212157 h 2212157"/>
              <a:gd name="connsiteX49" fmla="*/ 6127847 w 6127847"/>
              <a:gd name="connsiteY49" fmla="*/ 2212157 h 2212157"/>
              <a:gd name="connsiteX50" fmla="*/ 6114129 w 6127847"/>
              <a:gd name="connsiteY50" fmla="*/ 3010 h 2212157"/>
              <a:gd name="connsiteX51" fmla="*/ 0 w 6127847"/>
              <a:gd name="connsiteY51" fmla="*/ 505 h 2212157"/>
              <a:gd name="connsiteX0" fmla="*/ 0 w 6159191"/>
              <a:gd name="connsiteY0" fmla="*/ 0 h 2240283"/>
              <a:gd name="connsiteX1" fmla="*/ 36323 w 6159191"/>
              <a:gd name="connsiteY1" fmla="*/ 28126 h 2240283"/>
              <a:gd name="connsiteX2" fmla="*/ 158920 w 6159191"/>
              <a:gd name="connsiteY2" fmla="*/ 60684 h 2240283"/>
              <a:gd name="connsiteX3" fmla="*/ 286497 w 6159191"/>
              <a:gd name="connsiteY3" fmla="*/ 92737 h 2240283"/>
              <a:gd name="connsiteX4" fmla="*/ 414422 w 6159191"/>
              <a:gd name="connsiteY4" fmla="*/ 124790 h 2240283"/>
              <a:gd name="connsiteX5" fmla="*/ 541998 w 6159191"/>
              <a:gd name="connsiteY5" fmla="*/ 188896 h 2240283"/>
              <a:gd name="connsiteX6" fmla="*/ 669575 w 6159191"/>
              <a:gd name="connsiteY6" fmla="*/ 220949 h 2240283"/>
              <a:gd name="connsiteX7" fmla="*/ 797150 w 6159191"/>
              <a:gd name="connsiteY7" fmla="*/ 317107 h 2240283"/>
              <a:gd name="connsiteX8" fmla="*/ 925075 w 6159191"/>
              <a:gd name="connsiteY8" fmla="*/ 381213 h 2240283"/>
              <a:gd name="connsiteX9" fmla="*/ 1052649 w 6159191"/>
              <a:gd name="connsiteY9" fmla="*/ 477372 h 2240283"/>
              <a:gd name="connsiteX10" fmla="*/ 1180230 w 6159191"/>
              <a:gd name="connsiteY10" fmla="*/ 573531 h 2240283"/>
              <a:gd name="connsiteX11" fmla="*/ 1307801 w 6159191"/>
              <a:gd name="connsiteY11" fmla="*/ 605584 h 2240283"/>
              <a:gd name="connsiteX12" fmla="*/ 1435734 w 6159191"/>
              <a:gd name="connsiteY12" fmla="*/ 669690 h 2240283"/>
              <a:gd name="connsiteX13" fmla="*/ 1563306 w 6159191"/>
              <a:gd name="connsiteY13" fmla="*/ 765848 h 2240283"/>
              <a:gd name="connsiteX14" fmla="*/ 1690877 w 6159191"/>
              <a:gd name="connsiteY14" fmla="*/ 829954 h 2240283"/>
              <a:gd name="connsiteX15" fmla="*/ 1818458 w 6159191"/>
              <a:gd name="connsiteY15" fmla="*/ 926113 h 2240283"/>
              <a:gd name="connsiteX16" fmla="*/ 1946382 w 6159191"/>
              <a:gd name="connsiteY16" fmla="*/ 990219 h 2240283"/>
              <a:gd name="connsiteX17" fmla="*/ 2073963 w 6159191"/>
              <a:gd name="connsiteY17" fmla="*/ 1054325 h 2240283"/>
              <a:gd name="connsiteX18" fmla="*/ 2201535 w 6159191"/>
              <a:gd name="connsiteY18" fmla="*/ 1118431 h 2240283"/>
              <a:gd name="connsiteX19" fmla="*/ 2329115 w 6159191"/>
              <a:gd name="connsiteY19" fmla="*/ 1150484 h 2240283"/>
              <a:gd name="connsiteX20" fmla="*/ 2457039 w 6159191"/>
              <a:gd name="connsiteY20" fmla="*/ 1182537 h 2240283"/>
              <a:gd name="connsiteX21" fmla="*/ 2584611 w 6159191"/>
              <a:gd name="connsiteY21" fmla="*/ 1214590 h 2240283"/>
              <a:gd name="connsiteX22" fmla="*/ 2712192 w 6159191"/>
              <a:gd name="connsiteY22" fmla="*/ 1246642 h 2240283"/>
              <a:gd name="connsiteX23" fmla="*/ 2839763 w 6159191"/>
              <a:gd name="connsiteY23" fmla="*/ 1310748 h 2240283"/>
              <a:gd name="connsiteX24" fmla="*/ 2967696 w 6159191"/>
              <a:gd name="connsiteY24" fmla="*/ 1374854 h 2240283"/>
              <a:gd name="connsiteX25" fmla="*/ 3095268 w 6159191"/>
              <a:gd name="connsiteY25" fmla="*/ 1438960 h 2240283"/>
              <a:gd name="connsiteX26" fmla="*/ 3222839 w 6159191"/>
              <a:gd name="connsiteY26" fmla="*/ 1503066 h 2240283"/>
              <a:gd name="connsiteX27" fmla="*/ 3350420 w 6159191"/>
              <a:gd name="connsiteY27" fmla="*/ 1535119 h 2240283"/>
              <a:gd name="connsiteX28" fmla="*/ 3478344 w 6159191"/>
              <a:gd name="connsiteY28" fmla="*/ 1567172 h 2240283"/>
              <a:gd name="connsiteX29" fmla="*/ 3605925 w 6159191"/>
              <a:gd name="connsiteY29" fmla="*/ 1631278 h 2240283"/>
              <a:gd name="connsiteX30" fmla="*/ 3733496 w 6159191"/>
              <a:gd name="connsiteY30" fmla="*/ 1663330 h 2240283"/>
              <a:gd name="connsiteX31" fmla="*/ 3861077 w 6159191"/>
              <a:gd name="connsiteY31" fmla="*/ 1727436 h 2240283"/>
              <a:gd name="connsiteX32" fmla="*/ 3989001 w 6159191"/>
              <a:gd name="connsiteY32" fmla="*/ 1759489 h 2240283"/>
              <a:gd name="connsiteX33" fmla="*/ 4116572 w 6159191"/>
              <a:gd name="connsiteY33" fmla="*/ 1823595 h 2240283"/>
              <a:gd name="connsiteX34" fmla="*/ 4244153 w 6159191"/>
              <a:gd name="connsiteY34" fmla="*/ 1823595 h 2240283"/>
              <a:gd name="connsiteX35" fmla="*/ 4371725 w 6159191"/>
              <a:gd name="connsiteY35" fmla="*/ 1855648 h 2240283"/>
              <a:gd name="connsiteX36" fmla="*/ 4499658 w 6159191"/>
              <a:gd name="connsiteY36" fmla="*/ 1887701 h 2240283"/>
              <a:gd name="connsiteX37" fmla="*/ 4627230 w 6159191"/>
              <a:gd name="connsiteY37" fmla="*/ 1919754 h 2240283"/>
              <a:gd name="connsiteX38" fmla="*/ 4754801 w 6159191"/>
              <a:gd name="connsiteY38" fmla="*/ 1951807 h 2240283"/>
              <a:gd name="connsiteX39" fmla="*/ 4882382 w 6159191"/>
              <a:gd name="connsiteY39" fmla="*/ 1983860 h 2240283"/>
              <a:gd name="connsiteX40" fmla="*/ 5010305 w 6159191"/>
              <a:gd name="connsiteY40" fmla="*/ 2047966 h 2240283"/>
              <a:gd name="connsiteX41" fmla="*/ 5137887 w 6159191"/>
              <a:gd name="connsiteY41" fmla="*/ 2112072 h 2240283"/>
              <a:gd name="connsiteX42" fmla="*/ 5265458 w 6159191"/>
              <a:gd name="connsiteY42" fmla="*/ 2176177 h 2240283"/>
              <a:gd name="connsiteX43" fmla="*/ 5393039 w 6159191"/>
              <a:gd name="connsiteY43" fmla="*/ 2208230 h 2240283"/>
              <a:gd name="connsiteX44" fmla="*/ 5520963 w 6159191"/>
              <a:gd name="connsiteY44" fmla="*/ 2208230 h 2240283"/>
              <a:gd name="connsiteX45" fmla="*/ 5648534 w 6159191"/>
              <a:gd name="connsiteY45" fmla="*/ 2208230 h 2240283"/>
              <a:gd name="connsiteX46" fmla="*/ 5776116 w 6159191"/>
              <a:gd name="connsiteY46" fmla="*/ 2208230 h 2240283"/>
              <a:gd name="connsiteX47" fmla="*/ 5903687 w 6159191"/>
              <a:gd name="connsiteY47" fmla="*/ 2240283 h 2240283"/>
              <a:gd name="connsiteX48" fmla="*/ 6031620 w 6159191"/>
              <a:gd name="connsiteY48" fmla="*/ 2240283 h 2240283"/>
              <a:gd name="connsiteX49" fmla="*/ 6159191 w 6159191"/>
              <a:gd name="connsiteY49" fmla="*/ 2240283 h 2240283"/>
              <a:gd name="connsiteX50" fmla="*/ 6145473 w 6159191"/>
              <a:gd name="connsiteY50" fmla="*/ 31136 h 2240283"/>
              <a:gd name="connsiteX51" fmla="*/ 0 w 6159191"/>
              <a:gd name="connsiteY51" fmla="*/ 0 h 2240283"/>
              <a:gd name="connsiteX0" fmla="*/ 0 w 6162274"/>
              <a:gd name="connsiteY0" fmla="*/ 0 h 2240283"/>
              <a:gd name="connsiteX1" fmla="*/ 36323 w 6162274"/>
              <a:gd name="connsiteY1" fmla="*/ 28126 h 2240283"/>
              <a:gd name="connsiteX2" fmla="*/ 158920 w 6162274"/>
              <a:gd name="connsiteY2" fmla="*/ 60684 h 2240283"/>
              <a:gd name="connsiteX3" fmla="*/ 286497 w 6162274"/>
              <a:gd name="connsiteY3" fmla="*/ 92737 h 2240283"/>
              <a:gd name="connsiteX4" fmla="*/ 414422 w 6162274"/>
              <a:gd name="connsiteY4" fmla="*/ 124790 h 2240283"/>
              <a:gd name="connsiteX5" fmla="*/ 541998 w 6162274"/>
              <a:gd name="connsiteY5" fmla="*/ 188896 h 2240283"/>
              <a:gd name="connsiteX6" fmla="*/ 669575 w 6162274"/>
              <a:gd name="connsiteY6" fmla="*/ 220949 h 2240283"/>
              <a:gd name="connsiteX7" fmla="*/ 797150 w 6162274"/>
              <a:gd name="connsiteY7" fmla="*/ 317107 h 2240283"/>
              <a:gd name="connsiteX8" fmla="*/ 925075 w 6162274"/>
              <a:gd name="connsiteY8" fmla="*/ 381213 h 2240283"/>
              <a:gd name="connsiteX9" fmla="*/ 1052649 w 6162274"/>
              <a:gd name="connsiteY9" fmla="*/ 477372 h 2240283"/>
              <a:gd name="connsiteX10" fmla="*/ 1180230 w 6162274"/>
              <a:gd name="connsiteY10" fmla="*/ 573531 h 2240283"/>
              <a:gd name="connsiteX11" fmla="*/ 1307801 w 6162274"/>
              <a:gd name="connsiteY11" fmla="*/ 605584 h 2240283"/>
              <a:gd name="connsiteX12" fmla="*/ 1435734 w 6162274"/>
              <a:gd name="connsiteY12" fmla="*/ 669690 h 2240283"/>
              <a:gd name="connsiteX13" fmla="*/ 1563306 w 6162274"/>
              <a:gd name="connsiteY13" fmla="*/ 765848 h 2240283"/>
              <a:gd name="connsiteX14" fmla="*/ 1690877 w 6162274"/>
              <a:gd name="connsiteY14" fmla="*/ 829954 h 2240283"/>
              <a:gd name="connsiteX15" fmla="*/ 1818458 w 6162274"/>
              <a:gd name="connsiteY15" fmla="*/ 926113 h 2240283"/>
              <a:gd name="connsiteX16" fmla="*/ 1946382 w 6162274"/>
              <a:gd name="connsiteY16" fmla="*/ 990219 h 2240283"/>
              <a:gd name="connsiteX17" fmla="*/ 2073963 w 6162274"/>
              <a:gd name="connsiteY17" fmla="*/ 1054325 h 2240283"/>
              <a:gd name="connsiteX18" fmla="*/ 2201535 w 6162274"/>
              <a:gd name="connsiteY18" fmla="*/ 1118431 h 2240283"/>
              <a:gd name="connsiteX19" fmla="*/ 2329115 w 6162274"/>
              <a:gd name="connsiteY19" fmla="*/ 1150484 h 2240283"/>
              <a:gd name="connsiteX20" fmla="*/ 2457039 w 6162274"/>
              <a:gd name="connsiteY20" fmla="*/ 1182537 h 2240283"/>
              <a:gd name="connsiteX21" fmla="*/ 2584611 w 6162274"/>
              <a:gd name="connsiteY21" fmla="*/ 1214590 h 2240283"/>
              <a:gd name="connsiteX22" fmla="*/ 2712192 w 6162274"/>
              <a:gd name="connsiteY22" fmla="*/ 1246642 h 2240283"/>
              <a:gd name="connsiteX23" fmla="*/ 2839763 w 6162274"/>
              <a:gd name="connsiteY23" fmla="*/ 1310748 h 2240283"/>
              <a:gd name="connsiteX24" fmla="*/ 2967696 w 6162274"/>
              <a:gd name="connsiteY24" fmla="*/ 1374854 h 2240283"/>
              <a:gd name="connsiteX25" fmla="*/ 3095268 w 6162274"/>
              <a:gd name="connsiteY25" fmla="*/ 1438960 h 2240283"/>
              <a:gd name="connsiteX26" fmla="*/ 3222839 w 6162274"/>
              <a:gd name="connsiteY26" fmla="*/ 1503066 h 2240283"/>
              <a:gd name="connsiteX27" fmla="*/ 3350420 w 6162274"/>
              <a:gd name="connsiteY27" fmla="*/ 1535119 h 2240283"/>
              <a:gd name="connsiteX28" fmla="*/ 3478344 w 6162274"/>
              <a:gd name="connsiteY28" fmla="*/ 1567172 h 2240283"/>
              <a:gd name="connsiteX29" fmla="*/ 3605925 w 6162274"/>
              <a:gd name="connsiteY29" fmla="*/ 1631278 h 2240283"/>
              <a:gd name="connsiteX30" fmla="*/ 3733496 w 6162274"/>
              <a:gd name="connsiteY30" fmla="*/ 1663330 h 2240283"/>
              <a:gd name="connsiteX31" fmla="*/ 3861077 w 6162274"/>
              <a:gd name="connsiteY31" fmla="*/ 1727436 h 2240283"/>
              <a:gd name="connsiteX32" fmla="*/ 3989001 w 6162274"/>
              <a:gd name="connsiteY32" fmla="*/ 1759489 h 2240283"/>
              <a:gd name="connsiteX33" fmla="*/ 4116572 w 6162274"/>
              <a:gd name="connsiteY33" fmla="*/ 1823595 h 2240283"/>
              <a:gd name="connsiteX34" fmla="*/ 4244153 w 6162274"/>
              <a:gd name="connsiteY34" fmla="*/ 1823595 h 2240283"/>
              <a:gd name="connsiteX35" fmla="*/ 4371725 w 6162274"/>
              <a:gd name="connsiteY35" fmla="*/ 1855648 h 2240283"/>
              <a:gd name="connsiteX36" fmla="*/ 4499658 w 6162274"/>
              <a:gd name="connsiteY36" fmla="*/ 1887701 h 2240283"/>
              <a:gd name="connsiteX37" fmla="*/ 4627230 w 6162274"/>
              <a:gd name="connsiteY37" fmla="*/ 1919754 h 2240283"/>
              <a:gd name="connsiteX38" fmla="*/ 4754801 w 6162274"/>
              <a:gd name="connsiteY38" fmla="*/ 1951807 h 2240283"/>
              <a:gd name="connsiteX39" fmla="*/ 4882382 w 6162274"/>
              <a:gd name="connsiteY39" fmla="*/ 1983860 h 2240283"/>
              <a:gd name="connsiteX40" fmla="*/ 5010305 w 6162274"/>
              <a:gd name="connsiteY40" fmla="*/ 2047966 h 2240283"/>
              <a:gd name="connsiteX41" fmla="*/ 5137887 w 6162274"/>
              <a:gd name="connsiteY41" fmla="*/ 2112072 h 2240283"/>
              <a:gd name="connsiteX42" fmla="*/ 5265458 w 6162274"/>
              <a:gd name="connsiteY42" fmla="*/ 2176177 h 2240283"/>
              <a:gd name="connsiteX43" fmla="*/ 5393039 w 6162274"/>
              <a:gd name="connsiteY43" fmla="*/ 2208230 h 2240283"/>
              <a:gd name="connsiteX44" fmla="*/ 5520963 w 6162274"/>
              <a:gd name="connsiteY44" fmla="*/ 2208230 h 2240283"/>
              <a:gd name="connsiteX45" fmla="*/ 5648534 w 6162274"/>
              <a:gd name="connsiteY45" fmla="*/ 2208230 h 2240283"/>
              <a:gd name="connsiteX46" fmla="*/ 5776116 w 6162274"/>
              <a:gd name="connsiteY46" fmla="*/ 2208230 h 2240283"/>
              <a:gd name="connsiteX47" fmla="*/ 5903687 w 6162274"/>
              <a:gd name="connsiteY47" fmla="*/ 2240283 h 2240283"/>
              <a:gd name="connsiteX48" fmla="*/ 6031620 w 6162274"/>
              <a:gd name="connsiteY48" fmla="*/ 2240283 h 2240283"/>
              <a:gd name="connsiteX49" fmla="*/ 6159191 w 6162274"/>
              <a:gd name="connsiteY49" fmla="*/ 2240283 h 2240283"/>
              <a:gd name="connsiteX50" fmla="*/ 6161145 w 6162274"/>
              <a:gd name="connsiteY50" fmla="*/ 8231 h 2240283"/>
              <a:gd name="connsiteX51" fmla="*/ 0 w 6162274"/>
              <a:gd name="connsiteY51" fmla="*/ 0 h 2240283"/>
              <a:gd name="connsiteX0" fmla="*/ 0 w 6182982"/>
              <a:gd name="connsiteY0" fmla="*/ 0 h 2240283"/>
              <a:gd name="connsiteX1" fmla="*/ 36323 w 6182982"/>
              <a:gd name="connsiteY1" fmla="*/ 28126 h 2240283"/>
              <a:gd name="connsiteX2" fmla="*/ 158920 w 6182982"/>
              <a:gd name="connsiteY2" fmla="*/ 60684 h 2240283"/>
              <a:gd name="connsiteX3" fmla="*/ 286497 w 6182982"/>
              <a:gd name="connsiteY3" fmla="*/ 92737 h 2240283"/>
              <a:gd name="connsiteX4" fmla="*/ 414422 w 6182982"/>
              <a:gd name="connsiteY4" fmla="*/ 124790 h 2240283"/>
              <a:gd name="connsiteX5" fmla="*/ 541998 w 6182982"/>
              <a:gd name="connsiteY5" fmla="*/ 188896 h 2240283"/>
              <a:gd name="connsiteX6" fmla="*/ 669575 w 6182982"/>
              <a:gd name="connsiteY6" fmla="*/ 220949 h 2240283"/>
              <a:gd name="connsiteX7" fmla="*/ 797150 w 6182982"/>
              <a:gd name="connsiteY7" fmla="*/ 317107 h 2240283"/>
              <a:gd name="connsiteX8" fmla="*/ 925075 w 6182982"/>
              <a:gd name="connsiteY8" fmla="*/ 381213 h 2240283"/>
              <a:gd name="connsiteX9" fmla="*/ 1052649 w 6182982"/>
              <a:gd name="connsiteY9" fmla="*/ 477372 h 2240283"/>
              <a:gd name="connsiteX10" fmla="*/ 1180230 w 6182982"/>
              <a:gd name="connsiteY10" fmla="*/ 573531 h 2240283"/>
              <a:gd name="connsiteX11" fmla="*/ 1307801 w 6182982"/>
              <a:gd name="connsiteY11" fmla="*/ 605584 h 2240283"/>
              <a:gd name="connsiteX12" fmla="*/ 1435734 w 6182982"/>
              <a:gd name="connsiteY12" fmla="*/ 669690 h 2240283"/>
              <a:gd name="connsiteX13" fmla="*/ 1563306 w 6182982"/>
              <a:gd name="connsiteY13" fmla="*/ 765848 h 2240283"/>
              <a:gd name="connsiteX14" fmla="*/ 1690877 w 6182982"/>
              <a:gd name="connsiteY14" fmla="*/ 829954 h 2240283"/>
              <a:gd name="connsiteX15" fmla="*/ 1818458 w 6182982"/>
              <a:gd name="connsiteY15" fmla="*/ 926113 h 2240283"/>
              <a:gd name="connsiteX16" fmla="*/ 1946382 w 6182982"/>
              <a:gd name="connsiteY16" fmla="*/ 990219 h 2240283"/>
              <a:gd name="connsiteX17" fmla="*/ 2073963 w 6182982"/>
              <a:gd name="connsiteY17" fmla="*/ 1054325 h 2240283"/>
              <a:gd name="connsiteX18" fmla="*/ 2201535 w 6182982"/>
              <a:gd name="connsiteY18" fmla="*/ 1118431 h 2240283"/>
              <a:gd name="connsiteX19" fmla="*/ 2329115 w 6182982"/>
              <a:gd name="connsiteY19" fmla="*/ 1150484 h 2240283"/>
              <a:gd name="connsiteX20" fmla="*/ 2457039 w 6182982"/>
              <a:gd name="connsiteY20" fmla="*/ 1182537 h 2240283"/>
              <a:gd name="connsiteX21" fmla="*/ 2584611 w 6182982"/>
              <a:gd name="connsiteY21" fmla="*/ 1214590 h 2240283"/>
              <a:gd name="connsiteX22" fmla="*/ 2712192 w 6182982"/>
              <a:gd name="connsiteY22" fmla="*/ 1246642 h 2240283"/>
              <a:gd name="connsiteX23" fmla="*/ 2839763 w 6182982"/>
              <a:gd name="connsiteY23" fmla="*/ 1310748 h 2240283"/>
              <a:gd name="connsiteX24" fmla="*/ 2967696 w 6182982"/>
              <a:gd name="connsiteY24" fmla="*/ 1374854 h 2240283"/>
              <a:gd name="connsiteX25" fmla="*/ 3095268 w 6182982"/>
              <a:gd name="connsiteY25" fmla="*/ 1438960 h 2240283"/>
              <a:gd name="connsiteX26" fmla="*/ 3222839 w 6182982"/>
              <a:gd name="connsiteY26" fmla="*/ 1503066 h 2240283"/>
              <a:gd name="connsiteX27" fmla="*/ 3350420 w 6182982"/>
              <a:gd name="connsiteY27" fmla="*/ 1535119 h 2240283"/>
              <a:gd name="connsiteX28" fmla="*/ 3478344 w 6182982"/>
              <a:gd name="connsiteY28" fmla="*/ 1567172 h 2240283"/>
              <a:gd name="connsiteX29" fmla="*/ 3605925 w 6182982"/>
              <a:gd name="connsiteY29" fmla="*/ 1631278 h 2240283"/>
              <a:gd name="connsiteX30" fmla="*/ 3733496 w 6182982"/>
              <a:gd name="connsiteY30" fmla="*/ 1663330 h 2240283"/>
              <a:gd name="connsiteX31" fmla="*/ 3861077 w 6182982"/>
              <a:gd name="connsiteY31" fmla="*/ 1727436 h 2240283"/>
              <a:gd name="connsiteX32" fmla="*/ 3989001 w 6182982"/>
              <a:gd name="connsiteY32" fmla="*/ 1759489 h 2240283"/>
              <a:gd name="connsiteX33" fmla="*/ 4116572 w 6182982"/>
              <a:gd name="connsiteY33" fmla="*/ 1823595 h 2240283"/>
              <a:gd name="connsiteX34" fmla="*/ 4244153 w 6182982"/>
              <a:gd name="connsiteY34" fmla="*/ 1823595 h 2240283"/>
              <a:gd name="connsiteX35" fmla="*/ 4371725 w 6182982"/>
              <a:gd name="connsiteY35" fmla="*/ 1855648 h 2240283"/>
              <a:gd name="connsiteX36" fmla="*/ 4499658 w 6182982"/>
              <a:gd name="connsiteY36" fmla="*/ 1887701 h 2240283"/>
              <a:gd name="connsiteX37" fmla="*/ 4627230 w 6182982"/>
              <a:gd name="connsiteY37" fmla="*/ 1919754 h 2240283"/>
              <a:gd name="connsiteX38" fmla="*/ 4754801 w 6182982"/>
              <a:gd name="connsiteY38" fmla="*/ 1951807 h 2240283"/>
              <a:gd name="connsiteX39" fmla="*/ 4882382 w 6182982"/>
              <a:gd name="connsiteY39" fmla="*/ 1983860 h 2240283"/>
              <a:gd name="connsiteX40" fmla="*/ 5010305 w 6182982"/>
              <a:gd name="connsiteY40" fmla="*/ 2047966 h 2240283"/>
              <a:gd name="connsiteX41" fmla="*/ 5137887 w 6182982"/>
              <a:gd name="connsiteY41" fmla="*/ 2112072 h 2240283"/>
              <a:gd name="connsiteX42" fmla="*/ 5265458 w 6182982"/>
              <a:gd name="connsiteY42" fmla="*/ 2176177 h 2240283"/>
              <a:gd name="connsiteX43" fmla="*/ 5393039 w 6182982"/>
              <a:gd name="connsiteY43" fmla="*/ 2208230 h 2240283"/>
              <a:gd name="connsiteX44" fmla="*/ 5520963 w 6182982"/>
              <a:gd name="connsiteY44" fmla="*/ 2208230 h 2240283"/>
              <a:gd name="connsiteX45" fmla="*/ 5648534 w 6182982"/>
              <a:gd name="connsiteY45" fmla="*/ 2208230 h 2240283"/>
              <a:gd name="connsiteX46" fmla="*/ 5776116 w 6182982"/>
              <a:gd name="connsiteY46" fmla="*/ 2208230 h 2240283"/>
              <a:gd name="connsiteX47" fmla="*/ 5903687 w 6182982"/>
              <a:gd name="connsiteY47" fmla="*/ 2240283 h 2240283"/>
              <a:gd name="connsiteX48" fmla="*/ 6031620 w 6182982"/>
              <a:gd name="connsiteY48" fmla="*/ 2240283 h 2240283"/>
              <a:gd name="connsiteX49" fmla="*/ 6182982 w 6182982"/>
              <a:gd name="connsiteY49" fmla="*/ 2240283 h 2240283"/>
              <a:gd name="connsiteX50" fmla="*/ 6161145 w 6182982"/>
              <a:gd name="connsiteY50" fmla="*/ 8231 h 2240283"/>
              <a:gd name="connsiteX51" fmla="*/ 0 w 6182982"/>
              <a:gd name="connsiteY51" fmla="*/ 0 h 22402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</a:cxnLst>
            <a:rect l="l" t="t" r="r" b="b"/>
            <a:pathLst>
              <a:path w="6182982" h="2240283">
                <a:moveTo>
                  <a:pt x="0" y="0"/>
                </a:moveTo>
                <a:lnTo>
                  <a:pt x="36323" y="28126"/>
                </a:lnTo>
                <a:lnTo>
                  <a:pt x="158920" y="60684"/>
                </a:lnTo>
                <a:lnTo>
                  <a:pt x="286497" y="92737"/>
                </a:lnTo>
                <a:lnTo>
                  <a:pt x="414422" y="124790"/>
                </a:lnTo>
                <a:lnTo>
                  <a:pt x="541998" y="188896"/>
                </a:lnTo>
                <a:lnTo>
                  <a:pt x="669575" y="220949"/>
                </a:lnTo>
                <a:lnTo>
                  <a:pt x="797150" y="317107"/>
                </a:lnTo>
                <a:lnTo>
                  <a:pt x="925075" y="381213"/>
                </a:lnTo>
                <a:lnTo>
                  <a:pt x="1052649" y="477372"/>
                </a:lnTo>
                <a:lnTo>
                  <a:pt x="1180230" y="573531"/>
                </a:lnTo>
                <a:lnTo>
                  <a:pt x="1307801" y="605584"/>
                </a:lnTo>
                <a:lnTo>
                  <a:pt x="1435734" y="669690"/>
                </a:lnTo>
                <a:lnTo>
                  <a:pt x="1563306" y="765848"/>
                </a:lnTo>
                <a:lnTo>
                  <a:pt x="1690877" y="829954"/>
                </a:lnTo>
                <a:lnTo>
                  <a:pt x="1818458" y="926113"/>
                </a:lnTo>
                <a:lnTo>
                  <a:pt x="1946382" y="990219"/>
                </a:lnTo>
                <a:lnTo>
                  <a:pt x="2073963" y="1054325"/>
                </a:lnTo>
                <a:lnTo>
                  <a:pt x="2201535" y="1118431"/>
                </a:lnTo>
                <a:lnTo>
                  <a:pt x="2329115" y="1150484"/>
                </a:lnTo>
                <a:lnTo>
                  <a:pt x="2457039" y="1182537"/>
                </a:lnTo>
                <a:lnTo>
                  <a:pt x="2584611" y="1214590"/>
                </a:lnTo>
                <a:lnTo>
                  <a:pt x="2712192" y="1246642"/>
                </a:lnTo>
                <a:lnTo>
                  <a:pt x="2839763" y="1310748"/>
                </a:lnTo>
                <a:lnTo>
                  <a:pt x="2967696" y="1374854"/>
                </a:lnTo>
                <a:lnTo>
                  <a:pt x="3095268" y="1438960"/>
                </a:lnTo>
                <a:lnTo>
                  <a:pt x="3222839" y="1503066"/>
                </a:lnTo>
                <a:lnTo>
                  <a:pt x="3350420" y="1535119"/>
                </a:lnTo>
                <a:lnTo>
                  <a:pt x="3478344" y="1567172"/>
                </a:lnTo>
                <a:lnTo>
                  <a:pt x="3605925" y="1631278"/>
                </a:lnTo>
                <a:lnTo>
                  <a:pt x="3733496" y="1663330"/>
                </a:lnTo>
                <a:lnTo>
                  <a:pt x="3861077" y="1727436"/>
                </a:lnTo>
                <a:lnTo>
                  <a:pt x="3989001" y="1759489"/>
                </a:lnTo>
                <a:lnTo>
                  <a:pt x="4116572" y="1823595"/>
                </a:lnTo>
                <a:lnTo>
                  <a:pt x="4244153" y="1823595"/>
                </a:lnTo>
                <a:lnTo>
                  <a:pt x="4371725" y="1855648"/>
                </a:lnTo>
                <a:lnTo>
                  <a:pt x="4499658" y="1887701"/>
                </a:lnTo>
                <a:lnTo>
                  <a:pt x="4627230" y="1919754"/>
                </a:lnTo>
                <a:lnTo>
                  <a:pt x="4754801" y="1951807"/>
                </a:lnTo>
                <a:lnTo>
                  <a:pt x="4882382" y="1983860"/>
                </a:lnTo>
                <a:lnTo>
                  <a:pt x="5010305" y="2047966"/>
                </a:lnTo>
                <a:lnTo>
                  <a:pt x="5137887" y="2112072"/>
                </a:lnTo>
                <a:lnTo>
                  <a:pt x="5265458" y="2176177"/>
                </a:lnTo>
                <a:lnTo>
                  <a:pt x="5393039" y="2208230"/>
                </a:lnTo>
                <a:lnTo>
                  <a:pt x="5520963" y="2208230"/>
                </a:lnTo>
                <a:lnTo>
                  <a:pt x="5648534" y="2208230"/>
                </a:lnTo>
                <a:lnTo>
                  <a:pt x="5776116" y="2208230"/>
                </a:lnTo>
                <a:lnTo>
                  <a:pt x="5903687" y="2240283"/>
                </a:lnTo>
                <a:lnTo>
                  <a:pt x="6031620" y="2240283"/>
                </a:lnTo>
                <a:lnTo>
                  <a:pt x="6182982" y="2240283"/>
                </a:lnTo>
                <a:cubicBezTo>
                  <a:pt x="6178409" y="1503901"/>
                  <a:pt x="6165718" y="744613"/>
                  <a:pt x="6161145" y="8231"/>
                </a:cubicBezTo>
                <a:lnTo>
                  <a:pt x="0" y="0"/>
                </a:lnTo>
                <a:close/>
              </a:path>
            </a:pathLst>
          </a:custGeom>
          <a:solidFill>
            <a:srgbClr val="FF0000"/>
          </a:solidFill>
          <a:ln w="9510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SE" sz="2400"/>
          </a:p>
        </p:txBody>
      </p:sp>
      <p:pic>
        <p:nvPicPr>
          <p:cNvPr id="13" name="Picture 12" descr="A large group of animals&#10;&#10;Description automatically generated">
            <a:extLst>
              <a:ext uri="{FF2B5EF4-FFF2-40B4-BE49-F238E27FC236}">
                <a16:creationId xmlns:a16="http://schemas.microsoft.com/office/drawing/2014/main" id="{494770A0-F5CB-B33C-1776-AA0273B96B2B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17014" y="1049211"/>
            <a:ext cx="9893083" cy="4679232"/>
          </a:xfrm>
          <a:prstGeom prst="rect">
            <a:avLst/>
          </a:prstGeom>
        </p:spPr>
      </p:pic>
      <p:grpSp>
        <p:nvGrpSpPr>
          <p:cNvPr id="57" name="Group 56">
            <a:extLst>
              <a:ext uri="{FF2B5EF4-FFF2-40B4-BE49-F238E27FC236}">
                <a16:creationId xmlns:a16="http://schemas.microsoft.com/office/drawing/2014/main" id="{7AD9F634-1B21-9852-9F3D-98DF8FCB2EDB}"/>
              </a:ext>
            </a:extLst>
          </p:cNvPr>
          <p:cNvGrpSpPr/>
          <p:nvPr/>
        </p:nvGrpSpPr>
        <p:grpSpPr>
          <a:xfrm>
            <a:off x="794650" y="5772702"/>
            <a:ext cx="1035861" cy="584775"/>
            <a:chOff x="2391673" y="5994873"/>
            <a:chExt cx="1035861" cy="440899"/>
          </a:xfrm>
        </p:grpSpPr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91980DEF-E14D-D8DA-80C7-1BD83858364B}"/>
                </a:ext>
              </a:extLst>
            </p:cNvPr>
            <p:cNvSpPr txBox="1"/>
            <p:nvPr/>
          </p:nvSpPr>
          <p:spPr>
            <a:xfrm>
              <a:off x="2391673" y="5994873"/>
              <a:ext cx="1035861" cy="4408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SE" sz="3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Rubik Light" pitchFamily="2" charset="-79"/>
                  <a:cs typeface="Rubik Light" pitchFamily="2" charset="-79"/>
                </a:rPr>
                <a:t>1970</a:t>
              </a:r>
            </a:p>
          </p:txBody>
        </p:sp>
        <p:cxnSp>
          <p:nvCxnSpPr>
            <p:cNvPr id="59" name="Google Shape;251;p39">
              <a:extLst>
                <a:ext uri="{FF2B5EF4-FFF2-40B4-BE49-F238E27FC236}">
                  <a16:creationId xmlns:a16="http://schemas.microsoft.com/office/drawing/2014/main" id="{446B0CE3-9B77-A8FC-90BD-96E9DFD64C56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2462364" y="6040139"/>
              <a:ext cx="71999" cy="0"/>
            </a:xfrm>
            <a:prstGeom prst="straightConnector1">
              <a:avLst/>
            </a:prstGeom>
            <a:noFill/>
            <a:ln w="19050" cap="flat" cmpd="sng">
              <a:solidFill>
                <a:schemeClr val="tx1">
                  <a:lumMod val="85000"/>
                  <a:lumOff val="15000"/>
                </a:schemeClr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</p:grpSp>
      <p:grpSp>
        <p:nvGrpSpPr>
          <p:cNvPr id="60" name="Group 59">
            <a:extLst>
              <a:ext uri="{FF2B5EF4-FFF2-40B4-BE49-F238E27FC236}">
                <a16:creationId xmlns:a16="http://schemas.microsoft.com/office/drawing/2014/main" id="{3EA6C7D8-07C1-C99C-42C9-4DCBCAB88DA2}"/>
              </a:ext>
            </a:extLst>
          </p:cNvPr>
          <p:cNvGrpSpPr/>
          <p:nvPr/>
        </p:nvGrpSpPr>
        <p:grpSpPr>
          <a:xfrm>
            <a:off x="5461262" y="5769782"/>
            <a:ext cx="1069524" cy="654846"/>
            <a:chOff x="5515286" y="5999161"/>
            <a:chExt cx="792002" cy="493732"/>
          </a:xfrm>
        </p:grpSpPr>
        <p:sp>
          <p:nvSpPr>
            <p:cNvPr id="61" name="TextBox 60">
              <a:extLst>
                <a:ext uri="{FF2B5EF4-FFF2-40B4-BE49-F238E27FC236}">
                  <a16:creationId xmlns:a16="http://schemas.microsoft.com/office/drawing/2014/main" id="{A5CB5AB3-A709-9C3E-D689-88FFC591E379}"/>
                </a:ext>
              </a:extLst>
            </p:cNvPr>
            <p:cNvSpPr txBox="1"/>
            <p:nvPr/>
          </p:nvSpPr>
          <p:spPr>
            <a:xfrm>
              <a:off x="5515286" y="6051992"/>
              <a:ext cx="792002" cy="44090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SE" sz="3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Rubik Light" pitchFamily="2" charset="-79"/>
                  <a:cs typeface="Rubik Light" pitchFamily="2" charset="-79"/>
                </a:rPr>
                <a:t>1990</a:t>
              </a:r>
            </a:p>
          </p:txBody>
        </p:sp>
        <p:cxnSp>
          <p:nvCxnSpPr>
            <p:cNvPr id="62" name="Google Shape;251;p39">
              <a:extLst>
                <a:ext uri="{FF2B5EF4-FFF2-40B4-BE49-F238E27FC236}">
                  <a16:creationId xmlns:a16="http://schemas.microsoft.com/office/drawing/2014/main" id="{EE78AA8C-ACF2-9605-8816-D417F1C5A358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5862438" y="6035161"/>
              <a:ext cx="71999" cy="0"/>
            </a:xfrm>
            <a:prstGeom prst="straightConnector1">
              <a:avLst/>
            </a:prstGeom>
            <a:noFill/>
            <a:ln w="19050" cap="flat" cmpd="sng">
              <a:solidFill>
                <a:schemeClr val="tx1">
                  <a:lumMod val="85000"/>
                  <a:lumOff val="15000"/>
                </a:schemeClr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</p:grpSp>
      <p:grpSp>
        <p:nvGrpSpPr>
          <p:cNvPr id="63" name="Group 62">
            <a:extLst>
              <a:ext uri="{FF2B5EF4-FFF2-40B4-BE49-F238E27FC236}">
                <a16:creationId xmlns:a16="http://schemas.microsoft.com/office/drawing/2014/main" id="{F325A886-F10E-F752-F40C-A2CE06B6FB7E}"/>
              </a:ext>
            </a:extLst>
          </p:cNvPr>
          <p:cNvGrpSpPr/>
          <p:nvPr/>
        </p:nvGrpSpPr>
        <p:grpSpPr>
          <a:xfrm>
            <a:off x="9939055" y="5783489"/>
            <a:ext cx="1083951" cy="668453"/>
            <a:chOff x="8302492" y="5999162"/>
            <a:chExt cx="802686" cy="503992"/>
          </a:xfrm>
        </p:grpSpPr>
        <p:sp>
          <p:nvSpPr>
            <p:cNvPr id="64" name="TextBox 63">
              <a:extLst>
                <a:ext uri="{FF2B5EF4-FFF2-40B4-BE49-F238E27FC236}">
                  <a16:creationId xmlns:a16="http://schemas.microsoft.com/office/drawing/2014/main" id="{A11A2B19-4862-1CF6-6FF3-53621200C122}"/>
                </a:ext>
              </a:extLst>
            </p:cNvPr>
            <p:cNvSpPr txBox="1"/>
            <p:nvPr/>
          </p:nvSpPr>
          <p:spPr>
            <a:xfrm>
              <a:off x="8302492" y="6062253"/>
              <a:ext cx="802686" cy="44090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SE" sz="3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Rubik Light" pitchFamily="2" charset="-79"/>
                  <a:cs typeface="Rubik Light" pitchFamily="2" charset="-79"/>
                </a:rPr>
                <a:t>2018</a:t>
              </a:r>
            </a:p>
          </p:txBody>
        </p:sp>
        <p:cxnSp>
          <p:nvCxnSpPr>
            <p:cNvPr id="65" name="Google Shape;251;p39">
              <a:extLst>
                <a:ext uri="{FF2B5EF4-FFF2-40B4-BE49-F238E27FC236}">
                  <a16:creationId xmlns:a16="http://schemas.microsoft.com/office/drawing/2014/main" id="{0C6E49AB-DBA9-7D9E-9CEA-FF005BD4EB68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8914215" y="6035162"/>
              <a:ext cx="71999" cy="0"/>
            </a:xfrm>
            <a:prstGeom prst="straightConnector1">
              <a:avLst/>
            </a:prstGeom>
            <a:noFill/>
            <a:ln w="19050" cap="flat" cmpd="sng">
              <a:solidFill>
                <a:schemeClr val="tx1">
                  <a:lumMod val="85000"/>
                  <a:lumOff val="15000"/>
                </a:schemeClr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</p:grpSp>
      <p:cxnSp>
        <p:nvCxnSpPr>
          <p:cNvPr id="66" name="Google Shape;251;p39">
            <a:extLst>
              <a:ext uri="{FF2B5EF4-FFF2-40B4-BE49-F238E27FC236}">
                <a16:creationId xmlns:a16="http://schemas.microsoft.com/office/drawing/2014/main" id="{FB298F64-9A6F-8E9B-67E0-6CF86247250A}"/>
              </a:ext>
            </a:extLst>
          </p:cNvPr>
          <p:cNvCxnSpPr>
            <a:cxnSpLocks/>
          </p:cNvCxnSpPr>
          <p:nvPr/>
        </p:nvCxnSpPr>
        <p:spPr>
          <a:xfrm flipV="1">
            <a:off x="889457" y="5779306"/>
            <a:ext cx="9931408" cy="12639"/>
          </a:xfrm>
          <a:prstGeom prst="straightConnector1">
            <a:avLst/>
          </a:prstGeom>
          <a:noFill/>
          <a:ln w="28575" cap="flat" cmpd="sng">
            <a:solidFill>
              <a:schemeClr val="tx1">
                <a:lumMod val="85000"/>
                <a:lumOff val="15000"/>
              </a:schemeClr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09561C74-5B8E-03CD-748D-F5BC758143B9}"/>
              </a:ext>
            </a:extLst>
          </p:cNvPr>
          <p:cNvSpPr txBox="1"/>
          <p:nvPr/>
        </p:nvSpPr>
        <p:spPr>
          <a:xfrm>
            <a:off x="809399" y="317352"/>
            <a:ext cx="339048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SE" sz="4000" dirty="0">
                <a:latin typeface="Rubik Medium" pitchFamily="2" charset="-79"/>
                <a:cs typeface="Rubik Medium" pitchFamily="2" charset="-79"/>
              </a:rPr>
              <a:t>Wild Animals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9BE0AD35-B8C3-A34D-6643-AE88CC8AFB39}"/>
              </a:ext>
            </a:extLst>
          </p:cNvPr>
          <p:cNvSpPr txBox="1"/>
          <p:nvPr/>
        </p:nvSpPr>
        <p:spPr>
          <a:xfrm>
            <a:off x="1" y="-4551"/>
            <a:ext cx="12191999" cy="53860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121920" tIns="60960" rIns="121920" bIns="6096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SE" sz="2700" dirty="0">
                <a:ln/>
                <a:solidFill>
                  <a:srgbClr val="282828"/>
                </a:solidFill>
                <a:latin typeface="Rubik-Light"/>
                <a:cs typeface="Rubik-Light"/>
                <a:sym typeface="Rubik-Light"/>
                <a:rtl val="0"/>
              </a:rPr>
              <a:t>Wild Species Populations since 1970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61CA3F19-D775-B206-48FA-2620DAE6E31C}"/>
              </a:ext>
            </a:extLst>
          </p:cNvPr>
          <p:cNvSpPr/>
          <p:nvPr/>
        </p:nvSpPr>
        <p:spPr>
          <a:xfrm rot="16200000">
            <a:off x="5838859" y="-5897746"/>
            <a:ext cx="511007" cy="12192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1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5E97E25A-8E9C-063B-E49E-12EEFACFC53E}"/>
              </a:ext>
            </a:extLst>
          </p:cNvPr>
          <p:cNvSpPr/>
          <p:nvPr/>
        </p:nvSpPr>
        <p:spPr>
          <a:xfrm>
            <a:off x="11322123" y="581890"/>
            <a:ext cx="869877" cy="589328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1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1AFA941-6BDD-2E20-B0C6-D6D802A37E8E}"/>
              </a:ext>
            </a:extLst>
          </p:cNvPr>
          <p:cNvSpPr/>
          <p:nvPr/>
        </p:nvSpPr>
        <p:spPr>
          <a:xfrm>
            <a:off x="22751" y="581890"/>
            <a:ext cx="869877" cy="589328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1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7DE58BDC-F44C-659C-334F-65C704FA1014}"/>
              </a:ext>
            </a:extLst>
          </p:cNvPr>
          <p:cNvSpPr/>
          <p:nvPr/>
        </p:nvSpPr>
        <p:spPr>
          <a:xfrm rot="16200000">
            <a:off x="5838861" y="505166"/>
            <a:ext cx="511007" cy="12192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1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2A35DD1-59B0-F4FE-DB0A-9F76A7AABFFF}"/>
              </a:ext>
            </a:extLst>
          </p:cNvPr>
          <p:cNvSpPr txBox="1"/>
          <p:nvPr/>
        </p:nvSpPr>
        <p:spPr>
          <a:xfrm>
            <a:off x="10064435" y="6609510"/>
            <a:ext cx="2127565" cy="21544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GB" sz="800" dirty="0">
                <a:ln/>
                <a:solidFill>
                  <a:schemeClr val="bg1">
                    <a:lumMod val="50000"/>
                  </a:schemeClr>
                </a:solidFill>
                <a:latin typeface="Rubik-Light"/>
                <a:cs typeface="Rubik-Light"/>
                <a:sym typeface="Rubik-Light"/>
                <a:rtl val="0"/>
              </a:rPr>
              <a:t>M</a:t>
            </a:r>
            <a:r>
              <a:rPr lang="en-SE" sz="800" dirty="0">
                <a:ln/>
                <a:solidFill>
                  <a:schemeClr val="bg1">
                    <a:lumMod val="50000"/>
                  </a:schemeClr>
                </a:solidFill>
                <a:latin typeface="Rubik-Light"/>
                <a:cs typeface="Rubik-Light"/>
                <a:sym typeface="Rubik-Light"/>
                <a:rtl val="0"/>
              </a:rPr>
              <a:t>ore info: gapminder.org/128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18F335D-E833-7B49-5801-908C69E191D6}"/>
              </a:ext>
            </a:extLst>
          </p:cNvPr>
          <p:cNvSpPr txBox="1"/>
          <p:nvPr/>
        </p:nvSpPr>
        <p:spPr>
          <a:xfrm>
            <a:off x="23262" y="6609510"/>
            <a:ext cx="3064309" cy="21544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sv-SE" sz="800" dirty="0">
                <a:ln/>
                <a:solidFill>
                  <a:schemeClr val="bg1">
                    <a:lumMod val="50000"/>
                  </a:schemeClr>
                </a:solidFill>
                <a:latin typeface="Rubik-Light"/>
                <a:cs typeface="Rubik-Light"/>
                <a:sym typeface="Rubik-Light"/>
                <a:rtl val="0"/>
              </a:rPr>
              <a:t>Data: </a:t>
            </a:r>
            <a:r>
              <a:rPr lang="sv-SE" sz="800" dirty="0" err="1">
                <a:ln/>
                <a:solidFill>
                  <a:schemeClr val="bg1">
                    <a:lumMod val="50000"/>
                  </a:schemeClr>
                </a:solidFill>
                <a:latin typeface="Rubik-Light"/>
                <a:cs typeface="Rubik-Light"/>
                <a:sym typeface="Rubik-Light"/>
                <a:rtl val="0"/>
              </a:rPr>
              <a:t>Living</a:t>
            </a:r>
            <a:r>
              <a:rPr lang="sv-SE" sz="800" dirty="0">
                <a:ln/>
                <a:solidFill>
                  <a:schemeClr val="bg1">
                    <a:lumMod val="50000"/>
                  </a:schemeClr>
                </a:solidFill>
                <a:latin typeface="Rubik-Light"/>
                <a:cs typeface="Rubik-Light"/>
                <a:sym typeface="Rubik-Light"/>
                <a:rtl val="0"/>
              </a:rPr>
              <a:t> Planet Index</a:t>
            </a:r>
            <a:endParaRPr lang="en-SE" sz="800" dirty="0">
              <a:ln/>
              <a:solidFill>
                <a:schemeClr val="bg1">
                  <a:lumMod val="50000"/>
                </a:schemeClr>
              </a:solidFill>
              <a:latin typeface="Rubik-Light"/>
              <a:cs typeface="Rubik-Light"/>
              <a:sym typeface="Rubik-Light"/>
              <a:rtl val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15EA9E06-0E7E-54A4-9809-B0B658A07F15}"/>
              </a:ext>
            </a:extLst>
          </p:cNvPr>
          <p:cNvSpPr txBox="1"/>
          <p:nvPr/>
        </p:nvSpPr>
        <p:spPr>
          <a:xfrm>
            <a:off x="4029501" y="524001"/>
            <a:ext cx="6884305" cy="40011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l"/>
            <a:r>
              <a:rPr lang="sv-SE" sz="2000" dirty="0" err="1">
                <a:ln/>
                <a:solidFill>
                  <a:srgbClr val="282828"/>
                </a:solidFill>
                <a:latin typeface="Rubik-Light"/>
                <a:cs typeface="Rubik-Light"/>
                <a:sym typeface="Rubik-Light"/>
                <a:rtl val="0"/>
              </a:rPr>
              <a:t>Average</a:t>
            </a:r>
            <a:r>
              <a:rPr lang="sv-SE" sz="2000" dirty="0">
                <a:ln/>
                <a:solidFill>
                  <a:srgbClr val="282828"/>
                </a:solidFill>
                <a:latin typeface="Rubik-Light"/>
                <a:cs typeface="Rubik-Light"/>
                <a:sym typeface="Rubik-Light"/>
                <a:rtl val="0"/>
              </a:rPr>
              <a:t> </a:t>
            </a:r>
            <a:r>
              <a:rPr lang="sv-SE" sz="2000" dirty="0" err="1">
                <a:ln/>
                <a:solidFill>
                  <a:srgbClr val="282828"/>
                </a:solidFill>
                <a:latin typeface="Rubik-Light"/>
                <a:cs typeface="Rubik-Light"/>
                <a:sym typeface="Rubik-Light"/>
                <a:rtl val="0"/>
              </a:rPr>
              <a:t>of</a:t>
            </a:r>
            <a:r>
              <a:rPr lang="sv-SE" sz="2000" dirty="0">
                <a:ln/>
                <a:solidFill>
                  <a:srgbClr val="282828"/>
                </a:solidFill>
                <a:latin typeface="Rubik-Light"/>
                <a:cs typeface="Rubik-Light"/>
                <a:sym typeface="Rubik-Light"/>
                <a:rtl val="0"/>
              </a:rPr>
              <a:t> 32,000 populations </a:t>
            </a:r>
            <a:r>
              <a:rPr lang="sv-SE" sz="2000" dirty="0" err="1">
                <a:ln/>
                <a:solidFill>
                  <a:srgbClr val="282828"/>
                </a:solidFill>
                <a:latin typeface="Rubik-Light"/>
                <a:cs typeface="Rubik-Light"/>
                <a:sym typeface="Rubik-Light"/>
                <a:rtl val="0"/>
              </a:rPr>
              <a:t>of</a:t>
            </a:r>
            <a:r>
              <a:rPr lang="sv-SE" sz="2000" dirty="0">
                <a:ln/>
                <a:solidFill>
                  <a:srgbClr val="282828"/>
                </a:solidFill>
                <a:latin typeface="Rubik-Light"/>
                <a:cs typeface="Rubik-Light"/>
                <a:sym typeface="Rubik-Light"/>
                <a:rtl val="0"/>
              </a:rPr>
              <a:t> species </a:t>
            </a:r>
            <a:r>
              <a:rPr lang="sv-SE" sz="2000" dirty="0" err="1">
                <a:ln/>
                <a:solidFill>
                  <a:srgbClr val="282828"/>
                </a:solidFill>
                <a:latin typeface="Rubik-Light"/>
                <a:cs typeface="Rubik-Light"/>
                <a:sym typeface="Rubik-Light"/>
                <a:rtl val="0"/>
              </a:rPr>
              <a:t>with</a:t>
            </a:r>
            <a:r>
              <a:rPr lang="sv-SE" sz="2000" dirty="0">
                <a:ln/>
                <a:solidFill>
                  <a:srgbClr val="282828"/>
                </a:solidFill>
                <a:latin typeface="Rubik-Light"/>
                <a:cs typeface="Rubik-Light"/>
                <a:sym typeface="Rubik-Light"/>
                <a:rtl val="0"/>
              </a:rPr>
              <a:t> </a:t>
            </a:r>
            <a:r>
              <a:rPr lang="sv-SE" sz="2000" dirty="0" err="1">
                <a:ln/>
                <a:solidFill>
                  <a:srgbClr val="282828"/>
                </a:solidFill>
                <a:latin typeface="Rubik-Light"/>
                <a:cs typeface="Rubik-Light"/>
                <a:sym typeface="Rubik-Light"/>
                <a:rtl val="0"/>
              </a:rPr>
              <a:t>skeletons</a:t>
            </a:r>
            <a:endParaRPr lang="en-US" sz="2000" dirty="0"/>
          </a:p>
        </p:txBody>
      </p:sp>
      <p:sp>
        <p:nvSpPr>
          <p:cNvPr id="9" name="Freeform 8">
            <a:extLst>
              <a:ext uri="{FF2B5EF4-FFF2-40B4-BE49-F238E27FC236}">
                <a16:creationId xmlns:a16="http://schemas.microsoft.com/office/drawing/2014/main" id="{45134476-C57A-0146-BA03-915454890008}"/>
              </a:ext>
            </a:extLst>
          </p:cNvPr>
          <p:cNvSpPr/>
          <p:nvPr/>
        </p:nvSpPr>
        <p:spPr>
          <a:xfrm>
            <a:off x="883403" y="939192"/>
            <a:ext cx="9937462" cy="3316638"/>
          </a:xfrm>
          <a:custGeom>
            <a:avLst/>
            <a:gdLst>
              <a:gd name="connsiteX0" fmla="*/ 5 w 6127847"/>
              <a:gd name="connsiteY0" fmla="*/ 50 h 3205293"/>
              <a:gd name="connsiteX1" fmla="*/ 127581 w 6127847"/>
              <a:gd name="connsiteY1" fmla="*/ 32103 h 3205293"/>
              <a:gd name="connsiteX2" fmla="*/ 255158 w 6127847"/>
              <a:gd name="connsiteY2" fmla="*/ 64156 h 3205293"/>
              <a:gd name="connsiteX3" fmla="*/ 383083 w 6127847"/>
              <a:gd name="connsiteY3" fmla="*/ 96209 h 3205293"/>
              <a:gd name="connsiteX4" fmla="*/ 510659 w 6127847"/>
              <a:gd name="connsiteY4" fmla="*/ 160315 h 3205293"/>
              <a:gd name="connsiteX5" fmla="*/ 638236 w 6127847"/>
              <a:gd name="connsiteY5" fmla="*/ 192368 h 3205293"/>
              <a:gd name="connsiteX6" fmla="*/ 765811 w 6127847"/>
              <a:gd name="connsiteY6" fmla="*/ 288526 h 3205293"/>
              <a:gd name="connsiteX7" fmla="*/ 893736 w 6127847"/>
              <a:gd name="connsiteY7" fmla="*/ 352632 h 3205293"/>
              <a:gd name="connsiteX8" fmla="*/ 1021310 w 6127847"/>
              <a:gd name="connsiteY8" fmla="*/ 448791 h 3205293"/>
              <a:gd name="connsiteX9" fmla="*/ 1148891 w 6127847"/>
              <a:gd name="connsiteY9" fmla="*/ 544950 h 3205293"/>
              <a:gd name="connsiteX10" fmla="*/ 1276462 w 6127847"/>
              <a:gd name="connsiteY10" fmla="*/ 577003 h 3205293"/>
              <a:gd name="connsiteX11" fmla="*/ 1404395 w 6127847"/>
              <a:gd name="connsiteY11" fmla="*/ 641109 h 3205293"/>
              <a:gd name="connsiteX12" fmla="*/ 1531967 w 6127847"/>
              <a:gd name="connsiteY12" fmla="*/ 737267 h 3205293"/>
              <a:gd name="connsiteX13" fmla="*/ 1659538 w 6127847"/>
              <a:gd name="connsiteY13" fmla="*/ 801373 h 3205293"/>
              <a:gd name="connsiteX14" fmla="*/ 1787119 w 6127847"/>
              <a:gd name="connsiteY14" fmla="*/ 897532 h 3205293"/>
              <a:gd name="connsiteX15" fmla="*/ 1915043 w 6127847"/>
              <a:gd name="connsiteY15" fmla="*/ 961638 h 3205293"/>
              <a:gd name="connsiteX16" fmla="*/ 2042624 w 6127847"/>
              <a:gd name="connsiteY16" fmla="*/ 1025744 h 3205293"/>
              <a:gd name="connsiteX17" fmla="*/ 2170196 w 6127847"/>
              <a:gd name="connsiteY17" fmla="*/ 1089850 h 3205293"/>
              <a:gd name="connsiteX18" fmla="*/ 2297776 w 6127847"/>
              <a:gd name="connsiteY18" fmla="*/ 1121903 h 3205293"/>
              <a:gd name="connsiteX19" fmla="*/ 2425700 w 6127847"/>
              <a:gd name="connsiteY19" fmla="*/ 1153956 h 3205293"/>
              <a:gd name="connsiteX20" fmla="*/ 2553272 w 6127847"/>
              <a:gd name="connsiteY20" fmla="*/ 1186009 h 3205293"/>
              <a:gd name="connsiteX21" fmla="*/ 2680853 w 6127847"/>
              <a:gd name="connsiteY21" fmla="*/ 1218061 h 3205293"/>
              <a:gd name="connsiteX22" fmla="*/ 2808424 w 6127847"/>
              <a:gd name="connsiteY22" fmla="*/ 1282167 h 3205293"/>
              <a:gd name="connsiteX23" fmla="*/ 2936357 w 6127847"/>
              <a:gd name="connsiteY23" fmla="*/ 1346273 h 3205293"/>
              <a:gd name="connsiteX24" fmla="*/ 3063929 w 6127847"/>
              <a:gd name="connsiteY24" fmla="*/ 1410379 h 3205293"/>
              <a:gd name="connsiteX25" fmla="*/ 3191500 w 6127847"/>
              <a:gd name="connsiteY25" fmla="*/ 1474485 h 3205293"/>
              <a:gd name="connsiteX26" fmla="*/ 3319081 w 6127847"/>
              <a:gd name="connsiteY26" fmla="*/ 1506538 h 3205293"/>
              <a:gd name="connsiteX27" fmla="*/ 3447005 w 6127847"/>
              <a:gd name="connsiteY27" fmla="*/ 1538591 h 3205293"/>
              <a:gd name="connsiteX28" fmla="*/ 3574586 w 6127847"/>
              <a:gd name="connsiteY28" fmla="*/ 1602697 h 3205293"/>
              <a:gd name="connsiteX29" fmla="*/ 3702157 w 6127847"/>
              <a:gd name="connsiteY29" fmla="*/ 1634749 h 3205293"/>
              <a:gd name="connsiteX30" fmla="*/ 3829738 w 6127847"/>
              <a:gd name="connsiteY30" fmla="*/ 1698855 h 3205293"/>
              <a:gd name="connsiteX31" fmla="*/ 3957662 w 6127847"/>
              <a:gd name="connsiteY31" fmla="*/ 1730908 h 3205293"/>
              <a:gd name="connsiteX32" fmla="*/ 4085233 w 6127847"/>
              <a:gd name="connsiteY32" fmla="*/ 1795014 h 3205293"/>
              <a:gd name="connsiteX33" fmla="*/ 4212814 w 6127847"/>
              <a:gd name="connsiteY33" fmla="*/ 1795014 h 3205293"/>
              <a:gd name="connsiteX34" fmla="*/ 4340386 w 6127847"/>
              <a:gd name="connsiteY34" fmla="*/ 1827067 h 3205293"/>
              <a:gd name="connsiteX35" fmla="*/ 4468319 w 6127847"/>
              <a:gd name="connsiteY35" fmla="*/ 1859120 h 3205293"/>
              <a:gd name="connsiteX36" fmla="*/ 4595891 w 6127847"/>
              <a:gd name="connsiteY36" fmla="*/ 1891173 h 3205293"/>
              <a:gd name="connsiteX37" fmla="*/ 4723462 w 6127847"/>
              <a:gd name="connsiteY37" fmla="*/ 1923226 h 3205293"/>
              <a:gd name="connsiteX38" fmla="*/ 4851043 w 6127847"/>
              <a:gd name="connsiteY38" fmla="*/ 1955279 h 3205293"/>
              <a:gd name="connsiteX39" fmla="*/ 4978966 w 6127847"/>
              <a:gd name="connsiteY39" fmla="*/ 2019385 h 3205293"/>
              <a:gd name="connsiteX40" fmla="*/ 5106548 w 6127847"/>
              <a:gd name="connsiteY40" fmla="*/ 2083491 h 3205293"/>
              <a:gd name="connsiteX41" fmla="*/ 5234119 w 6127847"/>
              <a:gd name="connsiteY41" fmla="*/ 2147596 h 3205293"/>
              <a:gd name="connsiteX42" fmla="*/ 5361700 w 6127847"/>
              <a:gd name="connsiteY42" fmla="*/ 2179649 h 3205293"/>
              <a:gd name="connsiteX43" fmla="*/ 5489624 w 6127847"/>
              <a:gd name="connsiteY43" fmla="*/ 2179649 h 3205293"/>
              <a:gd name="connsiteX44" fmla="*/ 5617195 w 6127847"/>
              <a:gd name="connsiteY44" fmla="*/ 2179649 h 3205293"/>
              <a:gd name="connsiteX45" fmla="*/ 5744777 w 6127847"/>
              <a:gd name="connsiteY45" fmla="*/ 2179649 h 3205293"/>
              <a:gd name="connsiteX46" fmla="*/ 5872348 w 6127847"/>
              <a:gd name="connsiteY46" fmla="*/ 2211702 h 3205293"/>
              <a:gd name="connsiteX47" fmla="*/ 6000281 w 6127847"/>
              <a:gd name="connsiteY47" fmla="*/ 2211702 h 3205293"/>
              <a:gd name="connsiteX48" fmla="*/ 6127852 w 6127847"/>
              <a:gd name="connsiteY48" fmla="*/ 2211702 h 3205293"/>
              <a:gd name="connsiteX49" fmla="*/ 6127852 w 6127847"/>
              <a:gd name="connsiteY49" fmla="*/ 3205343 h 3205293"/>
              <a:gd name="connsiteX50" fmla="*/ 6000281 w 6127847"/>
              <a:gd name="connsiteY50" fmla="*/ 3205343 h 3205293"/>
              <a:gd name="connsiteX51" fmla="*/ 5872348 w 6127847"/>
              <a:gd name="connsiteY51" fmla="*/ 3205343 h 3205293"/>
              <a:gd name="connsiteX52" fmla="*/ 5744777 w 6127847"/>
              <a:gd name="connsiteY52" fmla="*/ 3205343 h 3205293"/>
              <a:gd name="connsiteX53" fmla="*/ 5617195 w 6127847"/>
              <a:gd name="connsiteY53" fmla="*/ 3205343 h 3205293"/>
              <a:gd name="connsiteX54" fmla="*/ 5489624 w 6127847"/>
              <a:gd name="connsiteY54" fmla="*/ 3205343 h 3205293"/>
              <a:gd name="connsiteX55" fmla="*/ 5361700 w 6127847"/>
              <a:gd name="connsiteY55" fmla="*/ 3205343 h 3205293"/>
              <a:gd name="connsiteX56" fmla="*/ 5234119 w 6127847"/>
              <a:gd name="connsiteY56" fmla="*/ 3205343 h 3205293"/>
              <a:gd name="connsiteX57" fmla="*/ 5106548 w 6127847"/>
              <a:gd name="connsiteY57" fmla="*/ 3205343 h 3205293"/>
              <a:gd name="connsiteX58" fmla="*/ 4978966 w 6127847"/>
              <a:gd name="connsiteY58" fmla="*/ 3205343 h 3205293"/>
              <a:gd name="connsiteX59" fmla="*/ 4851043 w 6127847"/>
              <a:gd name="connsiteY59" fmla="*/ 3205343 h 3205293"/>
              <a:gd name="connsiteX60" fmla="*/ 4723462 w 6127847"/>
              <a:gd name="connsiteY60" fmla="*/ 3205343 h 3205293"/>
              <a:gd name="connsiteX61" fmla="*/ 4595891 w 6127847"/>
              <a:gd name="connsiteY61" fmla="*/ 3205343 h 3205293"/>
              <a:gd name="connsiteX62" fmla="*/ 4468319 w 6127847"/>
              <a:gd name="connsiteY62" fmla="*/ 3205343 h 3205293"/>
              <a:gd name="connsiteX63" fmla="*/ 4340386 w 6127847"/>
              <a:gd name="connsiteY63" fmla="*/ 3205343 h 3205293"/>
              <a:gd name="connsiteX64" fmla="*/ 4212814 w 6127847"/>
              <a:gd name="connsiteY64" fmla="*/ 3205343 h 3205293"/>
              <a:gd name="connsiteX65" fmla="*/ 4085233 w 6127847"/>
              <a:gd name="connsiteY65" fmla="*/ 3205343 h 3205293"/>
              <a:gd name="connsiteX66" fmla="*/ 3957662 w 6127847"/>
              <a:gd name="connsiteY66" fmla="*/ 3205343 h 3205293"/>
              <a:gd name="connsiteX67" fmla="*/ 3829738 w 6127847"/>
              <a:gd name="connsiteY67" fmla="*/ 3205343 h 3205293"/>
              <a:gd name="connsiteX68" fmla="*/ 3702157 w 6127847"/>
              <a:gd name="connsiteY68" fmla="*/ 3205343 h 3205293"/>
              <a:gd name="connsiteX69" fmla="*/ 3574586 w 6127847"/>
              <a:gd name="connsiteY69" fmla="*/ 3205343 h 3205293"/>
              <a:gd name="connsiteX70" fmla="*/ 3447005 w 6127847"/>
              <a:gd name="connsiteY70" fmla="*/ 3205343 h 3205293"/>
              <a:gd name="connsiteX71" fmla="*/ 3319081 w 6127847"/>
              <a:gd name="connsiteY71" fmla="*/ 3205343 h 3205293"/>
              <a:gd name="connsiteX72" fmla="*/ 3191500 w 6127847"/>
              <a:gd name="connsiteY72" fmla="*/ 3205343 h 3205293"/>
              <a:gd name="connsiteX73" fmla="*/ 3063929 w 6127847"/>
              <a:gd name="connsiteY73" fmla="*/ 3205343 h 3205293"/>
              <a:gd name="connsiteX74" fmla="*/ 2936357 w 6127847"/>
              <a:gd name="connsiteY74" fmla="*/ 3205343 h 3205293"/>
              <a:gd name="connsiteX75" fmla="*/ 2808424 w 6127847"/>
              <a:gd name="connsiteY75" fmla="*/ 3205343 h 3205293"/>
              <a:gd name="connsiteX76" fmla="*/ 2680853 w 6127847"/>
              <a:gd name="connsiteY76" fmla="*/ 3205343 h 3205293"/>
              <a:gd name="connsiteX77" fmla="*/ 2553272 w 6127847"/>
              <a:gd name="connsiteY77" fmla="*/ 3205343 h 3205293"/>
              <a:gd name="connsiteX78" fmla="*/ 2425700 w 6127847"/>
              <a:gd name="connsiteY78" fmla="*/ 3205343 h 3205293"/>
              <a:gd name="connsiteX79" fmla="*/ 2297776 w 6127847"/>
              <a:gd name="connsiteY79" fmla="*/ 3205343 h 3205293"/>
              <a:gd name="connsiteX80" fmla="*/ 2170196 w 6127847"/>
              <a:gd name="connsiteY80" fmla="*/ 3205343 h 3205293"/>
              <a:gd name="connsiteX81" fmla="*/ 2042624 w 6127847"/>
              <a:gd name="connsiteY81" fmla="*/ 3205343 h 3205293"/>
              <a:gd name="connsiteX82" fmla="*/ 1915043 w 6127847"/>
              <a:gd name="connsiteY82" fmla="*/ 3205343 h 3205293"/>
              <a:gd name="connsiteX83" fmla="*/ 1787119 w 6127847"/>
              <a:gd name="connsiteY83" fmla="*/ 3205343 h 3205293"/>
              <a:gd name="connsiteX84" fmla="*/ 1659538 w 6127847"/>
              <a:gd name="connsiteY84" fmla="*/ 3205343 h 3205293"/>
              <a:gd name="connsiteX85" fmla="*/ 1531967 w 6127847"/>
              <a:gd name="connsiteY85" fmla="*/ 3205343 h 3205293"/>
              <a:gd name="connsiteX86" fmla="*/ 1404395 w 6127847"/>
              <a:gd name="connsiteY86" fmla="*/ 3205343 h 3205293"/>
              <a:gd name="connsiteX87" fmla="*/ 1276462 w 6127847"/>
              <a:gd name="connsiteY87" fmla="*/ 3205343 h 3205293"/>
              <a:gd name="connsiteX88" fmla="*/ 1148891 w 6127847"/>
              <a:gd name="connsiteY88" fmla="*/ 3205343 h 3205293"/>
              <a:gd name="connsiteX89" fmla="*/ 1021310 w 6127847"/>
              <a:gd name="connsiteY89" fmla="*/ 3205343 h 3205293"/>
              <a:gd name="connsiteX90" fmla="*/ 893736 w 6127847"/>
              <a:gd name="connsiteY90" fmla="*/ 3205343 h 3205293"/>
              <a:gd name="connsiteX91" fmla="*/ 765811 w 6127847"/>
              <a:gd name="connsiteY91" fmla="*/ 3205343 h 3205293"/>
              <a:gd name="connsiteX92" fmla="*/ 638236 w 6127847"/>
              <a:gd name="connsiteY92" fmla="*/ 3205343 h 3205293"/>
              <a:gd name="connsiteX93" fmla="*/ 510659 w 6127847"/>
              <a:gd name="connsiteY93" fmla="*/ 3205343 h 3205293"/>
              <a:gd name="connsiteX94" fmla="*/ 383083 w 6127847"/>
              <a:gd name="connsiteY94" fmla="*/ 3205343 h 3205293"/>
              <a:gd name="connsiteX95" fmla="*/ 255158 w 6127847"/>
              <a:gd name="connsiteY95" fmla="*/ 3205343 h 3205293"/>
              <a:gd name="connsiteX96" fmla="*/ 127581 w 6127847"/>
              <a:gd name="connsiteY96" fmla="*/ 3205343 h 3205293"/>
              <a:gd name="connsiteX97" fmla="*/ 5 w 6127847"/>
              <a:gd name="connsiteY97" fmla="*/ 3205343 h 3205293"/>
              <a:gd name="connsiteX0" fmla="*/ 0 w 6127847"/>
              <a:gd name="connsiteY0" fmla="*/ 294727 h 3500020"/>
              <a:gd name="connsiteX1" fmla="*/ 127576 w 6127847"/>
              <a:gd name="connsiteY1" fmla="*/ 326780 h 3500020"/>
              <a:gd name="connsiteX2" fmla="*/ 255153 w 6127847"/>
              <a:gd name="connsiteY2" fmla="*/ 358833 h 3500020"/>
              <a:gd name="connsiteX3" fmla="*/ 383078 w 6127847"/>
              <a:gd name="connsiteY3" fmla="*/ 390886 h 3500020"/>
              <a:gd name="connsiteX4" fmla="*/ 510654 w 6127847"/>
              <a:gd name="connsiteY4" fmla="*/ 454992 h 3500020"/>
              <a:gd name="connsiteX5" fmla="*/ 638231 w 6127847"/>
              <a:gd name="connsiteY5" fmla="*/ 487045 h 3500020"/>
              <a:gd name="connsiteX6" fmla="*/ 765806 w 6127847"/>
              <a:gd name="connsiteY6" fmla="*/ 583203 h 3500020"/>
              <a:gd name="connsiteX7" fmla="*/ 893731 w 6127847"/>
              <a:gd name="connsiteY7" fmla="*/ 647309 h 3500020"/>
              <a:gd name="connsiteX8" fmla="*/ 1021305 w 6127847"/>
              <a:gd name="connsiteY8" fmla="*/ 743468 h 3500020"/>
              <a:gd name="connsiteX9" fmla="*/ 1148886 w 6127847"/>
              <a:gd name="connsiteY9" fmla="*/ 839627 h 3500020"/>
              <a:gd name="connsiteX10" fmla="*/ 1276457 w 6127847"/>
              <a:gd name="connsiteY10" fmla="*/ 871680 h 3500020"/>
              <a:gd name="connsiteX11" fmla="*/ 1404390 w 6127847"/>
              <a:gd name="connsiteY11" fmla="*/ 935786 h 3500020"/>
              <a:gd name="connsiteX12" fmla="*/ 1531962 w 6127847"/>
              <a:gd name="connsiteY12" fmla="*/ 1031944 h 3500020"/>
              <a:gd name="connsiteX13" fmla="*/ 1659533 w 6127847"/>
              <a:gd name="connsiteY13" fmla="*/ 1096050 h 3500020"/>
              <a:gd name="connsiteX14" fmla="*/ 1787114 w 6127847"/>
              <a:gd name="connsiteY14" fmla="*/ 1192209 h 3500020"/>
              <a:gd name="connsiteX15" fmla="*/ 1915038 w 6127847"/>
              <a:gd name="connsiteY15" fmla="*/ 1256315 h 3500020"/>
              <a:gd name="connsiteX16" fmla="*/ 2042619 w 6127847"/>
              <a:gd name="connsiteY16" fmla="*/ 1320421 h 3500020"/>
              <a:gd name="connsiteX17" fmla="*/ 2170191 w 6127847"/>
              <a:gd name="connsiteY17" fmla="*/ 1384527 h 3500020"/>
              <a:gd name="connsiteX18" fmla="*/ 2297771 w 6127847"/>
              <a:gd name="connsiteY18" fmla="*/ 1416580 h 3500020"/>
              <a:gd name="connsiteX19" fmla="*/ 2425695 w 6127847"/>
              <a:gd name="connsiteY19" fmla="*/ 1448633 h 3500020"/>
              <a:gd name="connsiteX20" fmla="*/ 2553267 w 6127847"/>
              <a:gd name="connsiteY20" fmla="*/ 1480686 h 3500020"/>
              <a:gd name="connsiteX21" fmla="*/ 2680848 w 6127847"/>
              <a:gd name="connsiteY21" fmla="*/ 1512738 h 3500020"/>
              <a:gd name="connsiteX22" fmla="*/ 2808419 w 6127847"/>
              <a:gd name="connsiteY22" fmla="*/ 1576844 h 3500020"/>
              <a:gd name="connsiteX23" fmla="*/ 2936352 w 6127847"/>
              <a:gd name="connsiteY23" fmla="*/ 1640950 h 3500020"/>
              <a:gd name="connsiteX24" fmla="*/ 3063924 w 6127847"/>
              <a:gd name="connsiteY24" fmla="*/ 1705056 h 3500020"/>
              <a:gd name="connsiteX25" fmla="*/ 3191495 w 6127847"/>
              <a:gd name="connsiteY25" fmla="*/ 1769162 h 3500020"/>
              <a:gd name="connsiteX26" fmla="*/ 3319076 w 6127847"/>
              <a:gd name="connsiteY26" fmla="*/ 1801215 h 3500020"/>
              <a:gd name="connsiteX27" fmla="*/ 3447000 w 6127847"/>
              <a:gd name="connsiteY27" fmla="*/ 1833268 h 3500020"/>
              <a:gd name="connsiteX28" fmla="*/ 3574581 w 6127847"/>
              <a:gd name="connsiteY28" fmla="*/ 1897374 h 3500020"/>
              <a:gd name="connsiteX29" fmla="*/ 3702152 w 6127847"/>
              <a:gd name="connsiteY29" fmla="*/ 1929426 h 3500020"/>
              <a:gd name="connsiteX30" fmla="*/ 3829733 w 6127847"/>
              <a:gd name="connsiteY30" fmla="*/ 1993532 h 3500020"/>
              <a:gd name="connsiteX31" fmla="*/ 3957657 w 6127847"/>
              <a:gd name="connsiteY31" fmla="*/ 2025585 h 3500020"/>
              <a:gd name="connsiteX32" fmla="*/ 4085228 w 6127847"/>
              <a:gd name="connsiteY32" fmla="*/ 2089691 h 3500020"/>
              <a:gd name="connsiteX33" fmla="*/ 4212809 w 6127847"/>
              <a:gd name="connsiteY33" fmla="*/ 2089691 h 3500020"/>
              <a:gd name="connsiteX34" fmla="*/ 4340381 w 6127847"/>
              <a:gd name="connsiteY34" fmla="*/ 2121744 h 3500020"/>
              <a:gd name="connsiteX35" fmla="*/ 4468314 w 6127847"/>
              <a:gd name="connsiteY35" fmla="*/ 2153797 h 3500020"/>
              <a:gd name="connsiteX36" fmla="*/ 4595886 w 6127847"/>
              <a:gd name="connsiteY36" fmla="*/ 2185850 h 3500020"/>
              <a:gd name="connsiteX37" fmla="*/ 4723457 w 6127847"/>
              <a:gd name="connsiteY37" fmla="*/ 2217903 h 3500020"/>
              <a:gd name="connsiteX38" fmla="*/ 4851038 w 6127847"/>
              <a:gd name="connsiteY38" fmla="*/ 2249956 h 3500020"/>
              <a:gd name="connsiteX39" fmla="*/ 4978961 w 6127847"/>
              <a:gd name="connsiteY39" fmla="*/ 2314062 h 3500020"/>
              <a:gd name="connsiteX40" fmla="*/ 5106543 w 6127847"/>
              <a:gd name="connsiteY40" fmla="*/ 2378168 h 3500020"/>
              <a:gd name="connsiteX41" fmla="*/ 5234114 w 6127847"/>
              <a:gd name="connsiteY41" fmla="*/ 2442273 h 3500020"/>
              <a:gd name="connsiteX42" fmla="*/ 5361695 w 6127847"/>
              <a:gd name="connsiteY42" fmla="*/ 2474326 h 3500020"/>
              <a:gd name="connsiteX43" fmla="*/ 5489619 w 6127847"/>
              <a:gd name="connsiteY43" fmla="*/ 2474326 h 3500020"/>
              <a:gd name="connsiteX44" fmla="*/ 5617190 w 6127847"/>
              <a:gd name="connsiteY44" fmla="*/ 2474326 h 3500020"/>
              <a:gd name="connsiteX45" fmla="*/ 5744772 w 6127847"/>
              <a:gd name="connsiteY45" fmla="*/ 2474326 h 3500020"/>
              <a:gd name="connsiteX46" fmla="*/ 5872343 w 6127847"/>
              <a:gd name="connsiteY46" fmla="*/ 2506379 h 3500020"/>
              <a:gd name="connsiteX47" fmla="*/ 6000276 w 6127847"/>
              <a:gd name="connsiteY47" fmla="*/ 2506379 h 3500020"/>
              <a:gd name="connsiteX48" fmla="*/ 6127847 w 6127847"/>
              <a:gd name="connsiteY48" fmla="*/ 2506379 h 3500020"/>
              <a:gd name="connsiteX49" fmla="*/ 6127847 w 6127847"/>
              <a:gd name="connsiteY49" fmla="*/ 3500020 h 3500020"/>
              <a:gd name="connsiteX50" fmla="*/ 6000276 w 6127847"/>
              <a:gd name="connsiteY50" fmla="*/ 3500020 h 3500020"/>
              <a:gd name="connsiteX51" fmla="*/ 5872343 w 6127847"/>
              <a:gd name="connsiteY51" fmla="*/ 3500020 h 3500020"/>
              <a:gd name="connsiteX52" fmla="*/ 5744772 w 6127847"/>
              <a:gd name="connsiteY52" fmla="*/ 3500020 h 3500020"/>
              <a:gd name="connsiteX53" fmla="*/ 5617190 w 6127847"/>
              <a:gd name="connsiteY53" fmla="*/ 3500020 h 3500020"/>
              <a:gd name="connsiteX54" fmla="*/ 5489619 w 6127847"/>
              <a:gd name="connsiteY54" fmla="*/ 3500020 h 3500020"/>
              <a:gd name="connsiteX55" fmla="*/ 5361695 w 6127847"/>
              <a:gd name="connsiteY55" fmla="*/ 3500020 h 3500020"/>
              <a:gd name="connsiteX56" fmla="*/ 5234114 w 6127847"/>
              <a:gd name="connsiteY56" fmla="*/ 3500020 h 3500020"/>
              <a:gd name="connsiteX57" fmla="*/ 5106543 w 6127847"/>
              <a:gd name="connsiteY57" fmla="*/ 3500020 h 3500020"/>
              <a:gd name="connsiteX58" fmla="*/ 4978961 w 6127847"/>
              <a:gd name="connsiteY58" fmla="*/ 3500020 h 3500020"/>
              <a:gd name="connsiteX59" fmla="*/ 4851038 w 6127847"/>
              <a:gd name="connsiteY59" fmla="*/ 3500020 h 3500020"/>
              <a:gd name="connsiteX60" fmla="*/ 4723457 w 6127847"/>
              <a:gd name="connsiteY60" fmla="*/ 3500020 h 3500020"/>
              <a:gd name="connsiteX61" fmla="*/ 4595886 w 6127847"/>
              <a:gd name="connsiteY61" fmla="*/ 3500020 h 3500020"/>
              <a:gd name="connsiteX62" fmla="*/ 4468314 w 6127847"/>
              <a:gd name="connsiteY62" fmla="*/ 3500020 h 3500020"/>
              <a:gd name="connsiteX63" fmla="*/ 4340381 w 6127847"/>
              <a:gd name="connsiteY63" fmla="*/ 3500020 h 3500020"/>
              <a:gd name="connsiteX64" fmla="*/ 4212809 w 6127847"/>
              <a:gd name="connsiteY64" fmla="*/ 3500020 h 3500020"/>
              <a:gd name="connsiteX65" fmla="*/ 4085228 w 6127847"/>
              <a:gd name="connsiteY65" fmla="*/ 3500020 h 3500020"/>
              <a:gd name="connsiteX66" fmla="*/ 3957657 w 6127847"/>
              <a:gd name="connsiteY66" fmla="*/ 3500020 h 3500020"/>
              <a:gd name="connsiteX67" fmla="*/ 3829733 w 6127847"/>
              <a:gd name="connsiteY67" fmla="*/ 3500020 h 3500020"/>
              <a:gd name="connsiteX68" fmla="*/ 3702152 w 6127847"/>
              <a:gd name="connsiteY68" fmla="*/ 3500020 h 3500020"/>
              <a:gd name="connsiteX69" fmla="*/ 3574581 w 6127847"/>
              <a:gd name="connsiteY69" fmla="*/ 3500020 h 3500020"/>
              <a:gd name="connsiteX70" fmla="*/ 3447000 w 6127847"/>
              <a:gd name="connsiteY70" fmla="*/ 3500020 h 3500020"/>
              <a:gd name="connsiteX71" fmla="*/ 3319076 w 6127847"/>
              <a:gd name="connsiteY71" fmla="*/ 3500020 h 3500020"/>
              <a:gd name="connsiteX72" fmla="*/ 3191495 w 6127847"/>
              <a:gd name="connsiteY72" fmla="*/ 3500020 h 3500020"/>
              <a:gd name="connsiteX73" fmla="*/ 3063924 w 6127847"/>
              <a:gd name="connsiteY73" fmla="*/ 3500020 h 3500020"/>
              <a:gd name="connsiteX74" fmla="*/ 2936352 w 6127847"/>
              <a:gd name="connsiteY74" fmla="*/ 3500020 h 3500020"/>
              <a:gd name="connsiteX75" fmla="*/ 2808419 w 6127847"/>
              <a:gd name="connsiteY75" fmla="*/ 3500020 h 3500020"/>
              <a:gd name="connsiteX76" fmla="*/ 2680848 w 6127847"/>
              <a:gd name="connsiteY76" fmla="*/ 3500020 h 3500020"/>
              <a:gd name="connsiteX77" fmla="*/ 2553267 w 6127847"/>
              <a:gd name="connsiteY77" fmla="*/ 3500020 h 3500020"/>
              <a:gd name="connsiteX78" fmla="*/ 2425695 w 6127847"/>
              <a:gd name="connsiteY78" fmla="*/ 3500020 h 3500020"/>
              <a:gd name="connsiteX79" fmla="*/ 2297771 w 6127847"/>
              <a:gd name="connsiteY79" fmla="*/ 3500020 h 3500020"/>
              <a:gd name="connsiteX80" fmla="*/ 2170191 w 6127847"/>
              <a:gd name="connsiteY80" fmla="*/ 3500020 h 3500020"/>
              <a:gd name="connsiteX81" fmla="*/ 2042619 w 6127847"/>
              <a:gd name="connsiteY81" fmla="*/ 3500020 h 3500020"/>
              <a:gd name="connsiteX82" fmla="*/ 1915038 w 6127847"/>
              <a:gd name="connsiteY82" fmla="*/ 3500020 h 3500020"/>
              <a:gd name="connsiteX83" fmla="*/ 1787114 w 6127847"/>
              <a:gd name="connsiteY83" fmla="*/ 3500020 h 3500020"/>
              <a:gd name="connsiteX84" fmla="*/ 1659533 w 6127847"/>
              <a:gd name="connsiteY84" fmla="*/ 3500020 h 3500020"/>
              <a:gd name="connsiteX85" fmla="*/ 1531962 w 6127847"/>
              <a:gd name="connsiteY85" fmla="*/ 3500020 h 3500020"/>
              <a:gd name="connsiteX86" fmla="*/ 1404390 w 6127847"/>
              <a:gd name="connsiteY86" fmla="*/ 3500020 h 3500020"/>
              <a:gd name="connsiteX87" fmla="*/ 1276457 w 6127847"/>
              <a:gd name="connsiteY87" fmla="*/ 3500020 h 3500020"/>
              <a:gd name="connsiteX88" fmla="*/ 1148886 w 6127847"/>
              <a:gd name="connsiteY88" fmla="*/ 3500020 h 3500020"/>
              <a:gd name="connsiteX89" fmla="*/ 1021305 w 6127847"/>
              <a:gd name="connsiteY89" fmla="*/ 3500020 h 3500020"/>
              <a:gd name="connsiteX90" fmla="*/ 893731 w 6127847"/>
              <a:gd name="connsiteY90" fmla="*/ 3500020 h 3500020"/>
              <a:gd name="connsiteX91" fmla="*/ 765806 w 6127847"/>
              <a:gd name="connsiteY91" fmla="*/ 3500020 h 3500020"/>
              <a:gd name="connsiteX92" fmla="*/ 638231 w 6127847"/>
              <a:gd name="connsiteY92" fmla="*/ 3500020 h 3500020"/>
              <a:gd name="connsiteX93" fmla="*/ 510654 w 6127847"/>
              <a:gd name="connsiteY93" fmla="*/ 3500020 h 3500020"/>
              <a:gd name="connsiteX94" fmla="*/ 383078 w 6127847"/>
              <a:gd name="connsiteY94" fmla="*/ 3500020 h 3500020"/>
              <a:gd name="connsiteX95" fmla="*/ 255153 w 6127847"/>
              <a:gd name="connsiteY95" fmla="*/ 3500020 h 3500020"/>
              <a:gd name="connsiteX96" fmla="*/ 127576 w 6127847"/>
              <a:gd name="connsiteY96" fmla="*/ 3500020 h 3500020"/>
              <a:gd name="connsiteX97" fmla="*/ 6102276 w 6127847"/>
              <a:gd name="connsiteY97" fmla="*/ 310224 h 3500020"/>
              <a:gd name="connsiteX98" fmla="*/ 0 w 6127847"/>
              <a:gd name="connsiteY98" fmla="*/ 294727 h 3500020"/>
              <a:gd name="connsiteX0" fmla="*/ 0 w 6127847"/>
              <a:gd name="connsiteY0" fmla="*/ 226651 h 3431944"/>
              <a:gd name="connsiteX1" fmla="*/ 127576 w 6127847"/>
              <a:gd name="connsiteY1" fmla="*/ 258704 h 3431944"/>
              <a:gd name="connsiteX2" fmla="*/ 255153 w 6127847"/>
              <a:gd name="connsiteY2" fmla="*/ 290757 h 3431944"/>
              <a:gd name="connsiteX3" fmla="*/ 383078 w 6127847"/>
              <a:gd name="connsiteY3" fmla="*/ 322810 h 3431944"/>
              <a:gd name="connsiteX4" fmla="*/ 510654 w 6127847"/>
              <a:gd name="connsiteY4" fmla="*/ 386916 h 3431944"/>
              <a:gd name="connsiteX5" fmla="*/ 638231 w 6127847"/>
              <a:gd name="connsiteY5" fmla="*/ 418969 h 3431944"/>
              <a:gd name="connsiteX6" fmla="*/ 765806 w 6127847"/>
              <a:gd name="connsiteY6" fmla="*/ 515127 h 3431944"/>
              <a:gd name="connsiteX7" fmla="*/ 893731 w 6127847"/>
              <a:gd name="connsiteY7" fmla="*/ 579233 h 3431944"/>
              <a:gd name="connsiteX8" fmla="*/ 1021305 w 6127847"/>
              <a:gd name="connsiteY8" fmla="*/ 675392 h 3431944"/>
              <a:gd name="connsiteX9" fmla="*/ 1148886 w 6127847"/>
              <a:gd name="connsiteY9" fmla="*/ 771551 h 3431944"/>
              <a:gd name="connsiteX10" fmla="*/ 1276457 w 6127847"/>
              <a:gd name="connsiteY10" fmla="*/ 803604 h 3431944"/>
              <a:gd name="connsiteX11" fmla="*/ 1404390 w 6127847"/>
              <a:gd name="connsiteY11" fmla="*/ 867710 h 3431944"/>
              <a:gd name="connsiteX12" fmla="*/ 1531962 w 6127847"/>
              <a:gd name="connsiteY12" fmla="*/ 963868 h 3431944"/>
              <a:gd name="connsiteX13" fmla="*/ 1659533 w 6127847"/>
              <a:gd name="connsiteY13" fmla="*/ 1027974 h 3431944"/>
              <a:gd name="connsiteX14" fmla="*/ 1787114 w 6127847"/>
              <a:gd name="connsiteY14" fmla="*/ 1124133 h 3431944"/>
              <a:gd name="connsiteX15" fmla="*/ 1915038 w 6127847"/>
              <a:gd name="connsiteY15" fmla="*/ 1188239 h 3431944"/>
              <a:gd name="connsiteX16" fmla="*/ 2042619 w 6127847"/>
              <a:gd name="connsiteY16" fmla="*/ 1252345 h 3431944"/>
              <a:gd name="connsiteX17" fmla="*/ 2170191 w 6127847"/>
              <a:gd name="connsiteY17" fmla="*/ 1316451 h 3431944"/>
              <a:gd name="connsiteX18" fmla="*/ 2297771 w 6127847"/>
              <a:gd name="connsiteY18" fmla="*/ 1348504 h 3431944"/>
              <a:gd name="connsiteX19" fmla="*/ 2425695 w 6127847"/>
              <a:gd name="connsiteY19" fmla="*/ 1380557 h 3431944"/>
              <a:gd name="connsiteX20" fmla="*/ 2553267 w 6127847"/>
              <a:gd name="connsiteY20" fmla="*/ 1412610 h 3431944"/>
              <a:gd name="connsiteX21" fmla="*/ 2680848 w 6127847"/>
              <a:gd name="connsiteY21" fmla="*/ 1444662 h 3431944"/>
              <a:gd name="connsiteX22" fmla="*/ 2808419 w 6127847"/>
              <a:gd name="connsiteY22" fmla="*/ 1508768 h 3431944"/>
              <a:gd name="connsiteX23" fmla="*/ 2936352 w 6127847"/>
              <a:gd name="connsiteY23" fmla="*/ 1572874 h 3431944"/>
              <a:gd name="connsiteX24" fmla="*/ 3063924 w 6127847"/>
              <a:gd name="connsiteY24" fmla="*/ 1636980 h 3431944"/>
              <a:gd name="connsiteX25" fmla="*/ 3191495 w 6127847"/>
              <a:gd name="connsiteY25" fmla="*/ 1701086 h 3431944"/>
              <a:gd name="connsiteX26" fmla="*/ 3319076 w 6127847"/>
              <a:gd name="connsiteY26" fmla="*/ 1733139 h 3431944"/>
              <a:gd name="connsiteX27" fmla="*/ 3447000 w 6127847"/>
              <a:gd name="connsiteY27" fmla="*/ 1765192 h 3431944"/>
              <a:gd name="connsiteX28" fmla="*/ 3574581 w 6127847"/>
              <a:gd name="connsiteY28" fmla="*/ 1829298 h 3431944"/>
              <a:gd name="connsiteX29" fmla="*/ 3702152 w 6127847"/>
              <a:gd name="connsiteY29" fmla="*/ 1861350 h 3431944"/>
              <a:gd name="connsiteX30" fmla="*/ 3829733 w 6127847"/>
              <a:gd name="connsiteY30" fmla="*/ 1925456 h 3431944"/>
              <a:gd name="connsiteX31" fmla="*/ 3957657 w 6127847"/>
              <a:gd name="connsiteY31" fmla="*/ 1957509 h 3431944"/>
              <a:gd name="connsiteX32" fmla="*/ 4085228 w 6127847"/>
              <a:gd name="connsiteY32" fmla="*/ 2021615 h 3431944"/>
              <a:gd name="connsiteX33" fmla="*/ 4212809 w 6127847"/>
              <a:gd name="connsiteY33" fmla="*/ 2021615 h 3431944"/>
              <a:gd name="connsiteX34" fmla="*/ 4340381 w 6127847"/>
              <a:gd name="connsiteY34" fmla="*/ 2053668 h 3431944"/>
              <a:gd name="connsiteX35" fmla="*/ 4468314 w 6127847"/>
              <a:gd name="connsiteY35" fmla="*/ 2085721 h 3431944"/>
              <a:gd name="connsiteX36" fmla="*/ 4595886 w 6127847"/>
              <a:gd name="connsiteY36" fmla="*/ 2117774 h 3431944"/>
              <a:gd name="connsiteX37" fmla="*/ 4723457 w 6127847"/>
              <a:gd name="connsiteY37" fmla="*/ 2149827 h 3431944"/>
              <a:gd name="connsiteX38" fmla="*/ 4851038 w 6127847"/>
              <a:gd name="connsiteY38" fmla="*/ 2181880 h 3431944"/>
              <a:gd name="connsiteX39" fmla="*/ 4978961 w 6127847"/>
              <a:gd name="connsiteY39" fmla="*/ 2245986 h 3431944"/>
              <a:gd name="connsiteX40" fmla="*/ 5106543 w 6127847"/>
              <a:gd name="connsiteY40" fmla="*/ 2310092 h 3431944"/>
              <a:gd name="connsiteX41" fmla="*/ 5234114 w 6127847"/>
              <a:gd name="connsiteY41" fmla="*/ 2374197 h 3431944"/>
              <a:gd name="connsiteX42" fmla="*/ 5361695 w 6127847"/>
              <a:gd name="connsiteY42" fmla="*/ 2406250 h 3431944"/>
              <a:gd name="connsiteX43" fmla="*/ 5489619 w 6127847"/>
              <a:gd name="connsiteY43" fmla="*/ 2406250 h 3431944"/>
              <a:gd name="connsiteX44" fmla="*/ 5617190 w 6127847"/>
              <a:gd name="connsiteY44" fmla="*/ 2406250 h 3431944"/>
              <a:gd name="connsiteX45" fmla="*/ 5744772 w 6127847"/>
              <a:gd name="connsiteY45" fmla="*/ 2406250 h 3431944"/>
              <a:gd name="connsiteX46" fmla="*/ 5872343 w 6127847"/>
              <a:gd name="connsiteY46" fmla="*/ 2438303 h 3431944"/>
              <a:gd name="connsiteX47" fmla="*/ 6000276 w 6127847"/>
              <a:gd name="connsiteY47" fmla="*/ 2438303 h 3431944"/>
              <a:gd name="connsiteX48" fmla="*/ 6127847 w 6127847"/>
              <a:gd name="connsiteY48" fmla="*/ 2438303 h 3431944"/>
              <a:gd name="connsiteX49" fmla="*/ 6127847 w 6127847"/>
              <a:gd name="connsiteY49" fmla="*/ 3431944 h 3431944"/>
              <a:gd name="connsiteX50" fmla="*/ 6000276 w 6127847"/>
              <a:gd name="connsiteY50" fmla="*/ 3431944 h 3431944"/>
              <a:gd name="connsiteX51" fmla="*/ 5872343 w 6127847"/>
              <a:gd name="connsiteY51" fmla="*/ 3431944 h 3431944"/>
              <a:gd name="connsiteX52" fmla="*/ 5744772 w 6127847"/>
              <a:gd name="connsiteY52" fmla="*/ 3431944 h 3431944"/>
              <a:gd name="connsiteX53" fmla="*/ 5617190 w 6127847"/>
              <a:gd name="connsiteY53" fmla="*/ 3431944 h 3431944"/>
              <a:gd name="connsiteX54" fmla="*/ 5489619 w 6127847"/>
              <a:gd name="connsiteY54" fmla="*/ 3431944 h 3431944"/>
              <a:gd name="connsiteX55" fmla="*/ 5361695 w 6127847"/>
              <a:gd name="connsiteY55" fmla="*/ 3431944 h 3431944"/>
              <a:gd name="connsiteX56" fmla="*/ 5234114 w 6127847"/>
              <a:gd name="connsiteY56" fmla="*/ 3431944 h 3431944"/>
              <a:gd name="connsiteX57" fmla="*/ 5106543 w 6127847"/>
              <a:gd name="connsiteY57" fmla="*/ 3431944 h 3431944"/>
              <a:gd name="connsiteX58" fmla="*/ 4978961 w 6127847"/>
              <a:gd name="connsiteY58" fmla="*/ 3431944 h 3431944"/>
              <a:gd name="connsiteX59" fmla="*/ 4851038 w 6127847"/>
              <a:gd name="connsiteY59" fmla="*/ 3431944 h 3431944"/>
              <a:gd name="connsiteX60" fmla="*/ 4723457 w 6127847"/>
              <a:gd name="connsiteY60" fmla="*/ 3431944 h 3431944"/>
              <a:gd name="connsiteX61" fmla="*/ 4595886 w 6127847"/>
              <a:gd name="connsiteY61" fmla="*/ 3431944 h 3431944"/>
              <a:gd name="connsiteX62" fmla="*/ 4468314 w 6127847"/>
              <a:gd name="connsiteY62" fmla="*/ 3431944 h 3431944"/>
              <a:gd name="connsiteX63" fmla="*/ 4340381 w 6127847"/>
              <a:gd name="connsiteY63" fmla="*/ 3431944 h 3431944"/>
              <a:gd name="connsiteX64" fmla="*/ 4212809 w 6127847"/>
              <a:gd name="connsiteY64" fmla="*/ 3431944 h 3431944"/>
              <a:gd name="connsiteX65" fmla="*/ 4085228 w 6127847"/>
              <a:gd name="connsiteY65" fmla="*/ 3431944 h 3431944"/>
              <a:gd name="connsiteX66" fmla="*/ 3957657 w 6127847"/>
              <a:gd name="connsiteY66" fmla="*/ 3431944 h 3431944"/>
              <a:gd name="connsiteX67" fmla="*/ 3829733 w 6127847"/>
              <a:gd name="connsiteY67" fmla="*/ 3431944 h 3431944"/>
              <a:gd name="connsiteX68" fmla="*/ 3702152 w 6127847"/>
              <a:gd name="connsiteY68" fmla="*/ 3431944 h 3431944"/>
              <a:gd name="connsiteX69" fmla="*/ 3574581 w 6127847"/>
              <a:gd name="connsiteY69" fmla="*/ 3431944 h 3431944"/>
              <a:gd name="connsiteX70" fmla="*/ 3447000 w 6127847"/>
              <a:gd name="connsiteY70" fmla="*/ 3431944 h 3431944"/>
              <a:gd name="connsiteX71" fmla="*/ 3319076 w 6127847"/>
              <a:gd name="connsiteY71" fmla="*/ 3431944 h 3431944"/>
              <a:gd name="connsiteX72" fmla="*/ 3191495 w 6127847"/>
              <a:gd name="connsiteY72" fmla="*/ 3431944 h 3431944"/>
              <a:gd name="connsiteX73" fmla="*/ 3063924 w 6127847"/>
              <a:gd name="connsiteY73" fmla="*/ 3431944 h 3431944"/>
              <a:gd name="connsiteX74" fmla="*/ 2936352 w 6127847"/>
              <a:gd name="connsiteY74" fmla="*/ 3431944 h 3431944"/>
              <a:gd name="connsiteX75" fmla="*/ 2808419 w 6127847"/>
              <a:gd name="connsiteY75" fmla="*/ 3431944 h 3431944"/>
              <a:gd name="connsiteX76" fmla="*/ 2680848 w 6127847"/>
              <a:gd name="connsiteY76" fmla="*/ 3431944 h 3431944"/>
              <a:gd name="connsiteX77" fmla="*/ 2553267 w 6127847"/>
              <a:gd name="connsiteY77" fmla="*/ 3431944 h 3431944"/>
              <a:gd name="connsiteX78" fmla="*/ 2425695 w 6127847"/>
              <a:gd name="connsiteY78" fmla="*/ 3431944 h 3431944"/>
              <a:gd name="connsiteX79" fmla="*/ 2297771 w 6127847"/>
              <a:gd name="connsiteY79" fmla="*/ 3431944 h 3431944"/>
              <a:gd name="connsiteX80" fmla="*/ 2170191 w 6127847"/>
              <a:gd name="connsiteY80" fmla="*/ 3431944 h 3431944"/>
              <a:gd name="connsiteX81" fmla="*/ 2042619 w 6127847"/>
              <a:gd name="connsiteY81" fmla="*/ 3431944 h 3431944"/>
              <a:gd name="connsiteX82" fmla="*/ 1915038 w 6127847"/>
              <a:gd name="connsiteY82" fmla="*/ 3431944 h 3431944"/>
              <a:gd name="connsiteX83" fmla="*/ 1787114 w 6127847"/>
              <a:gd name="connsiteY83" fmla="*/ 3431944 h 3431944"/>
              <a:gd name="connsiteX84" fmla="*/ 1659533 w 6127847"/>
              <a:gd name="connsiteY84" fmla="*/ 3431944 h 3431944"/>
              <a:gd name="connsiteX85" fmla="*/ 1531962 w 6127847"/>
              <a:gd name="connsiteY85" fmla="*/ 3431944 h 3431944"/>
              <a:gd name="connsiteX86" fmla="*/ 1404390 w 6127847"/>
              <a:gd name="connsiteY86" fmla="*/ 3431944 h 3431944"/>
              <a:gd name="connsiteX87" fmla="*/ 1276457 w 6127847"/>
              <a:gd name="connsiteY87" fmla="*/ 3431944 h 3431944"/>
              <a:gd name="connsiteX88" fmla="*/ 1148886 w 6127847"/>
              <a:gd name="connsiteY88" fmla="*/ 3431944 h 3431944"/>
              <a:gd name="connsiteX89" fmla="*/ 1021305 w 6127847"/>
              <a:gd name="connsiteY89" fmla="*/ 3431944 h 3431944"/>
              <a:gd name="connsiteX90" fmla="*/ 893731 w 6127847"/>
              <a:gd name="connsiteY90" fmla="*/ 3431944 h 3431944"/>
              <a:gd name="connsiteX91" fmla="*/ 765806 w 6127847"/>
              <a:gd name="connsiteY91" fmla="*/ 3431944 h 3431944"/>
              <a:gd name="connsiteX92" fmla="*/ 638231 w 6127847"/>
              <a:gd name="connsiteY92" fmla="*/ 3431944 h 3431944"/>
              <a:gd name="connsiteX93" fmla="*/ 510654 w 6127847"/>
              <a:gd name="connsiteY93" fmla="*/ 3431944 h 3431944"/>
              <a:gd name="connsiteX94" fmla="*/ 383078 w 6127847"/>
              <a:gd name="connsiteY94" fmla="*/ 3431944 h 3431944"/>
              <a:gd name="connsiteX95" fmla="*/ 255153 w 6127847"/>
              <a:gd name="connsiteY95" fmla="*/ 3431944 h 3431944"/>
              <a:gd name="connsiteX96" fmla="*/ 127576 w 6127847"/>
              <a:gd name="connsiteY96" fmla="*/ 3431944 h 3431944"/>
              <a:gd name="connsiteX97" fmla="*/ 6102276 w 6127847"/>
              <a:gd name="connsiteY97" fmla="*/ 242148 h 3431944"/>
              <a:gd name="connsiteX98" fmla="*/ 0 w 6127847"/>
              <a:gd name="connsiteY98" fmla="*/ 226651 h 3431944"/>
              <a:gd name="connsiteX0" fmla="*/ 0 w 6127847"/>
              <a:gd name="connsiteY0" fmla="*/ 226651 h 3431944"/>
              <a:gd name="connsiteX1" fmla="*/ 127576 w 6127847"/>
              <a:gd name="connsiteY1" fmla="*/ 258704 h 3431944"/>
              <a:gd name="connsiteX2" fmla="*/ 255153 w 6127847"/>
              <a:gd name="connsiteY2" fmla="*/ 290757 h 3431944"/>
              <a:gd name="connsiteX3" fmla="*/ 383078 w 6127847"/>
              <a:gd name="connsiteY3" fmla="*/ 322810 h 3431944"/>
              <a:gd name="connsiteX4" fmla="*/ 510654 w 6127847"/>
              <a:gd name="connsiteY4" fmla="*/ 386916 h 3431944"/>
              <a:gd name="connsiteX5" fmla="*/ 638231 w 6127847"/>
              <a:gd name="connsiteY5" fmla="*/ 418969 h 3431944"/>
              <a:gd name="connsiteX6" fmla="*/ 765806 w 6127847"/>
              <a:gd name="connsiteY6" fmla="*/ 515127 h 3431944"/>
              <a:gd name="connsiteX7" fmla="*/ 893731 w 6127847"/>
              <a:gd name="connsiteY7" fmla="*/ 579233 h 3431944"/>
              <a:gd name="connsiteX8" fmla="*/ 1021305 w 6127847"/>
              <a:gd name="connsiteY8" fmla="*/ 675392 h 3431944"/>
              <a:gd name="connsiteX9" fmla="*/ 1148886 w 6127847"/>
              <a:gd name="connsiteY9" fmla="*/ 771551 h 3431944"/>
              <a:gd name="connsiteX10" fmla="*/ 1276457 w 6127847"/>
              <a:gd name="connsiteY10" fmla="*/ 803604 h 3431944"/>
              <a:gd name="connsiteX11" fmla="*/ 1404390 w 6127847"/>
              <a:gd name="connsiteY11" fmla="*/ 867710 h 3431944"/>
              <a:gd name="connsiteX12" fmla="*/ 1531962 w 6127847"/>
              <a:gd name="connsiteY12" fmla="*/ 963868 h 3431944"/>
              <a:gd name="connsiteX13" fmla="*/ 1659533 w 6127847"/>
              <a:gd name="connsiteY13" fmla="*/ 1027974 h 3431944"/>
              <a:gd name="connsiteX14" fmla="*/ 1787114 w 6127847"/>
              <a:gd name="connsiteY14" fmla="*/ 1124133 h 3431944"/>
              <a:gd name="connsiteX15" fmla="*/ 1915038 w 6127847"/>
              <a:gd name="connsiteY15" fmla="*/ 1188239 h 3431944"/>
              <a:gd name="connsiteX16" fmla="*/ 2042619 w 6127847"/>
              <a:gd name="connsiteY16" fmla="*/ 1252345 h 3431944"/>
              <a:gd name="connsiteX17" fmla="*/ 2170191 w 6127847"/>
              <a:gd name="connsiteY17" fmla="*/ 1316451 h 3431944"/>
              <a:gd name="connsiteX18" fmla="*/ 2297771 w 6127847"/>
              <a:gd name="connsiteY18" fmla="*/ 1348504 h 3431944"/>
              <a:gd name="connsiteX19" fmla="*/ 2425695 w 6127847"/>
              <a:gd name="connsiteY19" fmla="*/ 1380557 h 3431944"/>
              <a:gd name="connsiteX20" fmla="*/ 2553267 w 6127847"/>
              <a:gd name="connsiteY20" fmla="*/ 1412610 h 3431944"/>
              <a:gd name="connsiteX21" fmla="*/ 2680848 w 6127847"/>
              <a:gd name="connsiteY21" fmla="*/ 1444662 h 3431944"/>
              <a:gd name="connsiteX22" fmla="*/ 2808419 w 6127847"/>
              <a:gd name="connsiteY22" fmla="*/ 1508768 h 3431944"/>
              <a:gd name="connsiteX23" fmla="*/ 2936352 w 6127847"/>
              <a:gd name="connsiteY23" fmla="*/ 1572874 h 3431944"/>
              <a:gd name="connsiteX24" fmla="*/ 3063924 w 6127847"/>
              <a:gd name="connsiteY24" fmla="*/ 1636980 h 3431944"/>
              <a:gd name="connsiteX25" fmla="*/ 3191495 w 6127847"/>
              <a:gd name="connsiteY25" fmla="*/ 1701086 h 3431944"/>
              <a:gd name="connsiteX26" fmla="*/ 3319076 w 6127847"/>
              <a:gd name="connsiteY26" fmla="*/ 1733139 h 3431944"/>
              <a:gd name="connsiteX27" fmla="*/ 3447000 w 6127847"/>
              <a:gd name="connsiteY27" fmla="*/ 1765192 h 3431944"/>
              <a:gd name="connsiteX28" fmla="*/ 3574581 w 6127847"/>
              <a:gd name="connsiteY28" fmla="*/ 1829298 h 3431944"/>
              <a:gd name="connsiteX29" fmla="*/ 3702152 w 6127847"/>
              <a:gd name="connsiteY29" fmla="*/ 1861350 h 3431944"/>
              <a:gd name="connsiteX30" fmla="*/ 3829733 w 6127847"/>
              <a:gd name="connsiteY30" fmla="*/ 1925456 h 3431944"/>
              <a:gd name="connsiteX31" fmla="*/ 3957657 w 6127847"/>
              <a:gd name="connsiteY31" fmla="*/ 1957509 h 3431944"/>
              <a:gd name="connsiteX32" fmla="*/ 4085228 w 6127847"/>
              <a:gd name="connsiteY32" fmla="*/ 2021615 h 3431944"/>
              <a:gd name="connsiteX33" fmla="*/ 4212809 w 6127847"/>
              <a:gd name="connsiteY33" fmla="*/ 2021615 h 3431944"/>
              <a:gd name="connsiteX34" fmla="*/ 4340381 w 6127847"/>
              <a:gd name="connsiteY34" fmla="*/ 2053668 h 3431944"/>
              <a:gd name="connsiteX35" fmla="*/ 4468314 w 6127847"/>
              <a:gd name="connsiteY35" fmla="*/ 2085721 h 3431944"/>
              <a:gd name="connsiteX36" fmla="*/ 4595886 w 6127847"/>
              <a:gd name="connsiteY36" fmla="*/ 2117774 h 3431944"/>
              <a:gd name="connsiteX37" fmla="*/ 4723457 w 6127847"/>
              <a:gd name="connsiteY37" fmla="*/ 2149827 h 3431944"/>
              <a:gd name="connsiteX38" fmla="*/ 4851038 w 6127847"/>
              <a:gd name="connsiteY38" fmla="*/ 2181880 h 3431944"/>
              <a:gd name="connsiteX39" fmla="*/ 4978961 w 6127847"/>
              <a:gd name="connsiteY39" fmla="*/ 2245986 h 3431944"/>
              <a:gd name="connsiteX40" fmla="*/ 5106543 w 6127847"/>
              <a:gd name="connsiteY40" fmla="*/ 2310092 h 3431944"/>
              <a:gd name="connsiteX41" fmla="*/ 5234114 w 6127847"/>
              <a:gd name="connsiteY41" fmla="*/ 2374197 h 3431944"/>
              <a:gd name="connsiteX42" fmla="*/ 5361695 w 6127847"/>
              <a:gd name="connsiteY42" fmla="*/ 2406250 h 3431944"/>
              <a:gd name="connsiteX43" fmla="*/ 5489619 w 6127847"/>
              <a:gd name="connsiteY43" fmla="*/ 2406250 h 3431944"/>
              <a:gd name="connsiteX44" fmla="*/ 5617190 w 6127847"/>
              <a:gd name="connsiteY44" fmla="*/ 2406250 h 3431944"/>
              <a:gd name="connsiteX45" fmla="*/ 5744772 w 6127847"/>
              <a:gd name="connsiteY45" fmla="*/ 2406250 h 3431944"/>
              <a:gd name="connsiteX46" fmla="*/ 5872343 w 6127847"/>
              <a:gd name="connsiteY46" fmla="*/ 2438303 h 3431944"/>
              <a:gd name="connsiteX47" fmla="*/ 6000276 w 6127847"/>
              <a:gd name="connsiteY47" fmla="*/ 2438303 h 3431944"/>
              <a:gd name="connsiteX48" fmla="*/ 6127847 w 6127847"/>
              <a:gd name="connsiteY48" fmla="*/ 2438303 h 3431944"/>
              <a:gd name="connsiteX49" fmla="*/ 6127847 w 6127847"/>
              <a:gd name="connsiteY49" fmla="*/ 3431944 h 3431944"/>
              <a:gd name="connsiteX50" fmla="*/ 6000276 w 6127847"/>
              <a:gd name="connsiteY50" fmla="*/ 3431944 h 3431944"/>
              <a:gd name="connsiteX51" fmla="*/ 5872343 w 6127847"/>
              <a:gd name="connsiteY51" fmla="*/ 3431944 h 3431944"/>
              <a:gd name="connsiteX52" fmla="*/ 5744772 w 6127847"/>
              <a:gd name="connsiteY52" fmla="*/ 3431944 h 3431944"/>
              <a:gd name="connsiteX53" fmla="*/ 5617190 w 6127847"/>
              <a:gd name="connsiteY53" fmla="*/ 3431944 h 3431944"/>
              <a:gd name="connsiteX54" fmla="*/ 5489619 w 6127847"/>
              <a:gd name="connsiteY54" fmla="*/ 3431944 h 3431944"/>
              <a:gd name="connsiteX55" fmla="*/ 5361695 w 6127847"/>
              <a:gd name="connsiteY55" fmla="*/ 3431944 h 3431944"/>
              <a:gd name="connsiteX56" fmla="*/ 5234114 w 6127847"/>
              <a:gd name="connsiteY56" fmla="*/ 3431944 h 3431944"/>
              <a:gd name="connsiteX57" fmla="*/ 5106543 w 6127847"/>
              <a:gd name="connsiteY57" fmla="*/ 3431944 h 3431944"/>
              <a:gd name="connsiteX58" fmla="*/ 4978961 w 6127847"/>
              <a:gd name="connsiteY58" fmla="*/ 3431944 h 3431944"/>
              <a:gd name="connsiteX59" fmla="*/ 4851038 w 6127847"/>
              <a:gd name="connsiteY59" fmla="*/ 3431944 h 3431944"/>
              <a:gd name="connsiteX60" fmla="*/ 4723457 w 6127847"/>
              <a:gd name="connsiteY60" fmla="*/ 3431944 h 3431944"/>
              <a:gd name="connsiteX61" fmla="*/ 4595886 w 6127847"/>
              <a:gd name="connsiteY61" fmla="*/ 3431944 h 3431944"/>
              <a:gd name="connsiteX62" fmla="*/ 4468314 w 6127847"/>
              <a:gd name="connsiteY62" fmla="*/ 3431944 h 3431944"/>
              <a:gd name="connsiteX63" fmla="*/ 4340381 w 6127847"/>
              <a:gd name="connsiteY63" fmla="*/ 3431944 h 3431944"/>
              <a:gd name="connsiteX64" fmla="*/ 4212809 w 6127847"/>
              <a:gd name="connsiteY64" fmla="*/ 3431944 h 3431944"/>
              <a:gd name="connsiteX65" fmla="*/ 4085228 w 6127847"/>
              <a:gd name="connsiteY65" fmla="*/ 3431944 h 3431944"/>
              <a:gd name="connsiteX66" fmla="*/ 3957657 w 6127847"/>
              <a:gd name="connsiteY66" fmla="*/ 3431944 h 3431944"/>
              <a:gd name="connsiteX67" fmla="*/ 3829733 w 6127847"/>
              <a:gd name="connsiteY67" fmla="*/ 3431944 h 3431944"/>
              <a:gd name="connsiteX68" fmla="*/ 3702152 w 6127847"/>
              <a:gd name="connsiteY68" fmla="*/ 3431944 h 3431944"/>
              <a:gd name="connsiteX69" fmla="*/ 3574581 w 6127847"/>
              <a:gd name="connsiteY69" fmla="*/ 3431944 h 3431944"/>
              <a:gd name="connsiteX70" fmla="*/ 3447000 w 6127847"/>
              <a:gd name="connsiteY70" fmla="*/ 3431944 h 3431944"/>
              <a:gd name="connsiteX71" fmla="*/ 3319076 w 6127847"/>
              <a:gd name="connsiteY71" fmla="*/ 3431944 h 3431944"/>
              <a:gd name="connsiteX72" fmla="*/ 3191495 w 6127847"/>
              <a:gd name="connsiteY72" fmla="*/ 3431944 h 3431944"/>
              <a:gd name="connsiteX73" fmla="*/ 3063924 w 6127847"/>
              <a:gd name="connsiteY73" fmla="*/ 3431944 h 3431944"/>
              <a:gd name="connsiteX74" fmla="*/ 2936352 w 6127847"/>
              <a:gd name="connsiteY74" fmla="*/ 3431944 h 3431944"/>
              <a:gd name="connsiteX75" fmla="*/ 2808419 w 6127847"/>
              <a:gd name="connsiteY75" fmla="*/ 3431944 h 3431944"/>
              <a:gd name="connsiteX76" fmla="*/ 2680848 w 6127847"/>
              <a:gd name="connsiteY76" fmla="*/ 3431944 h 3431944"/>
              <a:gd name="connsiteX77" fmla="*/ 2553267 w 6127847"/>
              <a:gd name="connsiteY77" fmla="*/ 3431944 h 3431944"/>
              <a:gd name="connsiteX78" fmla="*/ 2425695 w 6127847"/>
              <a:gd name="connsiteY78" fmla="*/ 3431944 h 3431944"/>
              <a:gd name="connsiteX79" fmla="*/ 2297771 w 6127847"/>
              <a:gd name="connsiteY79" fmla="*/ 3431944 h 3431944"/>
              <a:gd name="connsiteX80" fmla="*/ 2170191 w 6127847"/>
              <a:gd name="connsiteY80" fmla="*/ 3431944 h 3431944"/>
              <a:gd name="connsiteX81" fmla="*/ 2042619 w 6127847"/>
              <a:gd name="connsiteY81" fmla="*/ 3431944 h 3431944"/>
              <a:gd name="connsiteX82" fmla="*/ 1915038 w 6127847"/>
              <a:gd name="connsiteY82" fmla="*/ 3431944 h 3431944"/>
              <a:gd name="connsiteX83" fmla="*/ 1787114 w 6127847"/>
              <a:gd name="connsiteY83" fmla="*/ 3431944 h 3431944"/>
              <a:gd name="connsiteX84" fmla="*/ 1659533 w 6127847"/>
              <a:gd name="connsiteY84" fmla="*/ 3431944 h 3431944"/>
              <a:gd name="connsiteX85" fmla="*/ 1531962 w 6127847"/>
              <a:gd name="connsiteY85" fmla="*/ 3431944 h 3431944"/>
              <a:gd name="connsiteX86" fmla="*/ 1404390 w 6127847"/>
              <a:gd name="connsiteY86" fmla="*/ 3431944 h 3431944"/>
              <a:gd name="connsiteX87" fmla="*/ 1276457 w 6127847"/>
              <a:gd name="connsiteY87" fmla="*/ 3431944 h 3431944"/>
              <a:gd name="connsiteX88" fmla="*/ 1148886 w 6127847"/>
              <a:gd name="connsiteY88" fmla="*/ 3431944 h 3431944"/>
              <a:gd name="connsiteX89" fmla="*/ 1021305 w 6127847"/>
              <a:gd name="connsiteY89" fmla="*/ 3431944 h 3431944"/>
              <a:gd name="connsiteX90" fmla="*/ 893731 w 6127847"/>
              <a:gd name="connsiteY90" fmla="*/ 3431944 h 3431944"/>
              <a:gd name="connsiteX91" fmla="*/ 765806 w 6127847"/>
              <a:gd name="connsiteY91" fmla="*/ 3431944 h 3431944"/>
              <a:gd name="connsiteX92" fmla="*/ 638231 w 6127847"/>
              <a:gd name="connsiteY92" fmla="*/ 3431944 h 3431944"/>
              <a:gd name="connsiteX93" fmla="*/ 510654 w 6127847"/>
              <a:gd name="connsiteY93" fmla="*/ 3431944 h 3431944"/>
              <a:gd name="connsiteX94" fmla="*/ 383078 w 6127847"/>
              <a:gd name="connsiteY94" fmla="*/ 3431944 h 3431944"/>
              <a:gd name="connsiteX95" fmla="*/ 255153 w 6127847"/>
              <a:gd name="connsiteY95" fmla="*/ 3431944 h 3431944"/>
              <a:gd name="connsiteX96" fmla="*/ 127576 w 6127847"/>
              <a:gd name="connsiteY96" fmla="*/ 3431944 h 3431944"/>
              <a:gd name="connsiteX97" fmla="*/ 6102276 w 6127847"/>
              <a:gd name="connsiteY97" fmla="*/ 242148 h 3431944"/>
              <a:gd name="connsiteX98" fmla="*/ 0 w 6127847"/>
              <a:gd name="connsiteY98" fmla="*/ 226651 h 3431944"/>
              <a:gd name="connsiteX0" fmla="*/ 0 w 6127847"/>
              <a:gd name="connsiteY0" fmla="*/ 0 h 3205293"/>
              <a:gd name="connsiteX1" fmla="*/ 127576 w 6127847"/>
              <a:gd name="connsiteY1" fmla="*/ 32053 h 3205293"/>
              <a:gd name="connsiteX2" fmla="*/ 255153 w 6127847"/>
              <a:gd name="connsiteY2" fmla="*/ 64106 h 3205293"/>
              <a:gd name="connsiteX3" fmla="*/ 383078 w 6127847"/>
              <a:gd name="connsiteY3" fmla="*/ 96159 h 3205293"/>
              <a:gd name="connsiteX4" fmla="*/ 510654 w 6127847"/>
              <a:gd name="connsiteY4" fmla="*/ 160265 h 3205293"/>
              <a:gd name="connsiteX5" fmla="*/ 638231 w 6127847"/>
              <a:gd name="connsiteY5" fmla="*/ 192318 h 3205293"/>
              <a:gd name="connsiteX6" fmla="*/ 765806 w 6127847"/>
              <a:gd name="connsiteY6" fmla="*/ 288476 h 3205293"/>
              <a:gd name="connsiteX7" fmla="*/ 893731 w 6127847"/>
              <a:gd name="connsiteY7" fmla="*/ 352582 h 3205293"/>
              <a:gd name="connsiteX8" fmla="*/ 1021305 w 6127847"/>
              <a:gd name="connsiteY8" fmla="*/ 448741 h 3205293"/>
              <a:gd name="connsiteX9" fmla="*/ 1148886 w 6127847"/>
              <a:gd name="connsiteY9" fmla="*/ 544900 h 3205293"/>
              <a:gd name="connsiteX10" fmla="*/ 1276457 w 6127847"/>
              <a:gd name="connsiteY10" fmla="*/ 576953 h 3205293"/>
              <a:gd name="connsiteX11" fmla="*/ 1404390 w 6127847"/>
              <a:gd name="connsiteY11" fmla="*/ 641059 h 3205293"/>
              <a:gd name="connsiteX12" fmla="*/ 1531962 w 6127847"/>
              <a:gd name="connsiteY12" fmla="*/ 737217 h 3205293"/>
              <a:gd name="connsiteX13" fmla="*/ 1659533 w 6127847"/>
              <a:gd name="connsiteY13" fmla="*/ 801323 h 3205293"/>
              <a:gd name="connsiteX14" fmla="*/ 1787114 w 6127847"/>
              <a:gd name="connsiteY14" fmla="*/ 897482 h 3205293"/>
              <a:gd name="connsiteX15" fmla="*/ 1915038 w 6127847"/>
              <a:gd name="connsiteY15" fmla="*/ 961588 h 3205293"/>
              <a:gd name="connsiteX16" fmla="*/ 2042619 w 6127847"/>
              <a:gd name="connsiteY16" fmla="*/ 1025694 h 3205293"/>
              <a:gd name="connsiteX17" fmla="*/ 2170191 w 6127847"/>
              <a:gd name="connsiteY17" fmla="*/ 1089800 h 3205293"/>
              <a:gd name="connsiteX18" fmla="*/ 2297771 w 6127847"/>
              <a:gd name="connsiteY18" fmla="*/ 1121853 h 3205293"/>
              <a:gd name="connsiteX19" fmla="*/ 2425695 w 6127847"/>
              <a:gd name="connsiteY19" fmla="*/ 1153906 h 3205293"/>
              <a:gd name="connsiteX20" fmla="*/ 2553267 w 6127847"/>
              <a:gd name="connsiteY20" fmla="*/ 1185959 h 3205293"/>
              <a:gd name="connsiteX21" fmla="*/ 2680848 w 6127847"/>
              <a:gd name="connsiteY21" fmla="*/ 1218011 h 3205293"/>
              <a:gd name="connsiteX22" fmla="*/ 2808419 w 6127847"/>
              <a:gd name="connsiteY22" fmla="*/ 1282117 h 3205293"/>
              <a:gd name="connsiteX23" fmla="*/ 2936352 w 6127847"/>
              <a:gd name="connsiteY23" fmla="*/ 1346223 h 3205293"/>
              <a:gd name="connsiteX24" fmla="*/ 3063924 w 6127847"/>
              <a:gd name="connsiteY24" fmla="*/ 1410329 h 3205293"/>
              <a:gd name="connsiteX25" fmla="*/ 3191495 w 6127847"/>
              <a:gd name="connsiteY25" fmla="*/ 1474435 h 3205293"/>
              <a:gd name="connsiteX26" fmla="*/ 3319076 w 6127847"/>
              <a:gd name="connsiteY26" fmla="*/ 1506488 h 3205293"/>
              <a:gd name="connsiteX27" fmla="*/ 3447000 w 6127847"/>
              <a:gd name="connsiteY27" fmla="*/ 1538541 h 3205293"/>
              <a:gd name="connsiteX28" fmla="*/ 3574581 w 6127847"/>
              <a:gd name="connsiteY28" fmla="*/ 1602647 h 3205293"/>
              <a:gd name="connsiteX29" fmla="*/ 3702152 w 6127847"/>
              <a:gd name="connsiteY29" fmla="*/ 1634699 h 3205293"/>
              <a:gd name="connsiteX30" fmla="*/ 3829733 w 6127847"/>
              <a:gd name="connsiteY30" fmla="*/ 1698805 h 3205293"/>
              <a:gd name="connsiteX31" fmla="*/ 3957657 w 6127847"/>
              <a:gd name="connsiteY31" fmla="*/ 1730858 h 3205293"/>
              <a:gd name="connsiteX32" fmla="*/ 4085228 w 6127847"/>
              <a:gd name="connsiteY32" fmla="*/ 1794964 h 3205293"/>
              <a:gd name="connsiteX33" fmla="*/ 4212809 w 6127847"/>
              <a:gd name="connsiteY33" fmla="*/ 1794964 h 3205293"/>
              <a:gd name="connsiteX34" fmla="*/ 4340381 w 6127847"/>
              <a:gd name="connsiteY34" fmla="*/ 1827017 h 3205293"/>
              <a:gd name="connsiteX35" fmla="*/ 4468314 w 6127847"/>
              <a:gd name="connsiteY35" fmla="*/ 1859070 h 3205293"/>
              <a:gd name="connsiteX36" fmla="*/ 4595886 w 6127847"/>
              <a:gd name="connsiteY36" fmla="*/ 1891123 h 3205293"/>
              <a:gd name="connsiteX37" fmla="*/ 4723457 w 6127847"/>
              <a:gd name="connsiteY37" fmla="*/ 1923176 h 3205293"/>
              <a:gd name="connsiteX38" fmla="*/ 4851038 w 6127847"/>
              <a:gd name="connsiteY38" fmla="*/ 1955229 h 3205293"/>
              <a:gd name="connsiteX39" fmla="*/ 4978961 w 6127847"/>
              <a:gd name="connsiteY39" fmla="*/ 2019335 h 3205293"/>
              <a:gd name="connsiteX40" fmla="*/ 5106543 w 6127847"/>
              <a:gd name="connsiteY40" fmla="*/ 2083441 h 3205293"/>
              <a:gd name="connsiteX41" fmla="*/ 5234114 w 6127847"/>
              <a:gd name="connsiteY41" fmla="*/ 2147546 h 3205293"/>
              <a:gd name="connsiteX42" fmla="*/ 5361695 w 6127847"/>
              <a:gd name="connsiteY42" fmla="*/ 2179599 h 3205293"/>
              <a:gd name="connsiteX43" fmla="*/ 5489619 w 6127847"/>
              <a:gd name="connsiteY43" fmla="*/ 2179599 h 3205293"/>
              <a:gd name="connsiteX44" fmla="*/ 5617190 w 6127847"/>
              <a:gd name="connsiteY44" fmla="*/ 2179599 h 3205293"/>
              <a:gd name="connsiteX45" fmla="*/ 5744772 w 6127847"/>
              <a:gd name="connsiteY45" fmla="*/ 2179599 h 3205293"/>
              <a:gd name="connsiteX46" fmla="*/ 5872343 w 6127847"/>
              <a:gd name="connsiteY46" fmla="*/ 2211652 h 3205293"/>
              <a:gd name="connsiteX47" fmla="*/ 6000276 w 6127847"/>
              <a:gd name="connsiteY47" fmla="*/ 2211652 h 3205293"/>
              <a:gd name="connsiteX48" fmla="*/ 6127847 w 6127847"/>
              <a:gd name="connsiteY48" fmla="*/ 2211652 h 3205293"/>
              <a:gd name="connsiteX49" fmla="*/ 6127847 w 6127847"/>
              <a:gd name="connsiteY49" fmla="*/ 3205293 h 3205293"/>
              <a:gd name="connsiteX50" fmla="*/ 6000276 w 6127847"/>
              <a:gd name="connsiteY50" fmla="*/ 3205293 h 3205293"/>
              <a:gd name="connsiteX51" fmla="*/ 5872343 w 6127847"/>
              <a:gd name="connsiteY51" fmla="*/ 3205293 h 3205293"/>
              <a:gd name="connsiteX52" fmla="*/ 5744772 w 6127847"/>
              <a:gd name="connsiteY52" fmla="*/ 3205293 h 3205293"/>
              <a:gd name="connsiteX53" fmla="*/ 5617190 w 6127847"/>
              <a:gd name="connsiteY53" fmla="*/ 3205293 h 3205293"/>
              <a:gd name="connsiteX54" fmla="*/ 5489619 w 6127847"/>
              <a:gd name="connsiteY54" fmla="*/ 3205293 h 3205293"/>
              <a:gd name="connsiteX55" fmla="*/ 5361695 w 6127847"/>
              <a:gd name="connsiteY55" fmla="*/ 3205293 h 3205293"/>
              <a:gd name="connsiteX56" fmla="*/ 5234114 w 6127847"/>
              <a:gd name="connsiteY56" fmla="*/ 3205293 h 3205293"/>
              <a:gd name="connsiteX57" fmla="*/ 5106543 w 6127847"/>
              <a:gd name="connsiteY57" fmla="*/ 3205293 h 3205293"/>
              <a:gd name="connsiteX58" fmla="*/ 4978961 w 6127847"/>
              <a:gd name="connsiteY58" fmla="*/ 3205293 h 3205293"/>
              <a:gd name="connsiteX59" fmla="*/ 4851038 w 6127847"/>
              <a:gd name="connsiteY59" fmla="*/ 3205293 h 3205293"/>
              <a:gd name="connsiteX60" fmla="*/ 4723457 w 6127847"/>
              <a:gd name="connsiteY60" fmla="*/ 3205293 h 3205293"/>
              <a:gd name="connsiteX61" fmla="*/ 4595886 w 6127847"/>
              <a:gd name="connsiteY61" fmla="*/ 3205293 h 3205293"/>
              <a:gd name="connsiteX62" fmla="*/ 4468314 w 6127847"/>
              <a:gd name="connsiteY62" fmla="*/ 3205293 h 3205293"/>
              <a:gd name="connsiteX63" fmla="*/ 4340381 w 6127847"/>
              <a:gd name="connsiteY63" fmla="*/ 3205293 h 3205293"/>
              <a:gd name="connsiteX64" fmla="*/ 4212809 w 6127847"/>
              <a:gd name="connsiteY64" fmla="*/ 3205293 h 3205293"/>
              <a:gd name="connsiteX65" fmla="*/ 4085228 w 6127847"/>
              <a:gd name="connsiteY65" fmla="*/ 3205293 h 3205293"/>
              <a:gd name="connsiteX66" fmla="*/ 3957657 w 6127847"/>
              <a:gd name="connsiteY66" fmla="*/ 3205293 h 3205293"/>
              <a:gd name="connsiteX67" fmla="*/ 3829733 w 6127847"/>
              <a:gd name="connsiteY67" fmla="*/ 3205293 h 3205293"/>
              <a:gd name="connsiteX68" fmla="*/ 3702152 w 6127847"/>
              <a:gd name="connsiteY68" fmla="*/ 3205293 h 3205293"/>
              <a:gd name="connsiteX69" fmla="*/ 3574581 w 6127847"/>
              <a:gd name="connsiteY69" fmla="*/ 3205293 h 3205293"/>
              <a:gd name="connsiteX70" fmla="*/ 3447000 w 6127847"/>
              <a:gd name="connsiteY70" fmla="*/ 3205293 h 3205293"/>
              <a:gd name="connsiteX71" fmla="*/ 3319076 w 6127847"/>
              <a:gd name="connsiteY71" fmla="*/ 3205293 h 3205293"/>
              <a:gd name="connsiteX72" fmla="*/ 3191495 w 6127847"/>
              <a:gd name="connsiteY72" fmla="*/ 3205293 h 3205293"/>
              <a:gd name="connsiteX73" fmla="*/ 3063924 w 6127847"/>
              <a:gd name="connsiteY73" fmla="*/ 3205293 h 3205293"/>
              <a:gd name="connsiteX74" fmla="*/ 2936352 w 6127847"/>
              <a:gd name="connsiteY74" fmla="*/ 3205293 h 3205293"/>
              <a:gd name="connsiteX75" fmla="*/ 2808419 w 6127847"/>
              <a:gd name="connsiteY75" fmla="*/ 3205293 h 3205293"/>
              <a:gd name="connsiteX76" fmla="*/ 2680848 w 6127847"/>
              <a:gd name="connsiteY76" fmla="*/ 3205293 h 3205293"/>
              <a:gd name="connsiteX77" fmla="*/ 2553267 w 6127847"/>
              <a:gd name="connsiteY77" fmla="*/ 3205293 h 3205293"/>
              <a:gd name="connsiteX78" fmla="*/ 2425695 w 6127847"/>
              <a:gd name="connsiteY78" fmla="*/ 3205293 h 3205293"/>
              <a:gd name="connsiteX79" fmla="*/ 2297771 w 6127847"/>
              <a:gd name="connsiteY79" fmla="*/ 3205293 h 3205293"/>
              <a:gd name="connsiteX80" fmla="*/ 2170191 w 6127847"/>
              <a:gd name="connsiteY80" fmla="*/ 3205293 h 3205293"/>
              <a:gd name="connsiteX81" fmla="*/ 2042619 w 6127847"/>
              <a:gd name="connsiteY81" fmla="*/ 3205293 h 3205293"/>
              <a:gd name="connsiteX82" fmla="*/ 1915038 w 6127847"/>
              <a:gd name="connsiteY82" fmla="*/ 3205293 h 3205293"/>
              <a:gd name="connsiteX83" fmla="*/ 1787114 w 6127847"/>
              <a:gd name="connsiteY83" fmla="*/ 3205293 h 3205293"/>
              <a:gd name="connsiteX84" fmla="*/ 1659533 w 6127847"/>
              <a:gd name="connsiteY84" fmla="*/ 3205293 h 3205293"/>
              <a:gd name="connsiteX85" fmla="*/ 1531962 w 6127847"/>
              <a:gd name="connsiteY85" fmla="*/ 3205293 h 3205293"/>
              <a:gd name="connsiteX86" fmla="*/ 1404390 w 6127847"/>
              <a:gd name="connsiteY86" fmla="*/ 3205293 h 3205293"/>
              <a:gd name="connsiteX87" fmla="*/ 1276457 w 6127847"/>
              <a:gd name="connsiteY87" fmla="*/ 3205293 h 3205293"/>
              <a:gd name="connsiteX88" fmla="*/ 1148886 w 6127847"/>
              <a:gd name="connsiteY88" fmla="*/ 3205293 h 3205293"/>
              <a:gd name="connsiteX89" fmla="*/ 1021305 w 6127847"/>
              <a:gd name="connsiteY89" fmla="*/ 3205293 h 3205293"/>
              <a:gd name="connsiteX90" fmla="*/ 893731 w 6127847"/>
              <a:gd name="connsiteY90" fmla="*/ 3205293 h 3205293"/>
              <a:gd name="connsiteX91" fmla="*/ 765806 w 6127847"/>
              <a:gd name="connsiteY91" fmla="*/ 3205293 h 3205293"/>
              <a:gd name="connsiteX92" fmla="*/ 638231 w 6127847"/>
              <a:gd name="connsiteY92" fmla="*/ 3205293 h 3205293"/>
              <a:gd name="connsiteX93" fmla="*/ 510654 w 6127847"/>
              <a:gd name="connsiteY93" fmla="*/ 3205293 h 3205293"/>
              <a:gd name="connsiteX94" fmla="*/ 383078 w 6127847"/>
              <a:gd name="connsiteY94" fmla="*/ 3205293 h 3205293"/>
              <a:gd name="connsiteX95" fmla="*/ 255153 w 6127847"/>
              <a:gd name="connsiteY95" fmla="*/ 3205293 h 3205293"/>
              <a:gd name="connsiteX96" fmla="*/ 127576 w 6127847"/>
              <a:gd name="connsiteY96" fmla="*/ 3205293 h 3205293"/>
              <a:gd name="connsiteX97" fmla="*/ 6102276 w 6127847"/>
              <a:gd name="connsiteY97" fmla="*/ 15497 h 3205293"/>
              <a:gd name="connsiteX98" fmla="*/ 0 w 6127847"/>
              <a:gd name="connsiteY98" fmla="*/ 0 h 3205293"/>
              <a:gd name="connsiteX0" fmla="*/ 0 w 6127847"/>
              <a:gd name="connsiteY0" fmla="*/ 0 h 3205293"/>
              <a:gd name="connsiteX1" fmla="*/ 127576 w 6127847"/>
              <a:gd name="connsiteY1" fmla="*/ 32053 h 3205293"/>
              <a:gd name="connsiteX2" fmla="*/ 255153 w 6127847"/>
              <a:gd name="connsiteY2" fmla="*/ 64106 h 3205293"/>
              <a:gd name="connsiteX3" fmla="*/ 383078 w 6127847"/>
              <a:gd name="connsiteY3" fmla="*/ 96159 h 3205293"/>
              <a:gd name="connsiteX4" fmla="*/ 510654 w 6127847"/>
              <a:gd name="connsiteY4" fmla="*/ 160265 h 3205293"/>
              <a:gd name="connsiteX5" fmla="*/ 638231 w 6127847"/>
              <a:gd name="connsiteY5" fmla="*/ 192318 h 3205293"/>
              <a:gd name="connsiteX6" fmla="*/ 765806 w 6127847"/>
              <a:gd name="connsiteY6" fmla="*/ 288476 h 3205293"/>
              <a:gd name="connsiteX7" fmla="*/ 893731 w 6127847"/>
              <a:gd name="connsiteY7" fmla="*/ 352582 h 3205293"/>
              <a:gd name="connsiteX8" fmla="*/ 1021305 w 6127847"/>
              <a:gd name="connsiteY8" fmla="*/ 448741 h 3205293"/>
              <a:gd name="connsiteX9" fmla="*/ 1148886 w 6127847"/>
              <a:gd name="connsiteY9" fmla="*/ 544900 h 3205293"/>
              <a:gd name="connsiteX10" fmla="*/ 1276457 w 6127847"/>
              <a:gd name="connsiteY10" fmla="*/ 576953 h 3205293"/>
              <a:gd name="connsiteX11" fmla="*/ 1404390 w 6127847"/>
              <a:gd name="connsiteY11" fmla="*/ 641059 h 3205293"/>
              <a:gd name="connsiteX12" fmla="*/ 1531962 w 6127847"/>
              <a:gd name="connsiteY12" fmla="*/ 737217 h 3205293"/>
              <a:gd name="connsiteX13" fmla="*/ 1659533 w 6127847"/>
              <a:gd name="connsiteY13" fmla="*/ 801323 h 3205293"/>
              <a:gd name="connsiteX14" fmla="*/ 1787114 w 6127847"/>
              <a:gd name="connsiteY14" fmla="*/ 897482 h 3205293"/>
              <a:gd name="connsiteX15" fmla="*/ 1915038 w 6127847"/>
              <a:gd name="connsiteY15" fmla="*/ 961588 h 3205293"/>
              <a:gd name="connsiteX16" fmla="*/ 2042619 w 6127847"/>
              <a:gd name="connsiteY16" fmla="*/ 1025694 h 3205293"/>
              <a:gd name="connsiteX17" fmla="*/ 2170191 w 6127847"/>
              <a:gd name="connsiteY17" fmla="*/ 1089800 h 3205293"/>
              <a:gd name="connsiteX18" fmla="*/ 2297771 w 6127847"/>
              <a:gd name="connsiteY18" fmla="*/ 1121853 h 3205293"/>
              <a:gd name="connsiteX19" fmla="*/ 2425695 w 6127847"/>
              <a:gd name="connsiteY19" fmla="*/ 1153906 h 3205293"/>
              <a:gd name="connsiteX20" fmla="*/ 2553267 w 6127847"/>
              <a:gd name="connsiteY20" fmla="*/ 1185959 h 3205293"/>
              <a:gd name="connsiteX21" fmla="*/ 2680848 w 6127847"/>
              <a:gd name="connsiteY21" fmla="*/ 1218011 h 3205293"/>
              <a:gd name="connsiteX22" fmla="*/ 2808419 w 6127847"/>
              <a:gd name="connsiteY22" fmla="*/ 1282117 h 3205293"/>
              <a:gd name="connsiteX23" fmla="*/ 2936352 w 6127847"/>
              <a:gd name="connsiteY23" fmla="*/ 1346223 h 3205293"/>
              <a:gd name="connsiteX24" fmla="*/ 3063924 w 6127847"/>
              <a:gd name="connsiteY24" fmla="*/ 1410329 h 3205293"/>
              <a:gd name="connsiteX25" fmla="*/ 3191495 w 6127847"/>
              <a:gd name="connsiteY25" fmla="*/ 1474435 h 3205293"/>
              <a:gd name="connsiteX26" fmla="*/ 3319076 w 6127847"/>
              <a:gd name="connsiteY26" fmla="*/ 1506488 h 3205293"/>
              <a:gd name="connsiteX27" fmla="*/ 3447000 w 6127847"/>
              <a:gd name="connsiteY27" fmla="*/ 1538541 h 3205293"/>
              <a:gd name="connsiteX28" fmla="*/ 3574581 w 6127847"/>
              <a:gd name="connsiteY28" fmla="*/ 1602647 h 3205293"/>
              <a:gd name="connsiteX29" fmla="*/ 3702152 w 6127847"/>
              <a:gd name="connsiteY29" fmla="*/ 1634699 h 3205293"/>
              <a:gd name="connsiteX30" fmla="*/ 3829733 w 6127847"/>
              <a:gd name="connsiteY30" fmla="*/ 1698805 h 3205293"/>
              <a:gd name="connsiteX31" fmla="*/ 3957657 w 6127847"/>
              <a:gd name="connsiteY31" fmla="*/ 1730858 h 3205293"/>
              <a:gd name="connsiteX32" fmla="*/ 4085228 w 6127847"/>
              <a:gd name="connsiteY32" fmla="*/ 1794964 h 3205293"/>
              <a:gd name="connsiteX33" fmla="*/ 4212809 w 6127847"/>
              <a:gd name="connsiteY33" fmla="*/ 1794964 h 3205293"/>
              <a:gd name="connsiteX34" fmla="*/ 4340381 w 6127847"/>
              <a:gd name="connsiteY34" fmla="*/ 1827017 h 3205293"/>
              <a:gd name="connsiteX35" fmla="*/ 4468314 w 6127847"/>
              <a:gd name="connsiteY35" fmla="*/ 1859070 h 3205293"/>
              <a:gd name="connsiteX36" fmla="*/ 4595886 w 6127847"/>
              <a:gd name="connsiteY36" fmla="*/ 1891123 h 3205293"/>
              <a:gd name="connsiteX37" fmla="*/ 4723457 w 6127847"/>
              <a:gd name="connsiteY37" fmla="*/ 1923176 h 3205293"/>
              <a:gd name="connsiteX38" fmla="*/ 4851038 w 6127847"/>
              <a:gd name="connsiteY38" fmla="*/ 1955229 h 3205293"/>
              <a:gd name="connsiteX39" fmla="*/ 4978961 w 6127847"/>
              <a:gd name="connsiteY39" fmla="*/ 2019335 h 3205293"/>
              <a:gd name="connsiteX40" fmla="*/ 5106543 w 6127847"/>
              <a:gd name="connsiteY40" fmla="*/ 2083441 h 3205293"/>
              <a:gd name="connsiteX41" fmla="*/ 5234114 w 6127847"/>
              <a:gd name="connsiteY41" fmla="*/ 2147546 h 3205293"/>
              <a:gd name="connsiteX42" fmla="*/ 5361695 w 6127847"/>
              <a:gd name="connsiteY42" fmla="*/ 2179599 h 3205293"/>
              <a:gd name="connsiteX43" fmla="*/ 5489619 w 6127847"/>
              <a:gd name="connsiteY43" fmla="*/ 2179599 h 3205293"/>
              <a:gd name="connsiteX44" fmla="*/ 5617190 w 6127847"/>
              <a:gd name="connsiteY44" fmla="*/ 2179599 h 3205293"/>
              <a:gd name="connsiteX45" fmla="*/ 5744772 w 6127847"/>
              <a:gd name="connsiteY45" fmla="*/ 2179599 h 3205293"/>
              <a:gd name="connsiteX46" fmla="*/ 5872343 w 6127847"/>
              <a:gd name="connsiteY46" fmla="*/ 2211652 h 3205293"/>
              <a:gd name="connsiteX47" fmla="*/ 6000276 w 6127847"/>
              <a:gd name="connsiteY47" fmla="*/ 2211652 h 3205293"/>
              <a:gd name="connsiteX48" fmla="*/ 6127847 w 6127847"/>
              <a:gd name="connsiteY48" fmla="*/ 2211652 h 3205293"/>
              <a:gd name="connsiteX49" fmla="*/ 6127847 w 6127847"/>
              <a:gd name="connsiteY49" fmla="*/ 3205293 h 3205293"/>
              <a:gd name="connsiteX50" fmla="*/ 6000276 w 6127847"/>
              <a:gd name="connsiteY50" fmla="*/ 3205293 h 3205293"/>
              <a:gd name="connsiteX51" fmla="*/ 5872343 w 6127847"/>
              <a:gd name="connsiteY51" fmla="*/ 3205293 h 3205293"/>
              <a:gd name="connsiteX52" fmla="*/ 5744772 w 6127847"/>
              <a:gd name="connsiteY52" fmla="*/ 3205293 h 3205293"/>
              <a:gd name="connsiteX53" fmla="*/ 5617190 w 6127847"/>
              <a:gd name="connsiteY53" fmla="*/ 3205293 h 3205293"/>
              <a:gd name="connsiteX54" fmla="*/ 5489619 w 6127847"/>
              <a:gd name="connsiteY54" fmla="*/ 3205293 h 3205293"/>
              <a:gd name="connsiteX55" fmla="*/ 5361695 w 6127847"/>
              <a:gd name="connsiteY55" fmla="*/ 3205293 h 3205293"/>
              <a:gd name="connsiteX56" fmla="*/ 5234114 w 6127847"/>
              <a:gd name="connsiteY56" fmla="*/ 3205293 h 3205293"/>
              <a:gd name="connsiteX57" fmla="*/ 5106543 w 6127847"/>
              <a:gd name="connsiteY57" fmla="*/ 3205293 h 3205293"/>
              <a:gd name="connsiteX58" fmla="*/ 4978961 w 6127847"/>
              <a:gd name="connsiteY58" fmla="*/ 3205293 h 3205293"/>
              <a:gd name="connsiteX59" fmla="*/ 4851038 w 6127847"/>
              <a:gd name="connsiteY59" fmla="*/ 3205293 h 3205293"/>
              <a:gd name="connsiteX60" fmla="*/ 4723457 w 6127847"/>
              <a:gd name="connsiteY60" fmla="*/ 3205293 h 3205293"/>
              <a:gd name="connsiteX61" fmla="*/ 4595886 w 6127847"/>
              <a:gd name="connsiteY61" fmla="*/ 3205293 h 3205293"/>
              <a:gd name="connsiteX62" fmla="*/ 4468314 w 6127847"/>
              <a:gd name="connsiteY62" fmla="*/ 3205293 h 3205293"/>
              <a:gd name="connsiteX63" fmla="*/ 4340381 w 6127847"/>
              <a:gd name="connsiteY63" fmla="*/ 3205293 h 3205293"/>
              <a:gd name="connsiteX64" fmla="*/ 4212809 w 6127847"/>
              <a:gd name="connsiteY64" fmla="*/ 3205293 h 3205293"/>
              <a:gd name="connsiteX65" fmla="*/ 4085228 w 6127847"/>
              <a:gd name="connsiteY65" fmla="*/ 3205293 h 3205293"/>
              <a:gd name="connsiteX66" fmla="*/ 3957657 w 6127847"/>
              <a:gd name="connsiteY66" fmla="*/ 3205293 h 3205293"/>
              <a:gd name="connsiteX67" fmla="*/ 3829733 w 6127847"/>
              <a:gd name="connsiteY67" fmla="*/ 3205293 h 3205293"/>
              <a:gd name="connsiteX68" fmla="*/ 3702152 w 6127847"/>
              <a:gd name="connsiteY68" fmla="*/ 3205293 h 3205293"/>
              <a:gd name="connsiteX69" fmla="*/ 3574581 w 6127847"/>
              <a:gd name="connsiteY69" fmla="*/ 3205293 h 3205293"/>
              <a:gd name="connsiteX70" fmla="*/ 3447000 w 6127847"/>
              <a:gd name="connsiteY70" fmla="*/ 3205293 h 3205293"/>
              <a:gd name="connsiteX71" fmla="*/ 3319076 w 6127847"/>
              <a:gd name="connsiteY71" fmla="*/ 3205293 h 3205293"/>
              <a:gd name="connsiteX72" fmla="*/ 3191495 w 6127847"/>
              <a:gd name="connsiteY72" fmla="*/ 3205293 h 3205293"/>
              <a:gd name="connsiteX73" fmla="*/ 3063924 w 6127847"/>
              <a:gd name="connsiteY73" fmla="*/ 3205293 h 3205293"/>
              <a:gd name="connsiteX74" fmla="*/ 2936352 w 6127847"/>
              <a:gd name="connsiteY74" fmla="*/ 3205293 h 3205293"/>
              <a:gd name="connsiteX75" fmla="*/ 2808419 w 6127847"/>
              <a:gd name="connsiteY75" fmla="*/ 3205293 h 3205293"/>
              <a:gd name="connsiteX76" fmla="*/ 2680848 w 6127847"/>
              <a:gd name="connsiteY76" fmla="*/ 3205293 h 3205293"/>
              <a:gd name="connsiteX77" fmla="*/ 2553267 w 6127847"/>
              <a:gd name="connsiteY77" fmla="*/ 3205293 h 3205293"/>
              <a:gd name="connsiteX78" fmla="*/ 2425695 w 6127847"/>
              <a:gd name="connsiteY78" fmla="*/ 3205293 h 3205293"/>
              <a:gd name="connsiteX79" fmla="*/ 2297771 w 6127847"/>
              <a:gd name="connsiteY79" fmla="*/ 3205293 h 3205293"/>
              <a:gd name="connsiteX80" fmla="*/ 2170191 w 6127847"/>
              <a:gd name="connsiteY80" fmla="*/ 3205293 h 3205293"/>
              <a:gd name="connsiteX81" fmla="*/ 2042619 w 6127847"/>
              <a:gd name="connsiteY81" fmla="*/ 3205293 h 3205293"/>
              <a:gd name="connsiteX82" fmla="*/ 1915038 w 6127847"/>
              <a:gd name="connsiteY82" fmla="*/ 3205293 h 3205293"/>
              <a:gd name="connsiteX83" fmla="*/ 1787114 w 6127847"/>
              <a:gd name="connsiteY83" fmla="*/ 3205293 h 3205293"/>
              <a:gd name="connsiteX84" fmla="*/ 1659533 w 6127847"/>
              <a:gd name="connsiteY84" fmla="*/ 3205293 h 3205293"/>
              <a:gd name="connsiteX85" fmla="*/ 1531962 w 6127847"/>
              <a:gd name="connsiteY85" fmla="*/ 3205293 h 3205293"/>
              <a:gd name="connsiteX86" fmla="*/ 1404390 w 6127847"/>
              <a:gd name="connsiteY86" fmla="*/ 3205293 h 3205293"/>
              <a:gd name="connsiteX87" fmla="*/ 1276457 w 6127847"/>
              <a:gd name="connsiteY87" fmla="*/ 3205293 h 3205293"/>
              <a:gd name="connsiteX88" fmla="*/ 1148886 w 6127847"/>
              <a:gd name="connsiteY88" fmla="*/ 3205293 h 3205293"/>
              <a:gd name="connsiteX89" fmla="*/ 1021305 w 6127847"/>
              <a:gd name="connsiteY89" fmla="*/ 3205293 h 3205293"/>
              <a:gd name="connsiteX90" fmla="*/ 893731 w 6127847"/>
              <a:gd name="connsiteY90" fmla="*/ 3205293 h 3205293"/>
              <a:gd name="connsiteX91" fmla="*/ 765806 w 6127847"/>
              <a:gd name="connsiteY91" fmla="*/ 3205293 h 3205293"/>
              <a:gd name="connsiteX92" fmla="*/ 638231 w 6127847"/>
              <a:gd name="connsiteY92" fmla="*/ 3205293 h 3205293"/>
              <a:gd name="connsiteX93" fmla="*/ 510654 w 6127847"/>
              <a:gd name="connsiteY93" fmla="*/ 3205293 h 3205293"/>
              <a:gd name="connsiteX94" fmla="*/ 383078 w 6127847"/>
              <a:gd name="connsiteY94" fmla="*/ 3205293 h 3205293"/>
              <a:gd name="connsiteX95" fmla="*/ 255153 w 6127847"/>
              <a:gd name="connsiteY95" fmla="*/ 3205293 h 3205293"/>
              <a:gd name="connsiteX96" fmla="*/ 6102276 w 6127847"/>
              <a:gd name="connsiteY96" fmla="*/ 15497 h 3205293"/>
              <a:gd name="connsiteX97" fmla="*/ 0 w 6127847"/>
              <a:gd name="connsiteY97" fmla="*/ 0 h 3205293"/>
              <a:gd name="connsiteX0" fmla="*/ 0 w 6127847"/>
              <a:gd name="connsiteY0" fmla="*/ 0 h 3205293"/>
              <a:gd name="connsiteX1" fmla="*/ 127576 w 6127847"/>
              <a:gd name="connsiteY1" fmla="*/ 32053 h 3205293"/>
              <a:gd name="connsiteX2" fmla="*/ 255153 w 6127847"/>
              <a:gd name="connsiteY2" fmla="*/ 64106 h 3205293"/>
              <a:gd name="connsiteX3" fmla="*/ 383078 w 6127847"/>
              <a:gd name="connsiteY3" fmla="*/ 96159 h 3205293"/>
              <a:gd name="connsiteX4" fmla="*/ 510654 w 6127847"/>
              <a:gd name="connsiteY4" fmla="*/ 160265 h 3205293"/>
              <a:gd name="connsiteX5" fmla="*/ 638231 w 6127847"/>
              <a:gd name="connsiteY5" fmla="*/ 192318 h 3205293"/>
              <a:gd name="connsiteX6" fmla="*/ 765806 w 6127847"/>
              <a:gd name="connsiteY6" fmla="*/ 288476 h 3205293"/>
              <a:gd name="connsiteX7" fmla="*/ 893731 w 6127847"/>
              <a:gd name="connsiteY7" fmla="*/ 352582 h 3205293"/>
              <a:gd name="connsiteX8" fmla="*/ 1021305 w 6127847"/>
              <a:gd name="connsiteY8" fmla="*/ 448741 h 3205293"/>
              <a:gd name="connsiteX9" fmla="*/ 1148886 w 6127847"/>
              <a:gd name="connsiteY9" fmla="*/ 544900 h 3205293"/>
              <a:gd name="connsiteX10" fmla="*/ 1276457 w 6127847"/>
              <a:gd name="connsiteY10" fmla="*/ 576953 h 3205293"/>
              <a:gd name="connsiteX11" fmla="*/ 1404390 w 6127847"/>
              <a:gd name="connsiteY11" fmla="*/ 641059 h 3205293"/>
              <a:gd name="connsiteX12" fmla="*/ 1531962 w 6127847"/>
              <a:gd name="connsiteY12" fmla="*/ 737217 h 3205293"/>
              <a:gd name="connsiteX13" fmla="*/ 1659533 w 6127847"/>
              <a:gd name="connsiteY13" fmla="*/ 801323 h 3205293"/>
              <a:gd name="connsiteX14" fmla="*/ 1787114 w 6127847"/>
              <a:gd name="connsiteY14" fmla="*/ 897482 h 3205293"/>
              <a:gd name="connsiteX15" fmla="*/ 1915038 w 6127847"/>
              <a:gd name="connsiteY15" fmla="*/ 961588 h 3205293"/>
              <a:gd name="connsiteX16" fmla="*/ 2042619 w 6127847"/>
              <a:gd name="connsiteY16" fmla="*/ 1025694 h 3205293"/>
              <a:gd name="connsiteX17" fmla="*/ 2170191 w 6127847"/>
              <a:gd name="connsiteY17" fmla="*/ 1089800 h 3205293"/>
              <a:gd name="connsiteX18" fmla="*/ 2297771 w 6127847"/>
              <a:gd name="connsiteY18" fmla="*/ 1121853 h 3205293"/>
              <a:gd name="connsiteX19" fmla="*/ 2425695 w 6127847"/>
              <a:gd name="connsiteY19" fmla="*/ 1153906 h 3205293"/>
              <a:gd name="connsiteX20" fmla="*/ 2553267 w 6127847"/>
              <a:gd name="connsiteY20" fmla="*/ 1185959 h 3205293"/>
              <a:gd name="connsiteX21" fmla="*/ 2680848 w 6127847"/>
              <a:gd name="connsiteY21" fmla="*/ 1218011 h 3205293"/>
              <a:gd name="connsiteX22" fmla="*/ 2808419 w 6127847"/>
              <a:gd name="connsiteY22" fmla="*/ 1282117 h 3205293"/>
              <a:gd name="connsiteX23" fmla="*/ 2936352 w 6127847"/>
              <a:gd name="connsiteY23" fmla="*/ 1346223 h 3205293"/>
              <a:gd name="connsiteX24" fmla="*/ 3063924 w 6127847"/>
              <a:gd name="connsiteY24" fmla="*/ 1410329 h 3205293"/>
              <a:gd name="connsiteX25" fmla="*/ 3191495 w 6127847"/>
              <a:gd name="connsiteY25" fmla="*/ 1474435 h 3205293"/>
              <a:gd name="connsiteX26" fmla="*/ 3319076 w 6127847"/>
              <a:gd name="connsiteY26" fmla="*/ 1506488 h 3205293"/>
              <a:gd name="connsiteX27" fmla="*/ 3447000 w 6127847"/>
              <a:gd name="connsiteY27" fmla="*/ 1538541 h 3205293"/>
              <a:gd name="connsiteX28" fmla="*/ 3574581 w 6127847"/>
              <a:gd name="connsiteY28" fmla="*/ 1602647 h 3205293"/>
              <a:gd name="connsiteX29" fmla="*/ 3702152 w 6127847"/>
              <a:gd name="connsiteY29" fmla="*/ 1634699 h 3205293"/>
              <a:gd name="connsiteX30" fmla="*/ 3829733 w 6127847"/>
              <a:gd name="connsiteY30" fmla="*/ 1698805 h 3205293"/>
              <a:gd name="connsiteX31" fmla="*/ 3957657 w 6127847"/>
              <a:gd name="connsiteY31" fmla="*/ 1730858 h 3205293"/>
              <a:gd name="connsiteX32" fmla="*/ 4085228 w 6127847"/>
              <a:gd name="connsiteY32" fmla="*/ 1794964 h 3205293"/>
              <a:gd name="connsiteX33" fmla="*/ 4212809 w 6127847"/>
              <a:gd name="connsiteY33" fmla="*/ 1794964 h 3205293"/>
              <a:gd name="connsiteX34" fmla="*/ 4340381 w 6127847"/>
              <a:gd name="connsiteY34" fmla="*/ 1827017 h 3205293"/>
              <a:gd name="connsiteX35" fmla="*/ 4468314 w 6127847"/>
              <a:gd name="connsiteY35" fmla="*/ 1859070 h 3205293"/>
              <a:gd name="connsiteX36" fmla="*/ 4595886 w 6127847"/>
              <a:gd name="connsiteY36" fmla="*/ 1891123 h 3205293"/>
              <a:gd name="connsiteX37" fmla="*/ 4723457 w 6127847"/>
              <a:gd name="connsiteY37" fmla="*/ 1923176 h 3205293"/>
              <a:gd name="connsiteX38" fmla="*/ 4851038 w 6127847"/>
              <a:gd name="connsiteY38" fmla="*/ 1955229 h 3205293"/>
              <a:gd name="connsiteX39" fmla="*/ 4978961 w 6127847"/>
              <a:gd name="connsiteY39" fmla="*/ 2019335 h 3205293"/>
              <a:gd name="connsiteX40" fmla="*/ 5106543 w 6127847"/>
              <a:gd name="connsiteY40" fmla="*/ 2083441 h 3205293"/>
              <a:gd name="connsiteX41" fmla="*/ 5234114 w 6127847"/>
              <a:gd name="connsiteY41" fmla="*/ 2147546 h 3205293"/>
              <a:gd name="connsiteX42" fmla="*/ 5361695 w 6127847"/>
              <a:gd name="connsiteY42" fmla="*/ 2179599 h 3205293"/>
              <a:gd name="connsiteX43" fmla="*/ 5489619 w 6127847"/>
              <a:gd name="connsiteY43" fmla="*/ 2179599 h 3205293"/>
              <a:gd name="connsiteX44" fmla="*/ 5617190 w 6127847"/>
              <a:gd name="connsiteY44" fmla="*/ 2179599 h 3205293"/>
              <a:gd name="connsiteX45" fmla="*/ 5744772 w 6127847"/>
              <a:gd name="connsiteY45" fmla="*/ 2179599 h 3205293"/>
              <a:gd name="connsiteX46" fmla="*/ 5872343 w 6127847"/>
              <a:gd name="connsiteY46" fmla="*/ 2211652 h 3205293"/>
              <a:gd name="connsiteX47" fmla="*/ 6000276 w 6127847"/>
              <a:gd name="connsiteY47" fmla="*/ 2211652 h 3205293"/>
              <a:gd name="connsiteX48" fmla="*/ 6127847 w 6127847"/>
              <a:gd name="connsiteY48" fmla="*/ 2211652 h 3205293"/>
              <a:gd name="connsiteX49" fmla="*/ 6127847 w 6127847"/>
              <a:gd name="connsiteY49" fmla="*/ 3205293 h 3205293"/>
              <a:gd name="connsiteX50" fmla="*/ 6000276 w 6127847"/>
              <a:gd name="connsiteY50" fmla="*/ 3205293 h 3205293"/>
              <a:gd name="connsiteX51" fmla="*/ 5872343 w 6127847"/>
              <a:gd name="connsiteY51" fmla="*/ 3205293 h 3205293"/>
              <a:gd name="connsiteX52" fmla="*/ 5744772 w 6127847"/>
              <a:gd name="connsiteY52" fmla="*/ 3205293 h 3205293"/>
              <a:gd name="connsiteX53" fmla="*/ 5617190 w 6127847"/>
              <a:gd name="connsiteY53" fmla="*/ 3205293 h 3205293"/>
              <a:gd name="connsiteX54" fmla="*/ 5489619 w 6127847"/>
              <a:gd name="connsiteY54" fmla="*/ 3205293 h 3205293"/>
              <a:gd name="connsiteX55" fmla="*/ 5361695 w 6127847"/>
              <a:gd name="connsiteY55" fmla="*/ 3205293 h 3205293"/>
              <a:gd name="connsiteX56" fmla="*/ 5234114 w 6127847"/>
              <a:gd name="connsiteY56" fmla="*/ 3205293 h 3205293"/>
              <a:gd name="connsiteX57" fmla="*/ 5106543 w 6127847"/>
              <a:gd name="connsiteY57" fmla="*/ 3205293 h 3205293"/>
              <a:gd name="connsiteX58" fmla="*/ 4978961 w 6127847"/>
              <a:gd name="connsiteY58" fmla="*/ 3205293 h 3205293"/>
              <a:gd name="connsiteX59" fmla="*/ 4851038 w 6127847"/>
              <a:gd name="connsiteY59" fmla="*/ 3205293 h 3205293"/>
              <a:gd name="connsiteX60" fmla="*/ 4723457 w 6127847"/>
              <a:gd name="connsiteY60" fmla="*/ 3205293 h 3205293"/>
              <a:gd name="connsiteX61" fmla="*/ 4595886 w 6127847"/>
              <a:gd name="connsiteY61" fmla="*/ 3205293 h 3205293"/>
              <a:gd name="connsiteX62" fmla="*/ 4468314 w 6127847"/>
              <a:gd name="connsiteY62" fmla="*/ 3205293 h 3205293"/>
              <a:gd name="connsiteX63" fmla="*/ 4340381 w 6127847"/>
              <a:gd name="connsiteY63" fmla="*/ 3205293 h 3205293"/>
              <a:gd name="connsiteX64" fmla="*/ 4212809 w 6127847"/>
              <a:gd name="connsiteY64" fmla="*/ 3205293 h 3205293"/>
              <a:gd name="connsiteX65" fmla="*/ 4085228 w 6127847"/>
              <a:gd name="connsiteY65" fmla="*/ 3205293 h 3205293"/>
              <a:gd name="connsiteX66" fmla="*/ 3957657 w 6127847"/>
              <a:gd name="connsiteY66" fmla="*/ 3205293 h 3205293"/>
              <a:gd name="connsiteX67" fmla="*/ 3829733 w 6127847"/>
              <a:gd name="connsiteY67" fmla="*/ 3205293 h 3205293"/>
              <a:gd name="connsiteX68" fmla="*/ 3702152 w 6127847"/>
              <a:gd name="connsiteY68" fmla="*/ 3205293 h 3205293"/>
              <a:gd name="connsiteX69" fmla="*/ 3574581 w 6127847"/>
              <a:gd name="connsiteY69" fmla="*/ 3205293 h 3205293"/>
              <a:gd name="connsiteX70" fmla="*/ 3447000 w 6127847"/>
              <a:gd name="connsiteY70" fmla="*/ 3205293 h 3205293"/>
              <a:gd name="connsiteX71" fmla="*/ 3319076 w 6127847"/>
              <a:gd name="connsiteY71" fmla="*/ 3205293 h 3205293"/>
              <a:gd name="connsiteX72" fmla="*/ 3191495 w 6127847"/>
              <a:gd name="connsiteY72" fmla="*/ 3205293 h 3205293"/>
              <a:gd name="connsiteX73" fmla="*/ 3063924 w 6127847"/>
              <a:gd name="connsiteY73" fmla="*/ 3205293 h 3205293"/>
              <a:gd name="connsiteX74" fmla="*/ 2936352 w 6127847"/>
              <a:gd name="connsiteY74" fmla="*/ 3205293 h 3205293"/>
              <a:gd name="connsiteX75" fmla="*/ 2808419 w 6127847"/>
              <a:gd name="connsiteY75" fmla="*/ 3205293 h 3205293"/>
              <a:gd name="connsiteX76" fmla="*/ 2680848 w 6127847"/>
              <a:gd name="connsiteY76" fmla="*/ 3205293 h 3205293"/>
              <a:gd name="connsiteX77" fmla="*/ 2553267 w 6127847"/>
              <a:gd name="connsiteY77" fmla="*/ 3205293 h 3205293"/>
              <a:gd name="connsiteX78" fmla="*/ 2425695 w 6127847"/>
              <a:gd name="connsiteY78" fmla="*/ 3205293 h 3205293"/>
              <a:gd name="connsiteX79" fmla="*/ 2297771 w 6127847"/>
              <a:gd name="connsiteY79" fmla="*/ 3205293 h 3205293"/>
              <a:gd name="connsiteX80" fmla="*/ 2170191 w 6127847"/>
              <a:gd name="connsiteY80" fmla="*/ 3205293 h 3205293"/>
              <a:gd name="connsiteX81" fmla="*/ 2042619 w 6127847"/>
              <a:gd name="connsiteY81" fmla="*/ 3205293 h 3205293"/>
              <a:gd name="connsiteX82" fmla="*/ 1915038 w 6127847"/>
              <a:gd name="connsiteY82" fmla="*/ 3205293 h 3205293"/>
              <a:gd name="connsiteX83" fmla="*/ 1787114 w 6127847"/>
              <a:gd name="connsiteY83" fmla="*/ 3205293 h 3205293"/>
              <a:gd name="connsiteX84" fmla="*/ 1659533 w 6127847"/>
              <a:gd name="connsiteY84" fmla="*/ 3205293 h 3205293"/>
              <a:gd name="connsiteX85" fmla="*/ 1531962 w 6127847"/>
              <a:gd name="connsiteY85" fmla="*/ 3205293 h 3205293"/>
              <a:gd name="connsiteX86" fmla="*/ 1404390 w 6127847"/>
              <a:gd name="connsiteY86" fmla="*/ 3205293 h 3205293"/>
              <a:gd name="connsiteX87" fmla="*/ 1276457 w 6127847"/>
              <a:gd name="connsiteY87" fmla="*/ 3205293 h 3205293"/>
              <a:gd name="connsiteX88" fmla="*/ 1148886 w 6127847"/>
              <a:gd name="connsiteY88" fmla="*/ 3205293 h 3205293"/>
              <a:gd name="connsiteX89" fmla="*/ 1021305 w 6127847"/>
              <a:gd name="connsiteY89" fmla="*/ 3205293 h 3205293"/>
              <a:gd name="connsiteX90" fmla="*/ 893731 w 6127847"/>
              <a:gd name="connsiteY90" fmla="*/ 3205293 h 3205293"/>
              <a:gd name="connsiteX91" fmla="*/ 765806 w 6127847"/>
              <a:gd name="connsiteY91" fmla="*/ 3205293 h 3205293"/>
              <a:gd name="connsiteX92" fmla="*/ 638231 w 6127847"/>
              <a:gd name="connsiteY92" fmla="*/ 3205293 h 3205293"/>
              <a:gd name="connsiteX93" fmla="*/ 510654 w 6127847"/>
              <a:gd name="connsiteY93" fmla="*/ 3205293 h 3205293"/>
              <a:gd name="connsiteX94" fmla="*/ 383078 w 6127847"/>
              <a:gd name="connsiteY94" fmla="*/ 3205293 h 3205293"/>
              <a:gd name="connsiteX95" fmla="*/ 6102276 w 6127847"/>
              <a:gd name="connsiteY95" fmla="*/ 15497 h 3205293"/>
              <a:gd name="connsiteX96" fmla="*/ 0 w 6127847"/>
              <a:gd name="connsiteY96" fmla="*/ 0 h 3205293"/>
              <a:gd name="connsiteX0" fmla="*/ 0 w 6127847"/>
              <a:gd name="connsiteY0" fmla="*/ 0 h 3205293"/>
              <a:gd name="connsiteX1" fmla="*/ 127576 w 6127847"/>
              <a:gd name="connsiteY1" fmla="*/ 32053 h 3205293"/>
              <a:gd name="connsiteX2" fmla="*/ 255153 w 6127847"/>
              <a:gd name="connsiteY2" fmla="*/ 64106 h 3205293"/>
              <a:gd name="connsiteX3" fmla="*/ 383078 w 6127847"/>
              <a:gd name="connsiteY3" fmla="*/ 96159 h 3205293"/>
              <a:gd name="connsiteX4" fmla="*/ 510654 w 6127847"/>
              <a:gd name="connsiteY4" fmla="*/ 160265 h 3205293"/>
              <a:gd name="connsiteX5" fmla="*/ 638231 w 6127847"/>
              <a:gd name="connsiteY5" fmla="*/ 192318 h 3205293"/>
              <a:gd name="connsiteX6" fmla="*/ 765806 w 6127847"/>
              <a:gd name="connsiteY6" fmla="*/ 288476 h 3205293"/>
              <a:gd name="connsiteX7" fmla="*/ 893731 w 6127847"/>
              <a:gd name="connsiteY7" fmla="*/ 352582 h 3205293"/>
              <a:gd name="connsiteX8" fmla="*/ 1021305 w 6127847"/>
              <a:gd name="connsiteY8" fmla="*/ 448741 h 3205293"/>
              <a:gd name="connsiteX9" fmla="*/ 1148886 w 6127847"/>
              <a:gd name="connsiteY9" fmla="*/ 544900 h 3205293"/>
              <a:gd name="connsiteX10" fmla="*/ 1276457 w 6127847"/>
              <a:gd name="connsiteY10" fmla="*/ 576953 h 3205293"/>
              <a:gd name="connsiteX11" fmla="*/ 1404390 w 6127847"/>
              <a:gd name="connsiteY11" fmla="*/ 641059 h 3205293"/>
              <a:gd name="connsiteX12" fmla="*/ 1531962 w 6127847"/>
              <a:gd name="connsiteY12" fmla="*/ 737217 h 3205293"/>
              <a:gd name="connsiteX13" fmla="*/ 1659533 w 6127847"/>
              <a:gd name="connsiteY13" fmla="*/ 801323 h 3205293"/>
              <a:gd name="connsiteX14" fmla="*/ 1787114 w 6127847"/>
              <a:gd name="connsiteY14" fmla="*/ 897482 h 3205293"/>
              <a:gd name="connsiteX15" fmla="*/ 1915038 w 6127847"/>
              <a:gd name="connsiteY15" fmla="*/ 961588 h 3205293"/>
              <a:gd name="connsiteX16" fmla="*/ 2042619 w 6127847"/>
              <a:gd name="connsiteY16" fmla="*/ 1025694 h 3205293"/>
              <a:gd name="connsiteX17" fmla="*/ 2170191 w 6127847"/>
              <a:gd name="connsiteY17" fmla="*/ 1089800 h 3205293"/>
              <a:gd name="connsiteX18" fmla="*/ 2297771 w 6127847"/>
              <a:gd name="connsiteY18" fmla="*/ 1121853 h 3205293"/>
              <a:gd name="connsiteX19" fmla="*/ 2425695 w 6127847"/>
              <a:gd name="connsiteY19" fmla="*/ 1153906 h 3205293"/>
              <a:gd name="connsiteX20" fmla="*/ 2553267 w 6127847"/>
              <a:gd name="connsiteY20" fmla="*/ 1185959 h 3205293"/>
              <a:gd name="connsiteX21" fmla="*/ 2680848 w 6127847"/>
              <a:gd name="connsiteY21" fmla="*/ 1218011 h 3205293"/>
              <a:gd name="connsiteX22" fmla="*/ 2808419 w 6127847"/>
              <a:gd name="connsiteY22" fmla="*/ 1282117 h 3205293"/>
              <a:gd name="connsiteX23" fmla="*/ 2936352 w 6127847"/>
              <a:gd name="connsiteY23" fmla="*/ 1346223 h 3205293"/>
              <a:gd name="connsiteX24" fmla="*/ 3063924 w 6127847"/>
              <a:gd name="connsiteY24" fmla="*/ 1410329 h 3205293"/>
              <a:gd name="connsiteX25" fmla="*/ 3191495 w 6127847"/>
              <a:gd name="connsiteY25" fmla="*/ 1474435 h 3205293"/>
              <a:gd name="connsiteX26" fmla="*/ 3319076 w 6127847"/>
              <a:gd name="connsiteY26" fmla="*/ 1506488 h 3205293"/>
              <a:gd name="connsiteX27" fmla="*/ 3447000 w 6127847"/>
              <a:gd name="connsiteY27" fmla="*/ 1538541 h 3205293"/>
              <a:gd name="connsiteX28" fmla="*/ 3574581 w 6127847"/>
              <a:gd name="connsiteY28" fmla="*/ 1602647 h 3205293"/>
              <a:gd name="connsiteX29" fmla="*/ 3702152 w 6127847"/>
              <a:gd name="connsiteY29" fmla="*/ 1634699 h 3205293"/>
              <a:gd name="connsiteX30" fmla="*/ 3829733 w 6127847"/>
              <a:gd name="connsiteY30" fmla="*/ 1698805 h 3205293"/>
              <a:gd name="connsiteX31" fmla="*/ 3957657 w 6127847"/>
              <a:gd name="connsiteY31" fmla="*/ 1730858 h 3205293"/>
              <a:gd name="connsiteX32" fmla="*/ 4085228 w 6127847"/>
              <a:gd name="connsiteY32" fmla="*/ 1794964 h 3205293"/>
              <a:gd name="connsiteX33" fmla="*/ 4212809 w 6127847"/>
              <a:gd name="connsiteY33" fmla="*/ 1794964 h 3205293"/>
              <a:gd name="connsiteX34" fmla="*/ 4340381 w 6127847"/>
              <a:gd name="connsiteY34" fmla="*/ 1827017 h 3205293"/>
              <a:gd name="connsiteX35" fmla="*/ 4468314 w 6127847"/>
              <a:gd name="connsiteY35" fmla="*/ 1859070 h 3205293"/>
              <a:gd name="connsiteX36" fmla="*/ 4595886 w 6127847"/>
              <a:gd name="connsiteY36" fmla="*/ 1891123 h 3205293"/>
              <a:gd name="connsiteX37" fmla="*/ 4723457 w 6127847"/>
              <a:gd name="connsiteY37" fmla="*/ 1923176 h 3205293"/>
              <a:gd name="connsiteX38" fmla="*/ 4851038 w 6127847"/>
              <a:gd name="connsiteY38" fmla="*/ 1955229 h 3205293"/>
              <a:gd name="connsiteX39" fmla="*/ 4978961 w 6127847"/>
              <a:gd name="connsiteY39" fmla="*/ 2019335 h 3205293"/>
              <a:gd name="connsiteX40" fmla="*/ 5106543 w 6127847"/>
              <a:gd name="connsiteY40" fmla="*/ 2083441 h 3205293"/>
              <a:gd name="connsiteX41" fmla="*/ 5234114 w 6127847"/>
              <a:gd name="connsiteY41" fmla="*/ 2147546 h 3205293"/>
              <a:gd name="connsiteX42" fmla="*/ 5361695 w 6127847"/>
              <a:gd name="connsiteY42" fmla="*/ 2179599 h 3205293"/>
              <a:gd name="connsiteX43" fmla="*/ 5489619 w 6127847"/>
              <a:gd name="connsiteY43" fmla="*/ 2179599 h 3205293"/>
              <a:gd name="connsiteX44" fmla="*/ 5617190 w 6127847"/>
              <a:gd name="connsiteY44" fmla="*/ 2179599 h 3205293"/>
              <a:gd name="connsiteX45" fmla="*/ 5744772 w 6127847"/>
              <a:gd name="connsiteY45" fmla="*/ 2179599 h 3205293"/>
              <a:gd name="connsiteX46" fmla="*/ 5872343 w 6127847"/>
              <a:gd name="connsiteY46" fmla="*/ 2211652 h 3205293"/>
              <a:gd name="connsiteX47" fmla="*/ 6000276 w 6127847"/>
              <a:gd name="connsiteY47" fmla="*/ 2211652 h 3205293"/>
              <a:gd name="connsiteX48" fmla="*/ 6127847 w 6127847"/>
              <a:gd name="connsiteY48" fmla="*/ 2211652 h 3205293"/>
              <a:gd name="connsiteX49" fmla="*/ 6127847 w 6127847"/>
              <a:gd name="connsiteY49" fmla="*/ 3205293 h 3205293"/>
              <a:gd name="connsiteX50" fmla="*/ 6000276 w 6127847"/>
              <a:gd name="connsiteY50" fmla="*/ 3205293 h 3205293"/>
              <a:gd name="connsiteX51" fmla="*/ 5872343 w 6127847"/>
              <a:gd name="connsiteY51" fmla="*/ 3205293 h 3205293"/>
              <a:gd name="connsiteX52" fmla="*/ 5744772 w 6127847"/>
              <a:gd name="connsiteY52" fmla="*/ 3205293 h 3205293"/>
              <a:gd name="connsiteX53" fmla="*/ 5617190 w 6127847"/>
              <a:gd name="connsiteY53" fmla="*/ 3205293 h 3205293"/>
              <a:gd name="connsiteX54" fmla="*/ 5489619 w 6127847"/>
              <a:gd name="connsiteY54" fmla="*/ 3205293 h 3205293"/>
              <a:gd name="connsiteX55" fmla="*/ 5361695 w 6127847"/>
              <a:gd name="connsiteY55" fmla="*/ 3205293 h 3205293"/>
              <a:gd name="connsiteX56" fmla="*/ 5234114 w 6127847"/>
              <a:gd name="connsiteY56" fmla="*/ 3205293 h 3205293"/>
              <a:gd name="connsiteX57" fmla="*/ 5106543 w 6127847"/>
              <a:gd name="connsiteY57" fmla="*/ 3205293 h 3205293"/>
              <a:gd name="connsiteX58" fmla="*/ 4978961 w 6127847"/>
              <a:gd name="connsiteY58" fmla="*/ 3205293 h 3205293"/>
              <a:gd name="connsiteX59" fmla="*/ 4851038 w 6127847"/>
              <a:gd name="connsiteY59" fmla="*/ 3205293 h 3205293"/>
              <a:gd name="connsiteX60" fmla="*/ 4723457 w 6127847"/>
              <a:gd name="connsiteY60" fmla="*/ 3205293 h 3205293"/>
              <a:gd name="connsiteX61" fmla="*/ 4595886 w 6127847"/>
              <a:gd name="connsiteY61" fmla="*/ 3205293 h 3205293"/>
              <a:gd name="connsiteX62" fmla="*/ 4468314 w 6127847"/>
              <a:gd name="connsiteY62" fmla="*/ 3205293 h 3205293"/>
              <a:gd name="connsiteX63" fmla="*/ 4340381 w 6127847"/>
              <a:gd name="connsiteY63" fmla="*/ 3205293 h 3205293"/>
              <a:gd name="connsiteX64" fmla="*/ 4212809 w 6127847"/>
              <a:gd name="connsiteY64" fmla="*/ 3205293 h 3205293"/>
              <a:gd name="connsiteX65" fmla="*/ 4085228 w 6127847"/>
              <a:gd name="connsiteY65" fmla="*/ 3205293 h 3205293"/>
              <a:gd name="connsiteX66" fmla="*/ 3957657 w 6127847"/>
              <a:gd name="connsiteY66" fmla="*/ 3205293 h 3205293"/>
              <a:gd name="connsiteX67" fmla="*/ 3829733 w 6127847"/>
              <a:gd name="connsiteY67" fmla="*/ 3205293 h 3205293"/>
              <a:gd name="connsiteX68" fmla="*/ 3702152 w 6127847"/>
              <a:gd name="connsiteY68" fmla="*/ 3205293 h 3205293"/>
              <a:gd name="connsiteX69" fmla="*/ 3574581 w 6127847"/>
              <a:gd name="connsiteY69" fmla="*/ 3205293 h 3205293"/>
              <a:gd name="connsiteX70" fmla="*/ 3447000 w 6127847"/>
              <a:gd name="connsiteY70" fmla="*/ 3205293 h 3205293"/>
              <a:gd name="connsiteX71" fmla="*/ 3319076 w 6127847"/>
              <a:gd name="connsiteY71" fmla="*/ 3205293 h 3205293"/>
              <a:gd name="connsiteX72" fmla="*/ 3191495 w 6127847"/>
              <a:gd name="connsiteY72" fmla="*/ 3205293 h 3205293"/>
              <a:gd name="connsiteX73" fmla="*/ 3063924 w 6127847"/>
              <a:gd name="connsiteY73" fmla="*/ 3205293 h 3205293"/>
              <a:gd name="connsiteX74" fmla="*/ 2936352 w 6127847"/>
              <a:gd name="connsiteY74" fmla="*/ 3205293 h 3205293"/>
              <a:gd name="connsiteX75" fmla="*/ 2808419 w 6127847"/>
              <a:gd name="connsiteY75" fmla="*/ 3205293 h 3205293"/>
              <a:gd name="connsiteX76" fmla="*/ 2680848 w 6127847"/>
              <a:gd name="connsiteY76" fmla="*/ 3205293 h 3205293"/>
              <a:gd name="connsiteX77" fmla="*/ 2553267 w 6127847"/>
              <a:gd name="connsiteY77" fmla="*/ 3205293 h 3205293"/>
              <a:gd name="connsiteX78" fmla="*/ 2425695 w 6127847"/>
              <a:gd name="connsiteY78" fmla="*/ 3205293 h 3205293"/>
              <a:gd name="connsiteX79" fmla="*/ 2297771 w 6127847"/>
              <a:gd name="connsiteY79" fmla="*/ 3205293 h 3205293"/>
              <a:gd name="connsiteX80" fmla="*/ 2170191 w 6127847"/>
              <a:gd name="connsiteY80" fmla="*/ 3205293 h 3205293"/>
              <a:gd name="connsiteX81" fmla="*/ 2042619 w 6127847"/>
              <a:gd name="connsiteY81" fmla="*/ 3205293 h 3205293"/>
              <a:gd name="connsiteX82" fmla="*/ 1915038 w 6127847"/>
              <a:gd name="connsiteY82" fmla="*/ 3205293 h 3205293"/>
              <a:gd name="connsiteX83" fmla="*/ 1787114 w 6127847"/>
              <a:gd name="connsiteY83" fmla="*/ 3205293 h 3205293"/>
              <a:gd name="connsiteX84" fmla="*/ 1659533 w 6127847"/>
              <a:gd name="connsiteY84" fmla="*/ 3205293 h 3205293"/>
              <a:gd name="connsiteX85" fmla="*/ 1531962 w 6127847"/>
              <a:gd name="connsiteY85" fmla="*/ 3205293 h 3205293"/>
              <a:gd name="connsiteX86" fmla="*/ 1404390 w 6127847"/>
              <a:gd name="connsiteY86" fmla="*/ 3205293 h 3205293"/>
              <a:gd name="connsiteX87" fmla="*/ 1276457 w 6127847"/>
              <a:gd name="connsiteY87" fmla="*/ 3205293 h 3205293"/>
              <a:gd name="connsiteX88" fmla="*/ 1148886 w 6127847"/>
              <a:gd name="connsiteY88" fmla="*/ 3205293 h 3205293"/>
              <a:gd name="connsiteX89" fmla="*/ 1021305 w 6127847"/>
              <a:gd name="connsiteY89" fmla="*/ 3205293 h 3205293"/>
              <a:gd name="connsiteX90" fmla="*/ 893731 w 6127847"/>
              <a:gd name="connsiteY90" fmla="*/ 3205293 h 3205293"/>
              <a:gd name="connsiteX91" fmla="*/ 765806 w 6127847"/>
              <a:gd name="connsiteY91" fmla="*/ 3205293 h 3205293"/>
              <a:gd name="connsiteX92" fmla="*/ 638231 w 6127847"/>
              <a:gd name="connsiteY92" fmla="*/ 3205293 h 3205293"/>
              <a:gd name="connsiteX93" fmla="*/ 510654 w 6127847"/>
              <a:gd name="connsiteY93" fmla="*/ 3205293 h 3205293"/>
              <a:gd name="connsiteX94" fmla="*/ 6102276 w 6127847"/>
              <a:gd name="connsiteY94" fmla="*/ 15497 h 3205293"/>
              <a:gd name="connsiteX95" fmla="*/ 0 w 6127847"/>
              <a:gd name="connsiteY95" fmla="*/ 0 h 3205293"/>
              <a:gd name="connsiteX0" fmla="*/ 0 w 6127847"/>
              <a:gd name="connsiteY0" fmla="*/ 0 h 3205293"/>
              <a:gd name="connsiteX1" fmla="*/ 127576 w 6127847"/>
              <a:gd name="connsiteY1" fmla="*/ 32053 h 3205293"/>
              <a:gd name="connsiteX2" fmla="*/ 255153 w 6127847"/>
              <a:gd name="connsiteY2" fmla="*/ 64106 h 3205293"/>
              <a:gd name="connsiteX3" fmla="*/ 383078 w 6127847"/>
              <a:gd name="connsiteY3" fmla="*/ 96159 h 3205293"/>
              <a:gd name="connsiteX4" fmla="*/ 510654 w 6127847"/>
              <a:gd name="connsiteY4" fmla="*/ 160265 h 3205293"/>
              <a:gd name="connsiteX5" fmla="*/ 638231 w 6127847"/>
              <a:gd name="connsiteY5" fmla="*/ 192318 h 3205293"/>
              <a:gd name="connsiteX6" fmla="*/ 765806 w 6127847"/>
              <a:gd name="connsiteY6" fmla="*/ 288476 h 3205293"/>
              <a:gd name="connsiteX7" fmla="*/ 893731 w 6127847"/>
              <a:gd name="connsiteY7" fmla="*/ 352582 h 3205293"/>
              <a:gd name="connsiteX8" fmla="*/ 1021305 w 6127847"/>
              <a:gd name="connsiteY8" fmla="*/ 448741 h 3205293"/>
              <a:gd name="connsiteX9" fmla="*/ 1148886 w 6127847"/>
              <a:gd name="connsiteY9" fmla="*/ 544900 h 3205293"/>
              <a:gd name="connsiteX10" fmla="*/ 1276457 w 6127847"/>
              <a:gd name="connsiteY10" fmla="*/ 576953 h 3205293"/>
              <a:gd name="connsiteX11" fmla="*/ 1404390 w 6127847"/>
              <a:gd name="connsiteY11" fmla="*/ 641059 h 3205293"/>
              <a:gd name="connsiteX12" fmla="*/ 1531962 w 6127847"/>
              <a:gd name="connsiteY12" fmla="*/ 737217 h 3205293"/>
              <a:gd name="connsiteX13" fmla="*/ 1659533 w 6127847"/>
              <a:gd name="connsiteY13" fmla="*/ 801323 h 3205293"/>
              <a:gd name="connsiteX14" fmla="*/ 1787114 w 6127847"/>
              <a:gd name="connsiteY14" fmla="*/ 897482 h 3205293"/>
              <a:gd name="connsiteX15" fmla="*/ 1915038 w 6127847"/>
              <a:gd name="connsiteY15" fmla="*/ 961588 h 3205293"/>
              <a:gd name="connsiteX16" fmla="*/ 2042619 w 6127847"/>
              <a:gd name="connsiteY16" fmla="*/ 1025694 h 3205293"/>
              <a:gd name="connsiteX17" fmla="*/ 2170191 w 6127847"/>
              <a:gd name="connsiteY17" fmla="*/ 1089800 h 3205293"/>
              <a:gd name="connsiteX18" fmla="*/ 2297771 w 6127847"/>
              <a:gd name="connsiteY18" fmla="*/ 1121853 h 3205293"/>
              <a:gd name="connsiteX19" fmla="*/ 2425695 w 6127847"/>
              <a:gd name="connsiteY19" fmla="*/ 1153906 h 3205293"/>
              <a:gd name="connsiteX20" fmla="*/ 2553267 w 6127847"/>
              <a:gd name="connsiteY20" fmla="*/ 1185959 h 3205293"/>
              <a:gd name="connsiteX21" fmla="*/ 2680848 w 6127847"/>
              <a:gd name="connsiteY21" fmla="*/ 1218011 h 3205293"/>
              <a:gd name="connsiteX22" fmla="*/ 2808419 w 6127847"/>
              <a:gd name="connsiteY22" fmla="*/ 1282117 h 3205293"/>
              <a:gd name="connsiteX23" fmla="*/ 2936352 w 6127847"/>
              <a:gd name="connsiteY23" fmla="*/ 1346223 h 3205293"/>
              <a:gd name="connsiteX24" fmla="*/ 3063924 w 6127847"/>
              <a:gd name="connsiteY24" fmla="*/ 1410329 h 3205293"/>
              <a:gd name="connsiteX25" fmla="*/ 3191495 w 6127847"/>
              <a:gd name="connsiteY25" fmla="*/ 1474435 h 3205293"/>
              <a:gd name="connsiteX26" fmla="*/ 3319076 w 6127847"/>
              <a:gd name="connsiteY26" fmla="*/ 1506488 h 3205293"/>
              <a:gd name="connsiteX27" fmla="*/ 3447000 w 6127847"/>
              <a:gd name="connsiteY27" fmla="*/ 1538541 h 3205293"/>
              <a:gd name="connsiteX28" fmla="*/ 3574581 w 6127847"/>
              <a:gd name="connsiteY28" fmla="*/ 1602647 h 3205293"/>
              <a:gd name="connsiteX29" fmla="*/ 3702152 w 6127847"/>
              <a:gd name="connsiteY29" fmla="*/ 1634699 h 3205293"/>
              <a:gd name="connsiteX30" fmla="*/ 3829733 w 6127847"/>
              <a:gd name="connsiteY30" fmla="*/ 1698805 h 3205293"/>
              <a:gd name="connsiteX31" fmla="*/ 3957657 w 6127847"/>
              <a:gd name="connsiteY31" fmla="*/ 1730858 h 3205293"/>
              <a:gd name="connsiteX32" fmla="*/ 4085228 w 6127847"/>
              <a:gd name="connsiteY32" fmla="*/ 1794964 h 3205293"/>
              <a:gd name="connsiteX33" fmla="*/ 4212809 w 6127847"/>
              <a:gd name="connsiteY33" fmla="*/ 1794964 h 3205293"/>
              <a:gd name="connsiteX34" fmla="*/ 4340381 w 6127847"/>
              <a:gd name="connsiteY34" fmla="*/ 1827017 h 3205293"/>
              <a:gd name="connsiteX35" fmla="*/ 4468314 w 6127847"/>
              <a:gd name="connsiteY35" fmla="*/ 1859070 h 3205293"/>
              <a:gd name="connsiteX36" fmla="*/ 4595886 w 6127847"/>
              <a:gd name="connsiteY36" fmla="*/ 1891123 h 3205293"/>
              <a:gd name="connsiteX37" fmla="*/ 4723457 w 6127847"/>
              <a:gd name="connsiteY37" fmla="*/ 1923176 h 3205293"/>
              <a:gd name="connsiteX38" fmla="*/ 4851038 w 6127847"/>
              <a:gd name="connsiteY38" fmla="*/ 1955229 h 3205293"/>
              <a:gd name="connsiteX39" fmla="*/ 4978961 w 6127847"/>
              <a:gd name="connsiteY39" fmla="*/ 2019335 h 3205293"/>
              <a:gd name="connsiteX40" fmla="*/ 5106543 w 6127847"/>
              <a:gd name="connsiteY40" fmla="*/ 2083441 h 3205293"/>
              <a:gd name="connsiteX41" fmla="*/ 5234114 w 6127847"/>
              <a:gd name="connsiteY41" fmla="*/ 2147546 h 3205293"/>
              <a:gd name="connsiteX42" fmla="*/ 5361695 w 6127847"/>
              <a:gd name="connsiteY42" fmla="*/ 2179599 h 3205293"/>
              <a:gd name="connsiteX43" fmla="*/ 5489619 w 6127847"/>
              <a:gd name="connsiteY43" fmla="*/ 2179599 h 3205293"/>
              <a:gd name="connsiteX44" fmla="*/ 5617190 w 6127847"/>
              <a:gd name="connsiteY44" fmla="*/ 2179599 h 3205293"/>
              <a:gd name="connsiteX45" fmla="*/ 5744772 w 6127847"/>
              <a:gd name="connsiteY45" fmla="*/ 2179599 h 3205293"/>
              <a:gd name="connsiteX46" fmla="*/ 5872343 w 6127847"/>
              <a:gd name="connsiteY46" fmla="*/ 2211652 h 3205293"/>
              <a:gd name="connsiteX47" fmla="*/ 6000276 w 6127847"/>
              <a:gd name="connsiteY47" fmla="*/ 2211652 h 3205293"/>
              <a:gd name="connsiteX48" fmla="*/ 6127847 w 6127847"/>
              <a:gd name="connsiteY48" fmla="*/ 2211652 h 3205293"/>
              <a:gd name="connsiteX49" fmla="*/ 6127847 w 6127847"/>
              <a:gd name="connsiteY49" fmla="*/ 3205293 h 3205293"/>
              <a:gd name="connsiteX50" fmla="*/ 6000276 w 6127847"/>
              <a:gd name="connsiteY50" fmla="*/ 3205293 h 3205293"/>
              <a:gd name="connsiteX51" fmla="*/ 5872343 w 6127847"/>
              <a:gd name="connsiteY51" fmla="*/ 3205293 h 3205293"/>
              <a:gd name="connsiteX52" fmla="*/ 5744772 w 6127847"/>
              <a:gd name="connsiteY52" fmla="*/ 3205293 h 3205293"/>
              <a:gd name="connsiteX53" fmla="*/ 5617190 w 6127847"/>
              <a:gd name="connsiteY53" fmla="*/ 3205293 h 3205293"/>
              <a:gd name="connsiteX54" fmla="*/ 5489619 w 6127847"/>
              <a:gd name="connsiteY54" fmla="*/ 3205293 h 3205293"/>
              <a:gd name="connsiteX55" fmla="*/ 5361695 w 6127847"/>
              <a:gd name="connsiteY55" fmla="*/ 3205293 h 3205293"/>
              <a:gd name="connsiteX56" fmla="*/ 5234114 w 6127847"/>
              <a:gd name="connsiteY56" fmla="*/ 3205293 h 3205293"/>
              <a:gd name="connsiteX57" fmla="*/ 5106543 w 6127847"/>
              <a:gd name="connsiteY57" fmla="*/ 3205293 h 3205293"/>
              <a:gd name="connsiteX58" fmla="*/ 4978961 w 6127847"/>
              <a:gd name="connsiteY58" fmla="*/ 3205293 h 3205293"/>
              <a:gd name="connsiteX59" fmla="*/ 4851038 w 6127847"/>
              <a:gd name="connsiteY59" fmla="*/ 3205293 h 3205293"/>
              <a:gd name="connsiteX60" fmla="*/ 4723457 w 6127847"/>
              <a:gd name="connsiteY60" fmla="*/ 3205293 h 3205293"/>
              <a:gd name="connsiteX61" fmla="*/ 4595886 w 6127847"/>
              <a:gd name="connsiteY61" fmla="*/ 3205293 h 3205293"/>
              <a:gd name="connsiteX62" fmla="*/ 4468314 w 6127847"/>
              <a:gd name="connsiteY62" fmla="*/ 3205293 h 3205293"/>
              <a:gd name="connsiteX63" fmla="*/ 4340381 w 6127847"/>
              <a:gd name="connsiteY63" fmla="*/ 3205293 h 3205293"/>
              <a:gd name="connsiteX64" fmla="*/ 4212809 w 6127847"/>
              <a:gd name="connsiteY64" fmla="*/ 3205293 h 3205293"/>
              <a:gd name="connsiteX65" fmla="*/ 4085228 w 6127847"/>
              <a:gd name="connsiteY65" fmla="*/ 3205293 h 3205293"/>
              <a:gd name="connsiteX66" fmla="*/ 3957657 w 6127847"/>
              <a:gd name="connsiteY66" fmla="*/ 3205293 h 3205293"/>
              <a:gd name="connsiteX67" fmla="*/ 3829733 w 6127847"/>
              <a:gd name="connsiteY67" fmla="*/ 3205293 h 3205293"/>
              <a:gd name="connsiteX68" fmla="*/ 3702152 w 6127847"/>
              <a:gd name="connsiteY68" fmla="*/ 3205293 h 3205293"/>
              <a:gd name="connsiteX69" fmla="*/ 3574581 w 6127847"/>
              <a:gd name="connsiteY69" fmla="*/ 3205293 h 3205293"/>
              <a:gd name="connsiteX70" fmla="*/ 3447000 w 6127847"/>
              <a:gd name="connsiteY70" fmla="*/ 3205293 h 3205293"/>
              <a:gd name="connsiteX71" fmla="*/ 3319076 w 6127847"/>
              <a:gd name="connsiteY71" fmla="*/ 3205293 h 3205293"/>
              <a:gd name="connsiteX72" fmla="*/ 3191495 w 6127847"/>
              <a:gd name="connsiteY72" fmla="*/ 3205293 h 3205293"/>
              <a:gd name="connsiteX73" fmla="*/ 3063924 w 6127847"/>
              <a:gd name="connsiteY73" fmla="*/ 3205293 h 3205293"/>
              <a:gd name="connsiteX74" fmla="*/ 2936352 w 6127847"/>
              <a:gd name="connsiteY74" fmla="*/ 3205293 h 3205293"/>
              <a:gd name="connsiteX75" fmla="*/ 2808419 w 6127847"/>
              <a:gd name="connsiteY75" fmla="*/ 3205293 h 3205293"/>
              <a:gd name="connsiteX76" fmla="*/ 2680848 w 6127847"/>
              <a:gd name="connsiteY76" fmla="*/ 3205293 h 3205293"/>
              <a:gd name="connsiteX77" fmla="*/ 2553267 w 6127847"/>
              <a:gd name="connsiteY77" fmla="*/ 3205293 h 3205293"/>
              <a:gd name="connsiteX78" fmla="*/ 2425695 w 6127847"/>
              <a:gd name="connsiteY78" fmla="*/ 3205293 h 3205293"/>
              <a:gd name="connsiteX79" fmla="*/ 2297771 w 6127847"/>
              <a:gd name="connsiteY79" fmla="*/ 3205293 h 3205293"/>
              <a:gd name="connsiteX80" fmla="*/ 2170191 w 6127847"/>
              <a:gd name="connsiteY80" fmla="*/ 3205293 h 3205293"/>
              <a:gd name="connsiteX81" fmla="*/ 2042619 w 6127847"/>
              <a:gd name="connsiteY81" fmla="*/ 3205293 h 3205293"/>
              <a:gd name="connsiteX82" fmla="*/ 1915038 w 6127847"/>
              <a:gd name="connsiteY82" fmla="*/ 3205293 h 3205293"/>
              <a:gd name="connsiteX83" fmla="*/ 1787114 w 6127847"/>
              <a:gd name="connsiteY83" fmla="*/ 3205293 h 3205293"/>
              <a:gd name="connsiteX84" fmla="*/ 1659533 w 6127847"/>
              <a:gd name="connsiteY84" fmla="*/ 3205293 h 3205293"/>
              <a:gd name="connsiteX85" fmla="*/ 1531962 w 6127847"/>
              <a:gd name="connsiteY85" fmla="*/ 3205293 h 3205293"/>
              <a:gd name="connsiteX86" fmla="*/ 1404390 w 6127847"/>
              <a:gd name="connsiteY86" fmla="*/ 3205293 h 3205293"/>
              <a:gd name="connsiteX87" fmla="*/ 1276457 w 6127847"/>
              <a:gd name="connsiteY87" fmla="*/ 3205293 h 3205293"/>
              <a:gd name="connsiteX88" fmla="*/ 1148886 w 6127847"/>
              <a:gd name="connsiteY88" fmla="*/ 3205293 h 3205293"/>
              <a:gd name="connsiteX89" fmla="*/ 1021305 w 6127847"/>
              <a:gd name="connsiteY89" fmla="*/ 3205293 h 3205293"/>
              <a:gd name="connsiteX90" fmla="*/ 893731 w 6127847"/>
              <a:gd name="connsiteY90" fmla="*/ 3205293 h 3205293"/>
              <a:gd name="connsiteX91" fmla="*/ 765806 w 6127847"/>
              <a:gd name="connsiteY91" fmla="*/ 3205293 h 3205293"/>
              <a:gd name="connsiteX92" fmla="*/ 638231 w 6127847"/>
              <a:gd name="connsiteY92" fmla="*/ 3205293 h 3205293"/>
              <a:gd name="connsiteX93" fmla="*/ 6102276 w 6127847"/>
              <a:gd name="connsiteY93" fmla="*/ 15497 h 3205293"/>
              <a:gd name="connsiteX94" fmla="*/ 0 w 6127847"/>
              <a:gd name="connsiteY94" fmla="*/ 0 h 3205293"/>
              <a:gd name="connsiteX0" fmla="*/ 0 w 6127847"/>
              <a:gd name="connsiteY0" fmla="*/ 0 h 3205293"/>
              <a:gd name="connsiteX1" fmla="*/ 127576 w 6127847"/>
              <a:gd name="connsiteY1" fmla="*/ 32053 h 3205293"/>
              <a:gd name="connsiteX2" fmla="*/ 255153 w 6127847"/>
              <a:gd name="connsiteY2" fmla="*/ 64106 h 3205293"/>
              <a:gd name="connsiteX3" fmla="*/ 383078 w 6127847"/>
              <a:gd name="connsiteY3" fmla="*/ 96159 h 3205293"/>
              <a:gd name="connsiteX4" fmla="*/ 510654 w 6127847"/>
              <a:gd name="connsiteY4" fmla="*/ 160265 h 3205293"/>
              <a:gd name="connsiteX5" fmla="*/ 638231 w 6127847"/>
              <a:gd name="connsiteY5" fmla="*/ 192318 h 3205293"/>
              <a:gd name="connsiteX6" fmla="*/ 765806 w 6127847"/>
              <a:gd name="connsiteY6" fmla="*/ 288476 h 3205293"/>
              <a:gd name="connsiteX7" fmla="*/ 893731 w 6127847"/>
              <a:gd name="connsiteY7" fmla="*/ 352582 h 3205293"/>
              <a:gd name="connsiteX8" fmla="*/ 1021305 w 6127847"/>
              <a:gd name="connsiteY8" fmla="*/ 448741 h 3205293"/>
              <a:gd name="connsiteX9" fmla="*/ 1148886 w 6127847"/>
              <a:gd name="connsiteY9" fmla="*/ 544900 h 3205293"/>
              <a:gd name="connsiteX10" fmla="*/ 1276457 w 6127847"/>
              <a:gd name="connsiteY10" fmla="*/ 576953 h 3205293"/>
              <a:gd name="connsiteX11" fmla="*/ 1404390 w 6127847"/>
              <a:gd name="connsiteY11" fmla="*/ 641059 h 3205293"/>
              <a:gd name="connsiteX12" fmla="*/ 1531962 w 6127847"/>
              <a:gd name="connsiteY12" fmla="*/ 737217 h 3205293"/>
              <a:gd name="connsiteX13" fmla="*/ 1659533 w 6127847"/>
              <a:gd name="connsiteY13" fmla="*/ 801323 h 3205293"/>
              <a:gd name="connsiteX14" fmla="*/ 1787114 w 6127847"/>
              <a:gd name="connsiteY14" fmla="*/ 897482 h 3205293"/>
              <a:gd name="connsiteX15" fmla="*/ 1915038 w 6127847"/>
              <a:gd name="connsiteY15" fmla="*/ 961588 h 3205293"/>
              <a:gd name="connsiteX16" fmla="*/ 2042619 w 6127847"/>
              <a:gd name="connsiteY16" fmla="*/ 1025694 h 3205293"/>
              <a:gd name="connsiteX17" fmla="*/ 2170191 w 6127847"/>
              <a:gd name="connsiteY17" fmla="*/ 1089800 h 3205293"/>
              <a:gd name="connsiteX18" fmla="*/ 2297771 w 6127847"/>
              <a:gd name="connsiteY18" fmla="*/ 1121853 h 3205293"/>
              <a:gd name="connsiteX19" fmla="*/ 2425695 w 6127847"/>
              <a:gd name="connsiteY19" fmla="*/ 1153906 h 3205293"/>
              <a:gd name="connsiteX20" fmla="*/ 2553267 w 6127847"/>
              <a:gd name="connsiteY20" fmla="*/ 1185959 h 3205293"/>
              <a:gd name="connsiteX21" fmla="*/ 2680848 w 6127847"/>
              <a:gd name="connsiteY21" fmla="*/ 1218011 h 3205293"/>
              <a:gd name="connsiteX22" fmla="*/ 2808419 w 6127847"/>
              <a:gd name="connsiteY22" fmla="*/ 1282117 h 3205293"/>
              <a:gd name="connsiteX23" fmla="*/ 2936352 w 6127847"/>
              <a:gd name="connsiteY23" fmla="*/ 1346223 h 3205293"/>
              <a:gd name="connsiteX24" fmla="*/ 3063924 w 6127847"/>
              <a:gd name="connsiteY24" fmla="*/ 1410329 h 3205293"/>
              <a:gd name="connsiteX25" fmla="*/ 3191495 w 6127847"/>
              <a:gd name="connsiteY25" fmla="*/ 1474435 h 3205293"/>
              <a:gd name="connsiteX26" fmla="*/ 3319076 w 6127847"/>
              <a:gd name="connsiteY26" fmla="*/ 1506488 h 3205293"/>
              <a:gd name="connsiteX27" fmla="*/ 3447000 w 6127847"/>
              <a:gd name="connsiteY27" fmla="*/ 1538541 h 3205293"/>
              <a:gd name="connsiteX28" fmla="*/ 3574581 w 6127847"/>
              <a:gd name="connsiteY28" fmla="*/ 1602647 h 3205293"/>
              <a:gd name="connsiteX29" fmla="*/ 3702152 w 6127847"/>
              <a:gd name="connsiteY29" fmla="*/ 1634699 h 3205293"/>
              <a:gd name="connsiteX30" fmla="*/ 3829733 w 6127847"/>
              <a:gd name="connsiteY30" fmla="*/ 1698805 h 3205293"/>
              <a:gd name="connsiteX31" fmla="*/ 3957657 w 6127847"/>
              <a:gd name="connsiteY31" fmla="*/ 1730858 h 3205293"/>
              <a:gd name="connsiteX32" fmla="*/ 4085228 w 6127847"/>
              <a:gd name="connsiteY32" fmla="*/ 1794964 h 3205293"/>
              <a:gd name="connsiteX33" fmla="*/ 4212809 w 6127847"/>
              <a:gd name="connsiteY33" fmla="*/ 1794964 h 3205293"/>
              <a:gd name="connsiteX34" fmla="*/ 4340381 w 6127847"/>
              <a:gd name="connsiteY34" fmla="*/ 1827017 h 3205293"/>
              <a:gd name="connsiteX35" fmla="*/ 4468314 w 6127847"/>
              <a:gd name="connsiteY35" fmla="*/ 1859070 h 3205293"/>
              <a:gd name="connsiteX36" fmla="*/ 4595886 w 6127847"/>
              <a:gd name="connsiteY36" fmla="*/ 1891123 h 3205293"/>
              <a:gd name="connsiteX37" fmla="*/ 4723457 w 6127847"/>
              <a:gd name="connsiteY37" fmla="*/ 1923176 h 3205293"/>
              <a:gd name="connsiteX38" fmla="*/ 4851038 w 6127847"/>
              <a:gd name="connsiteY38" fmla="*/ 1955229 h 3205293"/>
              <a:gd name="connsiteX39" fmla="*/ 4978961 w 6127847"/>
              <a:gd name="connsiteY39" fmla="*/ 2019335 h 3205293"/>
              <a:gd name="connsiteX40" fmla="*/ 5106543 w 6127847"/>
              <a:gd name="connsiteY40" fmla="*/ 2083441 h 3205293"/>
              <a:gd name="connsiteX41" fmla="*/ 5234114 w 6127847"/>
              <a:gd name="connsiteY41" fmla="*/ 2147546 h 3205293"/>
              <a:gd name="connsiteX42" fmla="*/ 5361695 w 6127847"/>
              <a:gd name="connsiteY42" fmla="*/ 2179599 h 3205293"/>
              <a:gd name="connsiteX43" fmla="*/ 5489619 w 6127847"/>
              <a:gd name="connsiteY43" fmla="*/ 2179599 h 3205293"/>
              <a:gd name="connsiteX44" fmla="*/ 5617190 w 6127847"/>
              <a:gd name="connsiteY44" fmla="*/ 2179599 h 3205293"/>
              <a:gd name="connsiteX45" fmla="*/ 5744772 w 6127847"/>
              <a:gd name="connsiteY45" fmla="*/ 2179599 h 3205293"/>
              <a:gd name="connsiteX46" fmla="*/ 5872343 w 6127847"/>
              <a:gd name="connsiteY46" fmla="*/ 2211652 h 3205293"/>
              <a:gd name="connsiteX47" fmla="*/ 6000276 w 6127847"/>
              <a:gd name="connsiteY47" fmla="*/ 2211652 h 3205293"/>
              <a:gd name="connsiteX48" fmla="*/ 6127847 w 6127847"/>
              <a:gd name="connsiteY48" fmla="*/ 2211652 h 3205293"/>
              <a:gd name="connsiteX49" fmla="*/ 6127847 w 6127847"/>
              <a:gd name="connsiteY49" fmla="*/ 3205293 h 3205293"/>
              <a:gd name="connsiteX50" fmla="*/ 6000276 w 6127847"/>
              <a:gd name="connsiteY50" fmla="*/ 3205293 h 3205293"/>
              <a:gd name="connsiteX51" fmla="*/ 5872343 w 6127847"/>
              <a:gd name="connsiteY51" fmla="*/ 3205293 h 3205293"/>
              <a:gd name="connsiteX52" fmla="*/ 5744772 w 6127847"/>
              <a:gd name="connsiteY52" fmla="*/ 3205293 h 3205293"/>
              <a:gd name="connsiteX53" fmla="*/ 5617190 w 6127847"/>
              <a:gd name="connsiteY53" fmla="*/ 3205293 h 3205293"/>
              <a:gd name="connsiteX54" fmla="*/ 5489619 w 6127847"/>
              <a:gd name="connsiteY54" fmla="*/ 3205293 h 3205293"/>
              <a:gd name="connsiteX55" fmla="*/ 5361695 w 6127847"/>
              <a:gd name="connsiteY55" fmla="*/ 3205293 h 3205293"/>
              <a:gd name="connsiteX56" fmla="*/ 5234114 w 6127847"/>
              <a:gd name="connsiteY56" fmla="*/ 3205293 h 3205293"/>
              <a:gd name="connsiteX57" fmla="*/ 5106543 w 6127847"/>
              <a:gd name="connsiteY57" fmla="*/ 3205293 h 3205293"/>
              <a:gd name="connsiteX58" fmla="*/ 4978961 w 6127847"/>
              <a:gd name="connsiteY58" fmla="*/ 3205293 h 3205293"/>
              <a:gd name="connsiteX59" fmla="*/ 4851038 w 6127847"/>
              <a:gd name="connsiteY59" fmla="*/ 3205293 h 3205293"/>
              <a:gd name="connsiteX60" fmla="*/ 4723457 w 6127847"/>
              <a:gd name="connsiteY60" fmla="*/ 3205293 h 3205293"/>
              <a:gd name="connsiteX61" fmla="*/ 4595886 w 6127847"/>
              <a:gd name="connsiteY61" fmla="*/ 3205293 h 3205293"/>
              <a:gd name="connsiteX62" fmla="*/ 4468314 w 6127847"/>
              <a:gd name="connsiteY62" fmla="*/ 3205293 h 3205293"/>
              <a:gd name="connsiteX63" fmla="*/ 4340381 w 6127847"/>
              <a:gd name="connsiteY63" fmla="*/ 3205293 h 3205293"/>
              <a:gd name="connsiteX64" fmla="*/ 4212809 w 6127847"/>
              <a:gd name="connsiteY64" fmla="*/ 3205293 h 3205293"/>
              <a:gd name="connsiteX65" fmla="*/ 4085228 w 6127847"/>
              <a:gd name="connsiteY65" fmla="*/ 3205293 h 3205293"/>
              <a:gd name="connsiteX66" fmla="*/ 3957657 w 6127847"/>
              <a:gd name="connsiteY66" fmla="*/ 3205293 h 3205293"/>
              <a:gd name="connsiteX67" fmla="*/ 3829733 w 6127847"/>
              <a:gd name="connsiteY67" fmla="*/ 3205293 h 3205293"/>
              <a:gd name="connsiteX68" fmla="*/ 3702152 w 6127847"/>
              <a:gd name="connsiteY68" fmla="*/ 3205293 h 3205293"/>
              <a:gd name="connsiteX69" fmla="*/ 3574581 w 6127847"/>
              <a:gd name="connsiteY69" fmla="*/ 3205293 h 3205293"/>
              <a:gd name="connsiteX70" fmla="*/ 3447000 w 6127847"/>
              <a:gd name="connsiteY70" fmla="*/ 3205293 h 3205293"/>
              <a:gd name="connsiteX71" fmla="*/ 3319076 w 6127847"/>
              <a:gd name="connsiteY71" fmla="*/ 3205293 h 3205293"/>
              <a:gd name="connsiteX72" fmla="*/ 3191495 w 6127847"/>
              <a:gd name="connsiteY72" fmla="*/ 3205293 h 3205293"/>
              <a:gd name="connsiteX73" fmla="*/ 3063924 w 6127847"/>
              <a:gd name="connsiteY73" fmla="*/ 3205293 h 3205293"/>
              <a:gd name="connsiteX74" fmla="*/ 2936352 w 6127847"/>
              <a:gd name="connsiteY74" fmla="*/ 3205293 h 3205293"/>
              <a:gd name="connsiteX75" fmla="*/ 2808419 w 6127847"/>
              <a:gd name="connsiteY75" fmla="*/ 3205293 h 3205293"/>
              <a:gd name="connsiteX76" fmla="*/ 2680848 w 6127847"/>
              <a:gd name="connsiteY76" fmla="*/ 3205293 h 3205293"/>
              <a:gd name="connsiteX77" fmla="*/ 2553267 w 6127847"/>
              <a:gd name="connsiteY77" fmla="*/ 3205293 h 3205293"/>
              <a:gd name="connsiteX78" fmla="*/ 2425695 w 6127847"/>
              <a:gd name="connsiteY78" fmla="*/ 3205293 h 3205293"/>
              <a:gd name="connsiteX79" fmla="*/ 2297771 w 6127847"/>
              <a:gd name="connsiteY79" fmla="*/ 3205293 h 3205293"/>
              <a:gd name="connsiteX80" fmla="*/ 2170191 w 6127847"/>
              <a:gd name="connsiteY80" fmla="*/ 3205293 h 3205293"/>
              <a:gd name="connsiteX81" fmla="*/ 2042619 w 6127847"/>
              <a:gd name="connsiteY81" fmla="*/ 3205293 h 3205293"/>
              <a:gd name="connsiteX82" fmla="*/ 1915038 w 6127847"/>
              <a:gd name="connsiteY82" fmla="*/ 3205293 h 3205293"/>
              <a:gd name="connsiteX83" fmla="*/ 1787114 w 6127847"/>
              <a:gd name="connsiteY83" fmla="*/ 3205293 h 3205293"/>
              <a:gd name="connsiteX84" fmla="*/ 1659533 w 6127847"/>
              <a:gd name="connsiteY84" fmla="*/ 3205293 h 3205293"/>
              <a:gd name="connsiteX85" fmla="*/ 1531962 w 6127847"/>
              <a:gd name="connsiteY85" fmla="*/ 3205293 h 3205293"/>
              <a:gd name="connsiteX86" fmla="*/ 1404390 w 6127847"/>
              <a:gd name="connsiteY86" fmla="*/ 3205293 h 3205293"/>
              <a:gd name="connsiteX87" fmla="*/ 1276457 w 6127847"/>
              <a:gd name="connsiteY87" fmla="*/ 3205293 h 3205293"/>
              <a:gd name="connsiteX88" fmla="*/ 1148886 w 6127847"/>
              <a:gd name="connsiteY88" fmla="*/ 3205293 h 3205293"/>
              <a:gd name="connsiteX89" fmla="*/ 1021305 w 6127847"/>
              <a:gd name="connsiteY89" fmla="*/ 3205293 h 3205293"/>
              <a:gd name="connsiteX90" fmla="*/ 893731 w 6127847"/>
              <a:gd name="connsiteY90" fmla="*/ 3205293 h 3205293"/>
              <a:gd name="connsiteX91" fmla="*/ 765806 w 6127847"/>
              <a:gd name="connsiteY91" fmla="*/ 3205293 h 3205293"/>
              <a:gd name="connsiteX92" fmla="*/ 6102276 w 6127847"/>
              <a:gd name="connsiteY92" fmla="*/ 15497 h 3205293"/>
              <a:gd name="connsiteX93" fmla="*/ 0 w 6127847"/>
              <a:gd name="connsiteY93" fmla="*/ 0 h 3205293"/>
              <a:gd name="connsiteX0" fmla="*/ 0 w 6127847"/>
              <a:gd name="connsiteY0" fmla="*/ 0 h 3205293"/>
              <a:gd name="connsiteX1" fmla="*/ 127576 w 6127847"/>
              <a:gd name="connsiteY1" fmla="*/ 32053 h 3205293"/>
              <a:gd name="connsiteX2" fmla="*/ 255153 w 6127847"/>
              <a:gd name="connsiteY2" fmla="*/ 64106 h 3205293"/>
              <a:gd name="connsiteX3" fmla="*/ 383078 w 6127847"/>
              <a:gd name="connsiteY3" fmla="*/ 96159 h 3205293"/>
              <a:gd name="connsiteX4" fmla="*/ 510654 w 6127847"/>
              <a:gd name="connsiteY4" fmla="*/ 160265 h 3205293"/>
              <a:gd name="connsiteX5" fmla="*/ 638231 w 6127847"/>
              <a:gd name="connsiteY5" fmla="*/ 192318 h 3205293"/>
              <a:gd name="connsiteX6" fmla="*/ 765806 w 6127847"/>
              <a:gd name="connsiteY6" fmla="*/ 288476 h 3205293"/>
              <a:gd name="connsiteX7" fmla="*/ 893731 w 6127847"/>
              <a:gd name="connsiteY7" fmla="*/ 352582 h 3205293"/>
              <a:gd name="connsiteX8" fmla="*/ 1021305 w 6127847"/>
              <a:gd name="connsiteY8" fmla="*/ 448741 h 3205293"/>
              <a:gd name="connsiteX9" fmla="*/ 1148886 w 6127847"/>
              <a:gd name="connsiteY9" fmla="*/ 544900 h 3205293"/>
              <a:gd name="connsiteX10" fmla="*/ 1276457 w 6127847"/>
              <a:gd name="connsiteY10" fmla="*/ 576953 h 3205293"/>
              <a:gd name="connsiteX11" fmla="*/ 1404390 w 6127847"/>
              <a:gd name="connsiteY11" fmla="*/ 641059 h 3205293"/>
              <a:gd name="connsiteX12" fmla="*/ 1531962 w 6127847"/>
              <a:gd name="connsiteY12" fmla="*/ 737217 h 3205293"/>
              <a:gd name="connsiteX13" fmla="*/ 1659533 w 6127847"/>
              <a:gd name="connsiteY13" fmla="*/ 801323 h 3205293"/>
              <a:gd name="connsiteX14" fmla="*/ 1787114 w 6127847"/>
              <a:gd name="connsiteY14" fmla="*/ 897482 h 3205293"/>
              <a:gd name="connsiteX15" fmla="*/ 1915038 w 6127847"/>
              <a:gd name="connsiteY15" fmla="*/ 961588 h 3205293"/>
              <a:gd name="connsiteX16" fmla="*/ 2042619 w 6127847"/>
              <a:gd name="connsiteY16" fmla="*/ 1025694 h 3205293"/>
              <a:gd name="connsiteX17" fmla="*/ 2170191 w 6127847"/>
              <a:gd name="connsiteY17" fmla="*/ 1089800 h 3205293"/>
              <a:gd name="connsiteX18" fmla="*/ 2297771 w 6127847"/>
              <a:gd name="connsiteY18" fmla="*/ 1121853 h 3205293"/>
              <a:gd name="connsiteX19" fmla="*/ 2425695 w 6127847"/>
              <a:gd name="connsiteY19" fmla="*/ 1153906 h 3205293"/>
              <a:gd name="connsiteX20" fmla="*/ 2553267 w 6127847"/>
              <a:gd name="connsiteY20" fmla="*/ 1185959 h 3205293"/>
              <a:gd name="connsiteX21" fmla="*/ 2680848 w 6127847"/>
              <a:gd name="connsiteY21" fmla="*/ 1218011 h 3205293"/>
              <a:gd name="connsiteX22" fmla="*/ 2808419 w 6127847"/>
              <a:gd name="connsiteY22" fmla="*/ 1282117 h 3205293"/>
              <a:gd name="connsiteX23" fmla="*/ 2936352 w 6127847"/>
              <a:gd name="connsiteY23" fmla="*/ 1346223 h 3205293"/>
              <a:gd name="connsiteX24" fmla="*/ 3063924 w 6127847"/>
              <a:gd name="connsiteY24" fmla="*/ 1410329 h 3205293"/>
              <a:gd name="connsiteX25" fmla="*/ 3191495 w 6127847"/>
              <a:gd name="connsiteY25" fmla="*/ 1474435 h 3205293"/>
              <a:gd name="connsiteX26" fmla="*/ 3319076 w 6127847"/>
              <a:gd name="connsiteY26" fmla="*/ 1506488 h 3205293"/>
              <a:gd name="connsiteX27" fmla="*/ 3447000 w 6127847"/>
              <a:gd name="connsiteY27" fmla="*/ 1538541 h 3205293"/>
              <a:gd name="connsiteX28" fmla="*/ 3574581 w 6127847"/>
              <a:gd name="connsiteY28" fmla="*/ 1602647 h 3205293"/>
              <a:gd name="connsiteX29" fmla="*/ 3702152 w 6127847"/>
              <a:gd name="connsiteY29" fmla="*/ 1634699 h 3205293"/>
              <a:gd name="connsiteX30" fmla="*/ 3829733 w 6127847"/>
              <a:gd name="connsiteY30" fmla="*/ 1698805 h 3205293"/>
              <a:gd name="connsiteX31" fmla="*/ 3957657 w 6127847"/>
              <a:gd name="connsiteY31" fmla="*/ 1730858 h 3205293"/>
              <a:gd name="connsiteX32" fmla="*/ 4085228 w 6127847"/>
              <a:gd name="connsiteY32" fmla="*/ 1794964 h 3205293"/>
              <a:gd name="connsiteX33" fmla="*/ 4212809 w 6127847"/>
              <a:gd name="connsiteY33" fmla="*/ 1794964 h 3205293"/>
              <a:gd name="connsiteX34" fmla="*/ 4340381 w 6127847"/>
              <a:gd name="connsiteY34" fmla="*/ 1827017 h 3205293"/>
              <a:gd name="connsiteX35" fmla="*/ 4468314 w 6127847"/>
              <a:gd name="connsiteY35" fmla="*/ 1859070 h 3205293"/>
              <a:gd name="connsiteX36" fmla="*/ 4595886 w 6127847"/>
              <a:gd name="connsiteY36" fmla="*/ 1891123 h 3205293"/>
              <a:gd name="connsiteX37" fmla="*/ 4723457 w 6127847"/>
              <a:gd name="connsiteY37" fmla="*/ 1923176 h 3205293"/>
              <a:gd name="connsiteX38" fmla="*/ 4851038 w 6127847"/>
              <a:gd name="connsiteY38" fmla="*/ 1955229 h 3205293"/>
              <a:gd name="connsiteX39" fmla="*/ 4978961 w 6127847"/>
              <a:gd name="connsiteY39" fmla="*/ 2019335 h 3205293"/>
              <a:gd name="connsiteX40" fmla="*/ 5106543 w 6127847"/>
              <a:gd name="connsiteY40" fmla="*/ 2083441 h 3205293"/>
              <a:gd name="connsiteX41" fmla="*/ 5234114 w 6127847"/>
              <a:gd name="connsiteY41" fmla="*/ 2147546 h 3205293"/>
              <a:gd name="connsiteX42" fmla="*/ 5361695 w 6127847"/>
              <a:gd name="connsiteY42" fmla="*/ 2179599 h 3205293"/>
              <a:gd name="connsiteX43" fmla="*/ 5489619 w 6127847"/>
              <a:gd name="connsiteY43" fmla="*/ 2179599 h 3205293"/>
              <a:gd name="connsiteX44" fmla="*/ 5617190 w 6127847"/>
              <a:gd name="connsiteY44" fmla="*/ 2179599 h 3205293"/>
              <a:gd name="connsiteX45" fmla="*/ 5744772 w 6127847"/>
              <a:gd name="connsiteY45" fmla="*/ 2179599 h 3205293"/>
              <a:gd name="connsiteX46" fmla="*/ 5872343 w 6127847"/>
              <a:gd name="connsiteY46" fmla="*/ 2211652 h 3205293"/>
              <a:gd name="connsiteX47" fmla="*/ 6000276 w 6127847"/>
              <a:gd name="connsiteY47" fmla="*/ 2211652 h 3205293"/>
              <a:gd name="connsiteX48" fmla="*/ 6127847 w 6127847"/>
              <a:gd name="connsiteY48" fmla="*/ 2211652 h 3205293"/>
              <a:gd name="connsiteX49" fmla="*/ 6127847 w 6127847"/>
              <a:gd name="connsiteY49" fmla="*/ 3205293 h 3205293"/>
              <a:gd name="connsiteX50" fmla="*/ 6000276 w 6127847"/>
              <a:gd name="connsiteY50" fmla="*/ 3205293 h 3205293"/>
              <a:gd name="connsiteX51" fmla="*/ 5872343 w 6127847"/>
              <a:gd name="connsiteY51" fmla="*/ 3205293 h 3205293"/>
              <a:gd name="connsiteX52" fmla="*/ 5744772 w 6127847"/>
              <a:gd name="connsiteY52" fmla="*/ 3205293 h 3205293"/>
              <a:gd name="connsiteX53" fmla="*/ 5617190 w 6127847"/>
              <a:gd name="connsiteY53" fmla="*/ 3205293 h 3205293"/>
              <a:gd name="connsiteX54" fmla="*/ 5489619 w 6127847"/>
              <a:gd name="connsiteY54" fmla="*/ 3205293 h 3205293"/>
              <a:gd name="connsiteX55" fmla="*/ 5361695 w 6127847"/>
              <a:gd name="connsiteY55" fmla="*/ 3205293 h 3205293"/>
              <a:gd name="connsiteX56" fmla="*/ 5234114 w 6127847"/>
              <a:gd name="connsiteY56" fmla="*/ 3205293 h 3205293"/>
              <a:gd name="connsiteX57" fmla="*/ 5106543 w 6127847"/>
              <a:gd name="connsiteY57" fmla="*/ 3205293 h 3205293"/>
              <a:gd name="connsiteX58" fmla="*/ 4978961 w 6127847"/>
              <a:gd name="connsiteY58" fmla="*/ 3205293 h 3205293"/>
              <a:gd name="connsiteX59" fmla="*/ 4851038 w 6127847"/>
              <a:gd name="connsiteY59" fmla="*/ 3205293 h 3205293"/>
              <a:gd name="connsiteX60" fmla="*/ 4723457 w 6127847"/>
              <a:gd name="connsiteY60" fmla="*/ 3205293 h 3205293"/>
              <a:gd name="connsiteX61" fmla="*/ 4595886 w 6127847"/>
              <a:gd name="connsiteY61" fmla="*/ 3205293 h 3205293"/>
              <a:gd name="connsiteX62" fmla="*/ 4468314 w 6127847"/>
              <a:gd name="connsiteY62" fmla="*/ 3205293 h 3205293"/>
              <a:gd name="connsiteX63" fmla="*/ 4340381 w 6127847"/>
              <a:gd name="connsiteY63" fmla="*/ 3205293 h 3205293"/>
              <a:gd name="connsiteX64" fmla="*/ 4212809 w 6127847"/>
              <a:gd name="connsiteY64" fmla="*/ 3205293 h 3205293"/>
              <a:gd name="connsiteX65" fmla="*/ 4085228 w 6127847"/>
              <a:gd name="connsiteY65" fmla="*/ 3205293 h 3205293"/>
              <a:gd name="connsiteX66" fmla="*/ 3957657 w 6127847"/>
              <a:gd name="connsiteY66" fmla="*/ 3205293 h 3205293"/>
              <a:gd name="connsiteX67" fmla="*/ 3829733 w 6127847"/>
              <a:gd name="connsiteY67" fmla="*/ 3205293 h 3205293"/>
              <a:gd name="connsiteX68" fmla="*/ 3702152 w 6127847"/>
              <a:gd name="connsiteY68" fmla="*/ 3205293 h 3205293"/>
              <a:gd name="connsiteX69" fmla="*/ 3574581 w 6127847"/>
              <a:gd name="connsiteY69" fmla="*/ 3205293 h 3205293"/>
              <a:gd name="connsiteX70" fmla="*/ 3447000 w 6127847"/>
              <a:gd name="connsiteY70" fmla="*/ 3205293 h 3205293"/>
              <a:gd name="connsiteX71" fmla="*/ 3319076 w 6127847"/>
              <a:gd name="connsiteY71" fmla="*/ 3205293 h 3205293"/>
              <a:gd name="connsiteX72" fmla="*/ 3191495 w 6127847"/>
              <a:gd name="connsiteY72" fmla="*/ 3205293 h 3205293"/>
              <a:gd name="connsiteX73" fmla="*/ 3063924 w 6127847"/>
              <a:gd name="connsiteY73" fmla="*/ 3205293 h 3205293"/>
              <a:gd name="connsiteX74" fmla="*/ 2936352 w 6127847"/>
              <a:gd name="connsiteY74" fmla="*/ 3205293 h 3205293"/>
              <a:gd name="connsiteX75" fmla="*/ 2808419 w 6127847"/>
              <a:gd name="connsiteY75" fmla="*/ 3205293 h 3205293"/>
              <a:gd name="connsiteX76" fmla="*/ 2680848 w 6127847"/>
              <a:gd name="connsiteY76" fmla="*/ 3205293 h 3205293"/>
              <a:gd name="connsiteX77" fmla="*/ 2553267 w 6127847"/>
              <a:gd name="connsiteY77" fmla="*/ 3205293 h 3205293"/>
              <a:gd name="connsiteX78" fmla="*/ 2425695 w 6127847"/>
              <a:gd name="connsiteY78" fmla="*/ 3205293 h 3205293"/>
              <a:gd name="connsiteX79" fmla="*/ 2297771 w 6127847"/>
              <a:gd name="connsiteY79" fmla="*/ 3205293 h 3205293"/>
              <a:gd name="connsiteX80" fmla="*/ 2170191 w 6127847"/>
              <a:gd name="connsiteY80" fmla="*/ 3205293 h 3205293"/>
              <a:gd name="connsiteX81" fmla="*/ 2042619 w 6127847"/>
              <a:gd name="connsiteY81" fmla="*/ 3205293 h 3205293"/>
              <a:gd name="connsiteX82" fmla="*/ 1915038 w 6127847"/>
              <a:gd name="connsiteY82" fmla="*/ 3205293 h 3205293"/>
              <a:gd name="connsiteX83" fmla="*/ 1787114 w 6127847"/>
              <a:gd name="connsiteY83" fmla="*/ 3205293 h 3205293"/>
              <a:gd name="connsiteX84" fmla="*/ 1659533 w 6127847"/>
              <a:gd name="connsiteY84" fmla="*/ 3205293 h 3205293"/>
              <a:gd name="connsiteX85" fmla="*/ 1531962 w 6127847"/>
              <a:gd name="connsiteY85" fmla="*/ 3205293 h 3205293"/>
              <a:gd name="connsiteX86" fmla="*/ 1404390 w 6127847"/>
              <a:gd name="connsiteY86" fmla="*/ 3205293 h 3205293"/>
              <a:gd name="connsiteX87" fmla="*/ 1276457 w 6127847"/>
              <a:gd name="connsiteY87" fmla="*/ 3205293 h 3205293"/>
              <a:gd name="connsiteX88" fmla="*/ 1148886 w 6127847"/>
              <a:gd name="connsiteY88" fmla="*/ 3205293 h 3205293"/>
              <a:gd name="connsiteX89" fmla="*/ 1021305 w 6127847"/>
              <a:gd name="connsiteY89" fmla="*/ 3205293 h 3205293"/>
              <a:gd name="connsiteX90" fmla="*/ 893731 w 6127847"/>
              <a:gd name="connsiteY90" fmla="*/ 3205293 h 3205293"/>
              <a:gd name="connsiteX91" fmla="*/ 6102276 w 6127847"/>
              <a:gd name="connsiteY91" fmla="*/ 15497 h 3205293"/>
              <a:gd name="connsiteX92" fmla="*/ 0 w 6127847"/>
              <a:gd name="connsiteY92" fmla="*/ 0 h 3205293"/>
              <a:gd name="connsiteX0" fmla="*/ 0 w 6127847"/>
              <a:gd name="connsiteY0" fmla="*/ 0 h 3205293"/>
              <a:gd name="connsiteX1" fmla="*/ 127576 w 6127847"/>
              <a:gd name="connsiteY1" fmla="*/ 32053 h 3205293"/>
              <a:gd name="connsiteX2" fmla="*/ 255153 w 6127847"/>
              <a:gd name="connsiteY2" fmla="*/ 64106 h 3205293"/>
              <a:gd name="connsiteX3" fmla="*/ 383078 w 6127847"/>
              <a:gd name="connsiteY3" fmla="*/ 96159 h 3205293"/>
              <a:gd name="connsiteX4" fmla="*/ 510654 w 6127847"/>
              <a:gd name="connsiteY4" fmla="*/ 160265 h 3205293"/>
              <a:gd name="connsiteX5" fmla="*/ 638231 w 6127847"/>
              <a:gd name="connsiteY5" fmla="*/ 192318 h 3205293"/>
              <a:gd name="connsiteX6" fmla="*/ 765806 w 6127847"/>
              <a:gd name="connsiteY6" fmla="*/ 288476 h 3205293"/>
              <a:gd name="connsiteX7" fmla="*/ 893731 w 6127847"/>
              <a:gd name="connsiteY7" fmla="*/ 352582 h 3205293"/>
              <a:gd name="connsiteX8" fmla="*/ 1021305 w 6127847"/>
              <a:gd name="connsiteY8" fmla="*/ 448741 h 3205293"/>
              <a:gd name="connsiteX9" fmla="*/ 1148886 w 6127847"/>
              <a:gd name="connsiteY9" fmla="*/ 544900 h 3205293"/>
              <a:gd name="connsiteX10" fmla="*/ 1276457 w 6127847"/>
              <a:gd name="connsiteY10" fmla="*/ 576953 h 3205293"/>
              <a:gd name="connsiteX11" fmla="*/ 1404390 w 6127847"/>
              <a:gd name="connsiteY11" fmla="*/ 641059 h 3205293"/>
              <a:gd name="connsiteX12" fmla="*/ 1531962 w 6127847"/>
              <a:gd name="connsiteY12" fmla="*/ 737217 h 3205293"/>
              <a:gd name="connsiteX13" fmla="*/ 1659533 w 6127847"/>
              <a:gd name="connsiteY13" fmla="*/ 801323 h 3205293"/>
              <a:gd name="connsiteX14" fmla="*/ 1787114 w 6127847"/>
              <a:gd name="connsiteY14" fmla="*/ 897482 h 3205293"/>
              <a:gd name="connsiteX15" fmla="*/ 1915038 w 6127847"/>
              <a:gd name="connsiteY15" fmla="*/ 961588 h 3205293"/>
              <a:gd name="connsiteX16" fmla="*/ 2042619 w 6127847"/>
              <a:gd name="connsiteY16" fmla="*/ 1025694 h 3205293"/>
              <a:gd name="connsiteX17" fmla="*/ 2170191 w 6127847"/>
              <a:gd name="connsiteY17" fmla="*/ 1089800 h 3205293"/>
              <a:gd name="connsiteX18" fmla="*/ 2297771 w 6127847"/>
              <a:gd name="connsiteY18" fmla="*/ 1121853 h 3205293"/>
              <a:gd name="connsiteX19" fmla="*/ 2425695 w 6127847"/>
              <a:gd name="connsiteY19" fmla="*/ 1153906 h 3205293"/>
              <a:gd name="connsiteX20" fmla="*/ 2553267 w 6127847"/>
              <a:gd name="connsiteY20" fmla="*/ 1185959 h 3205293"/>
              <a:gd name="connsiteX21" fmla="*/ 2680848 w 6127847"/>
              <a:gd name="connsiteY21" fmla="*/ 1218011 h 3205293"/>
              <a:gd name="connsiteX22" fmla="*/ 2808419 w 6127847"/>
              <a:gd name="connsiteY22" fmla="*/ 1282117 h 3205293"/>
              <a:gd name="connsiteX23" fmla="*/ 2936352 w 6127847"/>
              <a:gd name="connsiteY23" fmla="*/ 1346223 h 3205293"/>
              <a:gd name="connsiteX24" fmla="*/ 3063924 w 6127847"/>
              <a:gd name="connsiteY24" fmla="*/ 1410329 h 3205293"/>
              <a:gd name="connsiteX25" fmla="*/ 3191495 w 6127847"/>
              <a:gd name="connsiteY25" fmla="*/ 1474435 h 3205293"/>
              <a:gd name="connsiteX26" fmla="*/ 3319076 w 6127847"/>
              <a:gd name="connsiteY26" fmla="*/ 1506488 h 3205293"/>
              <a:gd name="connsiteX27" fmla="*/ 3447000 w 6127847"/>
              <a:gd name="connsiteY27" fmla="*/ 1538541 h 3205293"/>
              <a:gd name="connsiteX28" fmla="*/ 3574581 w 6127847"/>
              <a:gd name="connsiteY28" fmla="*/ 1602647 h 3205293"/>
              <a:gd name="connsiteX29" fmla="*/ 3702152 w 6127847"/>
              <a:gd name="connsiteY29" fmla="*/ 1634699 h 3205293"/>
              <a:gd name="connsiteX30" fmla="*/ 3829733 w 6127847"/>
              <a:gd name="connsiteY30" fmla="*/ 1698805 h 3205293"/>
              <a:gd name="connsiteX31" fmla="*/ 3957657 w 6127847"/>
              <a:gd name="connsiteY31" fmla="*/ 1730858 h 3205293"/>
              <a:gd name="connsiteX32" fmla="*/ 4085228 w 6127847"/>
              <a:gd name="connsiteY32" fmla="*/ 1794964 h 3205293"/>
              <a:gd name="connsiteX33" fmla="*/ 4212809 w 6127847"/>
              <a:gd name="connsiteY33" fmla="*/ 1794964 h 3205293"/>
              <a:gd name="connsiteX34" fmla="*/ 4340381 w 6127847"/>
              <a:gd name="connsiteY34" fmla="*/ 1827017 h 3205293"/>
              <a:gd name="connsiteX35" fmla="*/ 4468314 w 6127847"/>
              <a:gd name="connsiteY35" fmla="*/ 1859070 h 3205293"/>
              <a:gd name="connsiteX36" fmla="*/ 4595886 w 6127847"/>
              <a:gd name="connsiteY36" fmla="*/ 1891123 h 3205293"/>
              <a:gd name="connsiteX37" fmla="*/ 4723457 w 6127847"/>
              <a:gd name="connsiteY37" fmla="*/ 1923176 h 3205293"/>
              <a:gd name="connsiteX38" fmla="*/ 4851038 w 6127847"/>
              <a:gd name="connsiteY38" fmla="*/ 1955229 h 3205293"/>
              <a:gd name="connsiteX39" fmla="*/ 4978961 w 6127847"/>
              <a:gd name="connsiteY39" fmla="*/ 2019335 h 3205293"/>
              <a:gd name="connsiteX40" fmla="*/ 5106543 w 6127847"/>
              <a:gd name="connsiteY40" fmla="*/ 2083441 h 3205293"/>
              <a:gd name="connsiteX41" fmla="*/ 5234114 w 6127847"/>
              <a:gd name="connsiteY41" fmla="*/ 2147546 h 3205293"/>
              <a:gd name="connsiteX42" fmla="*/ 5361695 w 6127847"/>
              <a:gd name="connsiteY42" fmla="*/ 2179599 h 3205293"/>
              <a:gd name="connsiteX43" fmla="*/ 5489619 w 6127847"/>
              <a:gd name="connsiteY43" fmla="*/ 2179599 h 3205293"/>
              <a:gd name="connsiteX44" fmla="*/ 5617190 w 6127847"/>
              <a:gd name="connsiteY44" fmla="*/ 2179599 h 3205293"/>
              <a:gd name="connsiteX45" fmla="*/ 5744772 w 6127847"/>
              <a:gd name="connsiteY45" fmla="*/ 2179599 h 3205293"/>
              <a:gd name="connsiteX46" fmla="*/ 5872343 w 6127847"/>
              <a:gd name="connsiteY46" fmla="*/ 2211652 h 3205293"/>
              <a:gd name="connsiteX47" fmla="*/ 6000276 w 6127847"/>
              <a:gd name="connsiteY47" fmla="*/ 2211652 h 3205293"/>
              <a:gd name="connsiteX48" fmla="*/ 6127847 w 6127847"/>
              <a:gd name="connsiteY48" fmla="*/ 2211652 h 3205293"/>
              <a:gd name="connsiteX49" fmla="*/ 6127847 w 6127847"/>
              <a:gd name="connsiteY49" fmla="*/ 3205293 h 3205293"/>
              <a:gd name="connsiteX50" fmla="*/ 6000276 w 6127847"/>
              <a:gd name="connsiteY50" fmla="*/ 3205293 h 3205293"/>
              <a:gd name="connsiteX51" fmla="*/ 5872343 w 6127847"/>
              <a:gd name="connsiteY51" fmla="*/ 3205293 h 3205293"/>
              <a:gd name="connsiteX52" fmla="*/ 5744772 w 6127847"/>
              <a:gd name="connsiteY52" fmla="*/ 3205293 h 3205293"/>
              <a:gd name="connsiteX53" fmla="*/ 5617190 w 6127847"/>
              <a:gd name="connsiteY53" fmla="*/ 3205293 h 3205293"/>
              <a:gd name="connsiteX54" fmla="*/ 5489619 w 6127847"/>
              <a:gd name="connsiteY54" fmla="*/ 3205293 h 3205293"/>
              <a:gd name="connsiteX55" fmla="*/ 5361695 w 6127847"/>
              <a:gd name="connsiteY55" fmla="*/ 3205293 h 3205293"/>
              <a:gd name="connsiteX56" fmla="*/ 5234114 w 6127847"/>
              <a:gd name="connsiteY56" fmla="*/ 3205293 h 3205293"/>
              <a:gd name="connsiteX57" fmla="*/ 5106543 w 6127847"/>
              <a:gd name="connsiteY57" fmla="*/ 3205293 h 3205293"/>
              <a:gd name="connsiteX58" fmla="*/ 4978961 w 6127847"/>
              <a:gd name="connsiteY58" fmla="*/ 3205293 h 3205293"/>
              <a:gd name="connsiteX59" fmla="*/ 4851038 w 6127847"/>
              <a:gd name="connsiteY59" fmla="*/ 3205293 h 3205293"/>
              <a:gd name="connsiteX60" fmla="*/ 4723457 w 6127847"/>
              <a:gd name="connsiteY60" fmla="*/ 3205293 h 3205293"/>
              <a:gd name="connsiteX61" fmla="*/ 4595886 w 6127847"/>
              <a:gd name="connsiteY61" fmla="*/ 3205293 h 3205293"/>
              <a:gd name="connsiteX62" fmla="*/ 4468314 w 6127847"/>
              <a:gd name="connsiteY62" fmla="*/ 3205293 h 3205293"/>
              <a:gd name="connsiteX63" fmla="*/ 4340381 w 6127847"/>
              <a:gd name="connsiteY63" fmla="*/ 3205293 h 3205293"/>
              <a:gd name="connsiteX64" fmla="*/ 4212809 w 6127847"/>
              <a:gd name="connsiteY64" fmla="*/ 3205293 h 3205293"/>
              <a:gd name="connsiteX65" fmla="*/ 4085228 w 6127847"/>
              <a:gd name="connsiteY65" fmla="*/ 3205293 h 3205293"/>
              <a:gd name="connsiteX66" fmla="*/ 3957657 w 6127847"/>
              <a:gd name="connsiteY66" fmla="*/ 3205293 h 3205293"/>
              <a:gd name="connsiteX67" fmla="*/ 3829733 w 6127847"/>
              <a:gd name="connsiteY67" fmla="*/ 3205293 h 3205293"/>
              <a:gd name="connsiteX68" fmla="*/ 3702152 w 6127847"/>
              <a:gd name="connsiteY68" fmla="*/ 3205293 h 3205293"/>
              <a:gd name="connsiteX69" fmla="*/ 3574581 w 6127847"/>
              <a:gd name="connsiteY69" fmla="*/ 3205293 h 3205293"/>
              <a:gd name="connsiteX70" fmla="*/ 3447000 w 6127847"/>
              <a:gd name="connsiteY70" fmla="*/ 3205293 h 3205293"/>
              <a:gd name="connsiteX71" fmla="*/ 3319076 w 6127847"/>
              <a:gd name="connsiteY71" fmla="*/ 3205293 h 3205293"/>
              <a:gd name="connsiteX72" fmla="*/ 3191495 w 6127847"/>
              <a:gd name="connsiteY72" fmla="*/ 3205293 h 3205293"/>
              <a:gd name="connsiteX73" fmla="*/ 3063924 w 6127847"/>
              <a:gd name="connsiteY73" fmla="*/ 3205293 h 3205293"/>
              <a:gd name="connsiteX74" fmla="*/ 2936352 w 6127847"/>
              <a:gd name="connsiteY74" fmla="*/ 3205293 h 3205293"/>
              <a:gd name="connsiteX75" fmla="*/ 2808419 w 6127847"/>
              <a:gd name="connsiteY75" fmla="*/ 3205293 h 3205293"/>
              <a:gd name="connsiteX76" fmla="*/ 2680848 w 6127847"/>
              <a:gd name="connsiteY76" fmla="*/ 3205293 h 3205293"/>
              <a:gd name="connsiteX77" fmla="*/ 2553267 w 6127847"/>
              <a:gd name="connsiteY77" fmla="*/ 3205293 h 3205293"/>
              <a:gd name="connsiteX78" fmla="*/ 2425695 w 6127847"/>
              <a:gd name="connsiteY78" fmla="*/ 3205293 h 3205293"/>
              <a:gd name="connsiteX79" fmla="*/ 2297771 w 6127847"/>
              <a:gd name="connsiteY79" fmla="*/ 3205293 h 3205293"/>
              <a:gd name="connsiteX80" fmla="*/ 2170191 w 6127847"/>
              <a:gd name="connsiteY80" fmla="*/ 3205293 h 3205293"/>
              <a:gd name="connsiteX81" fmla="*/ 2042619 w 6127847"/>
              <a:gd name="connsiteY81" fmla="*/ 3205293 h 3205293"/>
              <a:gd name="connsiteX82" fmla="*/ 1915038 w 6127847"/>
              <a:gd name="connsiteY82" fmla="*/ 3205293 h 3205293"/>
              <a:gd name="connsiteX83" fmla="*/ 1787114 w 6127847"/>
              <a:gd name="connsiteY83" fmla="*/ 3205293 h 3205293"/>
              <a:gd name="connsiteX84" fmla="*/ 1659533 w 6127847"/>
              <a:gd name="connsiteY84" fmla="*/ 3205293 h 3205293"/>
              <a:gd name="connsiteX85" fmla="*/ 1531962 w 6127847"/>
              <a:gd name="connsiteY85" fmla="*/ 3205293 h 3205293"/>
              <a:gd name="connsiteX86" fmla="*/ 1404390 w 6127847"/>
              <a:gd name="connsiteY86" fmla="*/ 3205293 h 3205293"/>
              <a:gd name="connsiteX87" fmla="*/ 1276457 w 6127847"/>
              <a:gd name="connsiteY87" fmla="*/ 3205293 h 3205293"/>
              <a:gd name="connsiteX88" fmla="*/ 1148886 w 6127847"/>
              <a:gd name="connsiteY88" fmla="*/ 3205293 h 3205293"/>
              <a:gd name="connsiteX89" fmla="*/ 1021305 w 6127847"/>
              <a:gd name="connsiteY89" fmla="*/ 3205293 h 3205293"/>
              <a:gd name="connsiteX90" fmla="*/ 6102276 w 6127847"/>
              <a:gd name="connsiteY90" fmla="*/ 15497 h 3205293"/>
              <a:gd name="connsiteX91" fmla="*/ 0 w 6127847"/>
              <a:gd name="connsiteY91" fmla="*/ 0 h 3205293"/>
              <a:gd name="connsiteX0" fmla="*/ 0 w 6127847"/>
              <a:gd name="connsiteY0" fmla="*/ 0 h 3205293"/>
              <a:gd name="connsiteX1" fmla="*/ 127576 w 6127847"/>
              <a:gd name="connsiteY1" fmla="*/ 32053 h 3205293"/>
              <a:gd name="connsiteX2" fmla="*/ 255153 w 6127847"/>
              <a:gd name="connsiteY2" fmla="*/ 64106 h 3205293"/>
              <a:gd name="connsiteX3" fmla="*/ 383078 w 6127847"/>
              <a:gd name="connsiteY3" fmla="*/ 96159 h 3205293"/>
              <a:gd name="connsiteX4" fmla="*/ 510654 w 6127847"/>
              <a:gd name="connsiteY4" fmla="*/ 160265 h 3205293"/>
              <a:gd name="connsiteX5" fmla="*/ 638231 w 6127847"/>
              <a:gd name="connsiteY5" fmla="*/ 192318 h 3205293"/>
              <a:gd name="connsiteX6" fmla="*/ 765806 w 6127847"/>
              <a:gd name="connsiteY6" fmla="*/ 288476 h 3205293"/>
              <a:gd name="connsiteX7" fmla="*/ 893731 w 6127847"/>
              <a:gd name="connsiteY7" fmla="*/ 352582 h 3205293"/>
              <a:gd name="connsiteX8" fmla="*/ 1021305 w 6127847"/>
              <a:gd name="connsiteY8" fmla="*/ 448741 h 3205293"/>
              <a:gd name="connsiteX9" fmla="*/ 1148886 w 6127847"/>
              <a:gd name="connsiteY9" fmla="*/ 544900 h 3205293"/>
              <a:gd name="connsiteX10" fmla="*/ 1276457 w 6127847"/>
              <a:gd name="connsiteY10" fmla="*/ 576953 h 3205293"/>
              <a:gd name="connsiteX11" fmla="*/ 1404390 w 6127847"/>
              <a:gd name="connsiteY11" fmla="*/ 641059 h 3205293"/>
              <a:gd name="connsiteX12" fmla="*/ 1531962 w 6127847"/>
              <a:gd name="connsiteY12" fmla="*/ 737217 h 3205293"/>
              <a:gd name="connsiteX13" fmla="*/ 1659533 w 6127847"/>
              <a:gd name="connsiteY13" fmla="*/ 801323 h 3205293"/>
              <a:gd name="connsiteX14" fmla="*/ 1787114 w 6127847"/>
              <a:gd name="connsiteY14" fmla="*/ 897482 h 3205293"/>
              <a:gd name="connsiteX15" fmla="*/ 1915038 w 6127847"/>
              <a:gd name="connsiteY15" fmla="*/ 961588 h 3205293"/>
              <a:gd name="connsiteX16" fmla="*/ 2042619 w 6127847"/>
              <a:gd name="connsiteY16" fmla="*/ 1025694 h 3205293"/>
              <a:gd name="connsiteX17" fmla="*/ 2170191 w 6127847"/>
              <a:gd name="connsiteY17" fmla="*/ 1089800 h 3205293"/>
              <a:gd name="connsiteX18" fmla="*/ 2297771 w 6127847"/>
              <a:gd name="connsiteY18" fmla="*/ 1121853 h 3205293"/>
              <a:gd name="connsiteX19" fmla="*/ 2425695 w 6127847"/>
              <a:gd name="connsiteY19" fmla="*/ 1153906 h 3205293"/>
              <a:gd name="connsiteX20" fmla="*/ 2553267 w 6127847"/>
              <a:gd name="connsiteY20" fmla="*/ 1185959 h 3205293"/>
              <a:gd name="connsiteX21" fmla="*/ 2680848 w 6127847"/>
              <a:gd name="connsiteY21" fmla="*/ 1218011 h 3205293"/>
              <a:gd name="connsiteX22" fmla="*/ 2808419 w 6127847"/>
              <a:gd name="connsiteY22" fmla="*/ 1282117 h 3205293"/>
              <a:gd name="connsiteX23" fmla="*/ 2936352 w 6127847"/>
              <a:gd name="connsiteY23" fmla="*/ 1346223 h 3205293"/>
              <a:gd name="connsiteX24" fmla="*/ 3063924 w 6127847"/>
              <a:gd name="connsiteY24" fmla="*/ 1410329 h 3205293"/>
              <a:gd name="connsiteX25" fmla="*/ 3191495 w 6127847"/>
              <a:gd name="connsiteY25" fmla="*/ 1474435 h 3205293"/>
              <a:gd name="connsiteX26" fmla="*/ 3319076 w 6127847"/>
              <a:gd name="connsiteY26" fmla="*/ 1506488 h 3205293"/>
              <a:gd name="connsiteX27" fmla="*/ 3447000 w 6127847"/>
              <a:gd name="connsiteY27" fmla="*/ 1538541 h 3205293"/>
              <a:gd name="connsiteX28" fmla="*/ 3574581 w 6127847"/>
              <a:gd name="connsiteY28" fmla="*/ 1602647 h 3205293"/>
              <a:gd name="connsiteX29" fmla="*/ 3702152 w 6127847"/>
              <a:gd name="connsiteY29" fmla="*/ 1634699 h 3205293"/>
              <a:gd name="connsiteX30" fmla="*/ 3829733 w 6127847"/>
              <a:gd name="connsiteY30" fmla="*/ 1698805 h 3205293"/>
              <a:gd name="connsiteX31" fmla="*/ 3957657 w 6127847"/>
              <a:gd name="connsiteY31" fmla="*/ 1730858 h 3205293"/>
              <a:gd name="connsiteX32" fmla="*/ 4085228 w 6127847"/>
              <a:gd name="connsiteY32" fmla="*/ 1794964 h 3205293"/>
              <a:gd name="connsiteX33" fmla="*/ 4212809 w 6127847"/>
              <a:gd name="connsiteY33" fmla="*/ 1794964 h 3205293"/>
              <a:gd name="connsiteX34" fmla="*/ 4340381 w 6127847"/>
              <a:gd name="connsiteY34" fmla="*/ 1827017 h 3205293"/>
              <a:gd name="connsiteX35" fmla="*/ 4468314 w 6127847"/>
              <a:gd name="connsiteY35" fmla="*/ 1859070 h 3205293"/>
              <a:gd name="connsiteX36" fmla="*/ 4595886 w 6127847"/>
              <a:gd name="connsiteY36" fmla="*/ 1891123 h 3205293"/>
              <a:gd name="connsiteX37" fmla="*/ 4723457 w 6127847"/>
              <a:gd name="connsiteY37" fmla="*/ 1923176 h 3205293"/>
              <a:gd name="connsiteX38" fmla="*/ 4851038 w 6127847"/>
              <a:gd name="connsiteY38" fmla="*/ 1955229 h 3205293"/>
              <a:gd name="connsiteX39" fmla="*/ 4978961 w 6127847"/>
              <a:gd name="connsiteY39" fmla="*/ 2019335 h 3205293"/>
              <a:gd name="connsiteX40" fmla="*/ 5106543 w 6127847"/>
              <a:gd name="connsiteY40" fmla="*/ 2083441 h 3205293"/>
              <a:gd name="connsiteX41" fmla="*/ 5234114 w 6127847"/>
              <a:gd name="connsiteY41" fmla="*/ 2147546 h 3205293"/>
              <a:gd name="connsiteX42" fmla="*/ 5361695 w 6127847"/>
              <a:gd name="connsiteY42" fmla="*/ 2179599 h 3205293"/>
              <a:gd name="connsiteX43" fmla="*/ 5489619 w 6127847"/>
              <a:gd name="connsiteY43" fmla="*/ 2179599 h 3205293"/>
              <a:gd name="connsiteX44" fmla="*/ 5617190 w 6127847"/>
              <a:gd name="connsiteY44" fmla="*/ 2179599 h 3205293"/>
              <a:gd name="connsiteX45" fmla="*/ 5744772 w 6127847"/>
              <a:gd name="connsiteY45" fmla="*/ 2179599 h 3205293"/>
              <a:gd name="connsiteX46" fmla="*/ 5872343 w 6127847"/>
              <a:gd name="connsiteY46" fmla="*/ 2211652 h 3205293"/>
              <a:gd name="connsiteX47" fmla="*/ 6000276 w 6127847"/>
              <a:gd name="connsiteY47" fmla="*/ 2211652 h 3205293"/>
              <a:gd name="connsiteX48" fmla="*/ 6127847 w 6127847"/>
              <a:gd name="connsiteY48" fmla="*/ 2211652 h 3205293"/>
              <a:gd name="connsiteX49" fmla="*/ 6127847 w 6127847"/>
              <a:gd name="connsiteY49" fmla="*/ 3205293 h 3205293"/>
              <a:gd name="connsiteX50" fmla="*/ 6000276 w 6127847"/>
              <a:gd name="connsiteY50" fmla="*/ 3205293 h 3205293"/>
              <a:gd name="connsiteX51" fmla="*/ 5872343 w 6127847"/>
              <a:gd name="connsiteY51" fmla="*/ 3205293 h 3205293"/>
              <a:gd name="connsiteX52" fmla="*/ 5744772 w 6127847"/>
              <a:gd name="connsiteY52" fmla="*/ 3205293 h 3205293"/>
              <a:gd name="connsiteX53" fmla="*/ 5617190 w 6127847"/>
              <a:gd name="connsiteY53" fmla="*/ 3205293 h 3205293"/>
              <a:gd name="connsiteX54" fmla="*/ 5489619 w 6127847"/>
              <a:gd name="connsiteY54" fmla="*/ 3205293 h 3205293"/>
              <a:gd name="connsiteX55" fmla="*/ 5361695 w 6127847"/>
              <a:gd name="connsiteY55" fmla="*/ 3205293 h 3205293"/>
              <a:gd name="connsiteX56" fmla="*/ 5234114 w 6127847"/>
              <a:gd name="connsiteY56" fmla="*/ 3205293 h 3205293"/>
              <a:gd name="connsiteX57" fmla="*/ 5106543 w 6127847"/>
              <a:gd name="connsiteY57" fmla="*/ 3205293 h 3205293"/>
              <a:gd name="connsiteX58" fmla="*/ 4978961 w 6127847"/>
              <a:gd name="connsiteY58" fmla="*/ 3205293 h 3205293"/>
              <a:gd name="connsiteX59" fmla="*/ 4851038 w 6127847"/>
              <a:gd name="connsiteY59" fmla="*/ 3205293 h 3205293"/>
              <a:gd name="connsiteX60" fmla="*/ 4723457 w 6127847"/>
              <a:gd name="connsiteY60" fmla="*/ 3205293 h 3205293"/>
              <a:gd name="connsiteX61" fmla="*/ 4595886 w 6127847"/>
              <a:gd name="connsiteY61" fmla="*/ 3205293 h 3205293"/>
              <a:gd name="connsiteX62" fmla="*/ 4468314 w 6127847"/>
              <a:gd name="connsiteY62" fmla="*/ 3205293 h 3205293"/>
              <a:gd name="connsiteX63" fmla="*/ 4340381 w 6127847"/>
              <a:gd name="connsiteY63" fmla="*/ 3205293 h 3205293"/>
              <a:gd name="connsiteX64" fmla="*/ 4212809 w 6127847"/>
              <a:gd name="connsiteY64" fmla="*/ 3205293 h 3205293"/>
              <a:gd name="connsiteX65" fmla="*/ 4085228 w 6127847"/>
              <a:gd name="connsiteY65" fmla="*/ 3205293 h 3205293"/>
              <a:gd name="connsiteX66" fmla="*/ 3957657 w 6127847"/>
              <a:gd name="connsiteY66" fmla="*/ 3205293 h 3205293"/>
              <a:gd name="connsiteX67" fmla="*/ 3829733 w 6127847"/>
              <a:gd name="connsiteY67" fmla="*/ 3205293 h 3205293"/>
              <a:gd name="connsiteX68" fmla="*/ 3702152 w 6127847"/>
              <a:gd name="connsiteY68" fmla="*/ 3205293 h 3205293"/>
              <a:gd name="connsiteX69" fmla="*/ 3574581 w 6127847"/>
              <a:gd name="connsiteY69" fmla="*/ 3205293 h 3205293"/>
              <a:gd name="connsiteX70" fmla="*/ 3447000 w 6127847"/>
              <a:gd name="connsiteY70" fmla="*/ 3205293 h 3205293"/>
              <a:gd name="connsiteX71" fmla="*/ 3319076 w 6127847"/>
              <a:gd name="connsiteY71" fmla="*/ 3205293 h 3205293"/>
              <a:gd name="connsiteX72" fmla="*/ 3191495 w 6127847"/>
              <a:gd name="connsiteY72" fmla="*/ 3205293 h 3205293"/>
              <a:gd name="connsiteX73" fmla="*/ 3063924 w 6127847"/>
              <a:gd name="connsiteY73" fmla="*/ 3205293 h 3205293"/>
              <a:gd name="connsiteX74" fmla="*/ 2936352 w 6127847"/>
              <a:gd name="connsiteY74" fmla="*/ 3205293 h 3205293"/>
              <a:gd name="connsiteX75" fmla="*/ 2808419 w 6127847"/>
              <a:gd name="connsiteY75" fmla="*/ 3205293 h 3205293"/>
              <a:gd name="connsiteX76" fmla="*/ 2680848 w 6127847"/>
              <a:gd name="connsiteY76" fmla="*/ 3205293 h 3205293"/>
              <a:gd name="connsiteX77" fmla="*/ 2553267 w 6127847"/>
              <a:gd name="connsiteY77" fmla="*/ 3205293 h 3205293"/>
              <a:gd name="connsiteX78" fmla="*/ 2425695 w 6127847"/>
              <a:gd name="connsiteY78" fmla="*/ 3205293 h 3205293"/>
              <a:gd name="connsiteX79" fmla="*/ 2297771 w 6127847"/>
              <a:gd name="connsiteY79" fmla="*/ 3205293 h 3205293"/>
              <a:gd name="connsiteX80" fmla="*/ 2170191 w 6127847"/>
              <a:gd name="connsiteY80" fmla="*/ 3205293 h 3205293"/>
              <a:gd name="connsiteX81" fmla="*/ 2042619 w 6127847"/>
              <a:gd name="connsiteY81" fmla="*/ 3205293 h 3205293"/>
              <a:gd name="connsiteX82" fmla="*/ 1915038 w 6127847"/>
              <a:gd name="connsiteY82" fmla="*/ 3205293 h 3205293"/>
              <a:gd name="connsiteX83" fmla="*/ 1787114 w 6127847"/>
              <a:gd name="connsiteY83" fmla="*/ 3205293 h 3205293"/>
              <a:gd name="connsiteX84" fmla="*/ 1659533 w 6127847"/>
              <a:gd name="connsiteY84" fmla="*/ 3205293 h 3205293"/>
              <a:gd name="connsiteX85" fmla="*/ 1531962 w 6127847"/>
              <a:gd name="connsiteY85" fmla="*/ 3205293 h 3205293"/>
              <a:gd name="connsiteX86" fmla="*/ 1404390 w 6127847"/>
              <a:gd name="connsiteY86" fmla="*/ 3205293 h 3205293"/>
              <a:gd name="connsiteX87" fmla="*/ 1276457 w 6127847"/>
              <a:gd name="connsiteY87" fmla="*/ 3205293 h 3205293"/>
              <a:gd name="connsiteX88" fmla="*/ 1148886 w 6127847"/>
              <a:gd name="connsiteY88" fmla="*/ 3205293 h 3205293"/>
              <a:gd name="connsiteX89" fmla="*/ 6102276 w 6127847"/>
              <a:gd name="connsiteY89" fmla="*/ 15497 h 3205293"/>
              <a:gd name="connsiteX90" fmla="*/ 0 w 6127847"/>
              <a:gd name="connsiteY90" fmla="*/ 0 h 3205293"/>
              <a:gd name="connsiteX0" fmla="*/ 0 w 6127847"/>
              <a:gd name="connsiteY0" fmla="*/ 0 h 3205293"/>
              <a:gd name="connsiteX1" fmla="*/ 127576 w 6127847"/>
              <a:gd name="connsiteY1" fmla="*/ 32053 h 3205293"/>
              <a:gd name="connsiteX2" fmla="*/ 255153 w 6127847"/>
              <a:gd name="connsiteY2" fmla="*/ 64106 h 3205293"/>
              <a:gd name="connsiteX3" fmla="*/ 383078 w 6127847"/>
              <a:gd name="connsiteY3" fmla="*/ 96159 h 3205293"/>
              <a:gd name="connsiteX4" fmla="*/ 510654 w 6127847"/>
              <a:gd name="connsiteY4" fmla="*/ 160265 h 3205293"/>
              <a:gd name="connsiteX5" fmla="*/ 638231 w 6127847"/>
              <a:gd name="connsiteY5" fmla="*/ 192318 h 3205293"/>
              <a:gd name="connsiteX6" fmla="*/ 765806 w 6127847"/>
              <a:gd name="connsiteY6" fmla="*/ 288476 h 3205293"/>
              <a:gd name="connsiteX7" fmla="*/ 893731 w 6127847"/>
              <a:gd name="connsiteY7" fmla="*/ 352582 h 3205293"/>
              <a:gd name="connsiteX8" fmla="*/ 1021305 w 6127847"/>
              <a:gd name="connsiteY8" fmla="*/ 448741 h 3205293"/>
              <a:gd name="connsiteX9" fmla="*/ 1148886 w 6127847"/>
              <a:gd name="connsiteY9" fmla="*/ 544900 h 3205293"/>
              <a:gd name="connsiteX10" fmla="*/ 1276457 w 6127847"/>
              <a:gd name="connsiteY10" fmla="*/ 576953 h 3205293"/>
              <a:gd name="connsiteX11" fmla="*/ 1404390 w 6127847"/>
              <a:gd name="connsiteY11" fmla="*/ 641059 h 3205293"/>
              <a:gd name="connsiteX12" fmla="*/ 1531962 w 6127847"/>
              <a:gd name="connsiteY12" fmla="*/ 737217 h 3205293"/>
              <a:gd name="connsiteX13" fmla="*/ 1659533 w 6127847"/>
              <a:gd name="connsiteY13" fmla="*/ 801323 h 3205293"/>
              <a:gd name="connsiteX14" fmla="*/ 1787114 w 6127847"/>
              <a:gd name="connsiteY14" fmla="*/ 897482 h 3205293"/>
              <a:gd name="connsiteX15" fmla="*/ 1915038 w 6127847"/>
              <a:gd name="connsiteY15" fmla="*/ 961588 h 3205293"/>
              <a:gd name="connsiteX16" fmla="*/ 2042619 w 6127847"/>
              <a:gd name="connsiteY16" fmla="*/ 1025694 h 3205293"/>
              <a:gd name="connsiteX17" fmla="*/ 2170191 w 6127847"/>
              <a:gd name="connsiteY17" fmla="*/ 1089800 h 3205293"/>
              <a:gd name="connsiteX18" fmla="*/ 2297771 w 6127847"/>
              <a:gd name="connsiteY18" fmla="*/ 1121853 h 3205293"/>
              <a:gd name="connsiteX19" fmla="*/ 2425695 w 6127847"/>
              <a:gd name="connsiteY19" fmla="*/ 1153906 h 3205293"/>
              <a:gd name="connsiteX20" fmla="*/ 2553267 w 6127847"/>
              <a:gd name="connsiteY20" fmla="*/ 1185959 h 3205293"/>
              <a:gd name="connsiteX21" fmla="*/ 2680848 w 6127847"/>
              <a:gd name="connsiteY21" fmla="*/ 1218011 h 3205293"/>
              <a:gd name="connsiteX22" fmla="*/ 2808419 w 6127847"/>
              <a:gd name="connsiteY22" fmla="*/ 1282117 h 3205293"/>
              <a:gd name="connsiteX23" fmla="*/ 2936352 w 6127847"/>
              <a:gd name="connsiteY23" fmla="*/ 1346223 h 3205293"/>
              <a:gd name="connsiteX24" fmla="*/ 3063924 w 6127847"/>
              <a:gd name="connsiteY24" fmla="*/ 1410329 h 3205293"/>
              <a:gd name="connsiteX25" fmla="*/ 3191495 w 6127847"/>
              <a:gd name="connsiteY25" fmla="*/ 1474435 h 3205293"/>
              <a:gd name="connsiteX26" fmla="*/ 3319076 w 6127847"/>
              <a:gd name="connsiteY26" fmla="*/ 1506488 h 3205293"/>
              <a:gd name="connsiteX27" fmla="*/ 3447000 w 6127847"/>
              <a:gd name="connsiteY27" fmla="*/ 1538541 h 3205293"/>
              <a:gd name="connsiteX28" fmla="*/ 3574581 w 6127847"/>
              <a:gd name="connsiteY28" fmla="*/ 1602647 h 3205293"/>
              <a:gd name="connsiteX29" fmla="*/ 3702152 w 6127847"/>
              <a:gd name="connsiteY29" fmla="*/ 1634699 h 3205293"/>
              <a:gd name="connsiteX30" fmla="*/ 3829733 w 6127847"/>
              <a:gd name="connsiteY30" fmla="*/ 1698805 h 3205293"/>
              <a:gd name="connsiteX31" fmla="*/ 3957657 w 6127847"/>
              <a:gd name="connsiteY31" fmla="*/ 1730858 h 3205293"/>
              <a:gd name="connsiteX32" fmla="*/ 4085228 w 6127847"/>
              <a:gd name="connsiteY32" fmla="*/ 1794964 h 3205293"/>
              <a:gd name="connsiteX33" fmla="*/ 4212809 w 6127847"/>
              <a:gd name="connsiteY33" fmla="*/ 1794964 h 3205293"/>
              <a:gd name="connsiteX34" fmla="*/ 4340381 w 6127847"/>
              <a:gd name="connsiteY34" fmla="*/ 1827017 h 3205293"/>
              <a:gd name="connsiteX35" fmla="*/ 4468314 w 6127847"/>
              <a:gd name="connsiteY35" fmla="*/ 1859070 h 3205293"/>
              <a:gd name="connsiteX36" fmla="*/ 4595886 w 6127847"/>
              <a:gd name="connsiteY36" fmla="*/ 1891123 h 3205293"/>
              <a:gd name="connsiteX37" fmla="*/ 4723457 w 6127847"/>
              <a:gd name="connsiteY37" fmla="*/ 1923176 h 3205293"/>
              <a:gd name="connsiteX38" fmla="*/ 4851038 w 6127847"/>
              <a:gd name="connsiteY38" fmla="*/ 1955229 h 3205293"/>
              <a:gd name="connsiteX39" fmla="*/ 4978961 w 6127847"/>
              <a:gd name="connsiteY39" fmla="*/ 2019335 h 3205293"/>
              <a:gd name="connsiteX40" fmla="*/ 5106543 w 6127847"/>
              <a:gd name="connsiteY40" fmla="*/ 2083441 h 3205293"/>
              <a:gd name="connsiteX41" fmla="*/ 5234114 w 6127847"/>
              <a:gd name="connsiteY41" fmla="*/ 2147546 h 3205293"/>
              <a:gd name="connsiteX42" fmla="*/ 5361695 w 6127847"/>
              <a:gd name="connsiteY42" fmla="*/ 2179599 h 3205293"/>
              <a:gd name="connsiteX43" fmla="*/ 5489619 w 6127847"/>
              <a:gd name="connsiteY43" fmla="*/ 2179599 h 3205293"/>
              <a:gd name="connsiteX44" fmla="*/ 5617190 w 6127847"/>
              <a:gd name="connsiteY44" fmla="*/ 2179599 h 3205293"/>
              <a:gd name="connsiteX45" fmla="*/ 5744772 w 6127847"/>
              <a:gd name="connsiteY45" fmla="*/ 2179599 h 3205293"/>
              <a:gd name="connsiteX46" fmla="*/ 5872343 w 6127847"/>
              <a:gd name="connsiteY46" fmla="*/ 2211652 h 3205293"/>
              <a:gd name="connsiteX47" fmla="*/ 6000276 w 6127847"/>
              <a:gd name="connsiteY47" fmla="*/ 2211652 h 3205293"/>
              <a:gd name="connsiteX48" fmla="*/ 6127847 w 6127847"/>
              <a:gd name="connsiteY48" fmla="*/ 2211652 h 3205293"/>
              <a:gd name="connsiteX49" fmla="*/ 6127847 w 6127847"/>
              <a:gd name="connsiteY49" fmla="*/ 3205293 h 3205293"/>
              <a:gd name="connsiteX50" fmla="*/ 6000276 w 6127847"/>
              <a:gd name="connsiteY50" fmla="*/ 3205293 h 3205293"/>
              <a:gd name="connsiteX51" fmla="*/ 5872343 w 6127847"/>
              <a:gd name="connsiteY51" fmla="*/ 3205293 h 3205293"/>
              <a:gd name="connsiteX52" fmla="*/ 5744772 w 6127847"/>
              <a:gd name="connsiteY52" fmla="*/ 3205293 h 3205293"/>
              <a:gd name="connsiteX53" fmla="*/ 5617190 w 6127847"/>
              <a:gd name="connsiteY53" fmla="*/ 3205293 h 3205293"/>
              <a:gd name="connsiteX54" fmla="*/ 5489619 w 6127847"/>
              <a:gd name="connsiteY54" fmla="*/ 3205293 h 3205293"/>
              <a:gd name="connsiteX55" fmla="*/ 5361695 w 6127847"/>
              <a:gd name="connsiteY55" fmla="*/ 3205293 h 3205293"/>
              <a:gd name="connsiteX56" fmla="*/ 5234114 w 6127847"/>
              <a:gd name="connsiteY56" fmla="*/ 3205293 h 3205293"/>
              <a:gd name="connsiteX57" fmla="*/ 5106543 w 6127847"/>
              <a:gd name="connsiteY57" fmla="*/ 3205293 h 3205293"/>
              <a:gd name="connsiteX58" fmla="*/ 4978961 w 6127847"/>
              <a:gd name="connsiteY58" fmla="*/ 3205293 h 3205293"/>
              <a:gd name="connsiteX59" fmla="*/ 4851038 w 6127847"/>
              <a:gd name="connsiteY59" fmla="*/ 3205293 h 3205293"/>
              <a:gd name="connsiteX60" fmla="*/ 4723457 w 6127847"/>
              <a:gd name="connsiteY60" fmla="*/ 3205293 h 3205293"/>
              <a:gd name="connsiteX61" fmla="*/ 4595886 w 6127847"/>
              <a:gd name="connsiteY61" fmla="*/ 3205293 h 3205293"/>
              <a:gd name="connsiteX62" fmla="*/ 4468314 w 6127847"/>
              <a:gd name="connsiteY62" fmla="*/ 3205293 h 3205293"/>
              <a:gd name="connsiteX63" fmla="*/ 4340381 w 6127847"/>
              <a:gd name="connsiteY63" fmla="*/ 3205293 h 3205293"/>
              <a:gd name="connsiteX64" fmla="*/ 4212809 w 6127847"/>
              <a:gd name="connsiteY64" fmla="*/ 3205293 h 3205293"/>
              <a:gd name="connsiteX65" fmla="*/ 4085228 w 6127847"/>
              <a:gd name="connsiteY65" fmla="*/ 3205293 h 3205293"/>
              <a:gd name="connsiteX66" fmla="*/ 3957657 w 6127847"/>
              <a:gd name="connsiteY66" fmla="*/ 3205293 h 3205293"/>
              <a:gd name="connsiteX67" fmla="*/ 3829733 w 6127847"/>
              <a:gd name="connsiteY67" fmla="*/ 3205293 h 3205293"/>
              <a:gd name="connsiteX68" fmla="*/ 3702152 w 6127847"/>
              <a:gd name="connsiteY68" fmla="*/ 3205293 h 3205293"/>
              <a:gd name="connsiteX69" fmla="*/ 3574581 w 6127847"/>
              <a:gd name="connsiteY69" fmla="*/ 3205293 h 3205293"/>
              <a:gd name="connsiteX70" fmla="*/ 3447000 w 6127847"/>
              <a:gd name="connsiteY70" fmla="*/ 3205293 h 3205293"/>
              <a:gd name="connsiteX71" fmla="*/ 3319076 w 6127847"/>
              <a:gd name="connsiteY71" fmla="*/ 3205293 h 3205293"/>
              <a:gd name="connsiteX72" fmla="*/ 3191495 w 6127847"/>
              <a:gd name="connsiteY72" fmla="*/ 3205293 h 3205293"/>
              <a:gd name="connsiteX73" fmla="*/ 3063924 w 6127847"/>
              <a:gd name="connsiteY73" fmla="*/ 3205293 h 3205293"/>
              <a:gd name="connsiteX74" fmla="*/ 2936352 w 6127847"/>
              <a:gd name="connsiteY74" fmla="*/ 3205293 h 3205293"/>
              <a:gd name="connsiteX75" fmla="*/ 2808419 w 6127847"/>
              <a:gd name="connsiteY75" fmla="*/ 3205293 h 3205293"/>
              <a:gd name="connsiteX76" fmla="*/ 2680848 w 6127847"/>
              <a:gd name="connsiteY76" fmla="*/ 3205293 h 3205293"/>
              <a:gd name="connsiteX77" fmla="*/ 2553267 w 6127847"/>
              <a:gd name="connsiteY77" fmla="*/ 3205293 h 3205293"/>
              <a:gd name="connsiteX78" fmla="*/ 2425695 w 6127847"/>
              <a:gd name="connsiteY78" fmla="*/ 3205293 h 3205293"/>
              <a:gd name="connsiteX79" fmla="*/ 2297771 w 6127847"/>
              <a:gd name="connsiteY79" fmla="*/ 3205293 h 3205293"/>
              <a:gd name="connsiteX80" fmla="*/ 2170191 w 6127847"/>
              <a:gd name="connsiteY80" fmla="*/ 3205293 h 3205293"/>
              <a:gd name="connsiteX81" fmla="*/ 2042619 w 6127847"/>
              <a:gd name="connsiteY81" fmla="*/ 3205293 h 3205293"/>
              <a:gd name="connsiteX82" fmla="*/ 1915038 w 6127847"/>
              <a:gd name="connsiteY82" fmla="*/ 3205293 h 3205293"/>
              <a:gd name="connsiteX83" fmla="*/ 1787114 w 6127847"/>
              <a:gd name="connsiteY83" fmla="*/ 3205293 h 3205293"/>
              <a:gd name="connsiteX84" fmla="*/ 1659533 w 6127847"/>
              <a:gd name="connsiteY84" fmla="*/ 3205293 h 3205293"/>
              <a:gd name="connsiteX85" fmla="*/ 1531962 w 6127847"/>
              <a:gd name="connsiteY85" fmla="*/ 3205293 h 3205293"/>
              <a:gd name="connsiteX86" fmla="*/ 1404390 w 6127847"/>
              <a:gd name="connsiteY86" fmla="*/ 3205293 h 3205293"/>
              <a:gd name="connsiteX87" fmla="*/ 1276457 w 6127847"/>
              <a:gd name="connsiteY87" fmla="*/ 3205293 h 3205293"/>
              <a:gd name="connsiteX88" fmla="*/ 6102276 w 6127847"/>
              <a:gd name="connsiteY88" fmla="*/ 15497 h 3205293"/>
              <a:gd name="connsiteX89" fmla="*/ 0 w 6127847"/>
              <a:gd name="connsiteY89" fmla="*/ 0 h 3205293"/>
              <a:gd name="connsiteX0" fmla="*/ 0 w 6127847"/>
              <a:gd name="connsiteY0" fmla="*/ 0 h 3205293"/>
              <a:gd name="connsiteX1" fmla="*/ 127576 w 6127847"/>
              <a:gd name="connsiteY1" fmla="*/ 32053 h 3205293"/>
              <a:gd name="connsiteX2" fmla="*/ 255153 w 6127847"/>
              <a:gd name="connsiteY2" fmla="*/ 64106 h 3205293"/>
              <a:gd name="connsiteX3" fmla="*/ 383078 w 6127847"/>
              <a:gd name="connsiteY3" fmla="*/ 96159 h 3205293"/>
              <a:gd name="connsiteX4" fmla="*/ 510654 w 6127847"/>
              <a:gd name="connsiteY4" fmla="*/ 160265 h 3205293"/>
              <a:gd name="connsiteX5" fmla="*/ 638231 w 6127847"/>
              <a:gd name="connsiteY5" fmla="*/ 192318 h 3205293"/>
              <a:gd name="connsiteX6" fmla="*/ 765806 w 6127847"/>
              <a:gd name="connsiteY6" fmla="*/ 288476 h 3205293"/>
              <a:gd name="connsiteX7" fmla="*/ 893731 w 6127847"/>
              <a:gd name="connsiteY7" fmla="*/ 352582 h 3205293"/>
              <a:gd name="connsiteX8" fmla="*/ 1021305 w 6127847"/>
              <a:gd name="connsiteY8" fmla="*/ 448741 h 3205293"/>
              <a:gd name="connsiteX9" fmla="*/ 1148886 w 6127847"/>
              <a:gd name="connsiteY9" fmla="*/ 544900 h 3205293"/>
              <a:gd name="connsiteX10" fmla="*/ 1276457 w 6127847"/>
              <a:gd name="connsiteY10" fmla="*/ 576953 h 3205293"/>
              <a:gd name="connsiteX11" fmla="*/ 1404390 w 6127847"/>
              <a:gd name="connsiteY11" fmla="*/ 641059 h 3205293"/>
              <a:gd name="connsiteX12" fmla="*/ 1531962 w 6127847"/>
              <a:gd name="connsiteY12" fmla="*/ 737217 h 3205293"/>
              <a:gd name="connsiteX13" fmla="*/ 1659533 w 6127847"/>
              <a:gd name="connsiteY13" fmla="*/ 801323 h 3205293"/>
              <a:gd name="connsiteX14" fmla="*/ 1787114 w 6127847"/>
              <a:gd name="connsiteY14" fmla="*/ 897482 h 3205293"/>
              <a:gd name="connsiteX15" fmla="*/ 1915038 w 6127847"/>
              <a:gd name="connsiteY15" fmla="*/ 961588 h 3205293"/>
              <a:gd name="connsiteX16" fmla="*/ 2042619 w 6127847"/>
              <a:gd name="connsiteY16" fmla="*/ 1025694 h 3205293"/>
              <a:gd name="connsiteX17" fmla="*/ 2170191 w 6127847"/>
              <a:gd name="connsiteY17" fmla="*/ 1089800 h 3205293"/>
              <a:gd name="connsiteX18" fmla="*/ 2297771 w 6127847"/>
              <a:gd name="connsiteY18" fmla="*/ 1121853 h 3205293"/>
              <a:gd name="connsiteX19" fmla="*/ 2425695 w 6127847"/>
              <a:gd name="connsiteY19" fmla="*/ 1153906 h 3205293"/>
              <a:gd name="connsiteX20" fmla="*/ 2553267 w 6127847"/>
              <a:gd name="connsiteY20" fmla="*/ 1185959 h 3205293"/>
              <a:gd name="connsiteX21" fmla="*/ 2680848 w 6127847"/>
              <a:gd name="connsiteY21" fmla="*/ 1218011 h 3205293"/>
              <a:gd name="connsiteX22" fmla="*/ 2808419 w 6127847"/>
              <a:gd name="connsiteY22" fmla="*/ 1282117 h 3205293"/>
              <a:gd name="connsiteX23" fmla="*/ 2936352 w 6127847"/>
              <a:gd name="connsiteY23" fmla="*/ 1346223 h 3205293"/>
              <a:gd name="connsiteX24" fmla="*/ 3063924 w 6127847"/>
              <a:gd name="connsiteY24" fmla="*/ 1410329 h 3205293"/>
              <a:gd name="connsiteX25" fmla="*/ 3191495 w 6127847"/>
              <a:gd name="connsiteY25" fmla="*/ 1474435 h 3205293"/>
              <a:gd name="connsiteX26" fmla="*/ 3319076 w 6127847"/>
              <a:gd name="connsiteY26" fmla="*/ 1506488 h 3205293"/>
              <a:gd name="connsiteX27" fmla="*/ 3447000 w 6127847"/>
              <a:gd name="connsiteY27" fmla="*/ 1538541 h 3205293"/>
              <a:gd name="connsiteX28" fmla="*/ 3574581 w 6127847"/>
              <a:gd name="connsiteY28" fmla="*/ 1602647 h 3205293"/>
              <a:gd name="connsiteX29" fmla="*/ 3702152 w 6127847"/>
              <a:gd name="connsiteY29" fmla="*/ 1634699 h 3205293"/>
              <a:gd name="connsiteX30" fmla="*/ 3829733 w 6127847"/>
              <a:gd name="connsiteY30" fmla="*/ 1698805 h 3205293"/>
              <a:gd name="connsiteX31" fmla="*/ 3957657 w 6127847"/>
              <a:gd name="connsiteY31" fmla="*/ 1730858 h 3205293"/>
              <a:gd name="connsiteX32" fmla="*/ 4085228 w 6127847"/>
              <a:gd name="connsiteY32" fmla="*/ 1794964 h 3205293"/>
              <a:gd name="connsiteX33" fmla="*/ 4212809 w 6127847"/>
              <a:gd name="connsiteY33" fmla="*/ 1794964 h 3205293"/>
              <a:gd name="connsiteX34" fmla="*/ 4340381 w 6127847"/>
              <a:gd name="connsiteY34" fmla="*/ 1827017 h 3205293"/>
              <a:gd name="connsiteX35" fmla="*/ 4468314 w 6127847"/>
              <a:gd name="connsiteY35" fmla="*/ 1859070 h 3205293"/>
              <a:gd name="connsiteX36" fmla="*/ 4595886 w 6127847"/>
              <a:gd name="connsiteY36" fmla="*/ 1891123 h 3205293"/>
              <a:gd name="connsiteX37" fmla="*/ 4723457 w 6127847"/>
              <a:gd name="connsiteY37" fmla="*/ 1923176 h 3205293"/>
              <a:gd name="connsiteX38" fmla="*/ 4851038 w 6127847"/>
              <a:gd name="connsiteY38" fmla="*/ 1955229 h 3205293"/>
              <a:gd name="connsiteX39" fmla="*/ 4978961 w 6127847"/>
              <a:gd name="connsiteY39" fmla="*/ 2019335 h 3205293"/>
              <a:gd name="connsiteX40" fmla="*/ 5106543 w 6127847"/>
              <a:gd name="connsiteY40" fmla="*/ 2083441 h 3205293"/>
              <a:gd name="connsiteX41" fmla="*/ 5234114 w 6127847"/>
              <a:gd name="connsiteY41" fmla="*/ 2147546 h 3205293"/>
              <a:gd name="connsiteX42" fmla="*/ 5361695 w 6127847"/>
              <a:gd name="connsiteY42" fmla="*/ 2179599 h 3205293"/>
              <a:gd name="connsiteX43" fmla="*/ 5489619 w 6127847"/>
              <a:gd name="connsiteY43" fmla="*/ 2179599 h 3205293"/>
              <a:gd name="connsiteX44" fmla="*/ 5617190 w 6127847"/>
              <a:gd name="connsiteY44" fmla="*/ 2179599 h 3205293"/>
              <a:gd name="connsiteX45" fmla="*/ 5744772 w 6127847"/>
              <a:gd name="connsiteY45" fmla="*/ 2179599 h 3205293"/>
              <a:gd name="connsiteX46" fmla="*/ 5872343 w 6127847"/>
              <a:gd name="connsiteY46" fmla="*/ 2211652 h 3205293"/>
              <a:gd name="connsiteX47" fmla="*/ 6000276 w 6127847"/>
              <a:gd name="connsiteY47" fmla="*/ 2211652 h 3205293"/>
              <a:gd name="connsiteX48" fmla="*/ 6127847 w 6127847"/>
              <a:gd name="connsiteY48" fmla="*/ 2211652 h 3205293"/>
              <a:gd name="connsiteX49" fmla="*/ 6127847 w 6127847"/>
              <a:gd name="connsiteY49" fmla="*/ 3205293 h 3205293"/>
              <a:gd name="connsiteX50" fmla="*/ 6000276 w 6127847"/>
              <a:gd name="connsiteY50" fmla="*/ 3205293 h 3205293"/>
              <a:gd name="connsiteX51" fmla="*/ 5872343 w 6127847"/>
              <a:gd name="connsiteY51" fmla="*/ 3205293 h 3205293"/>
              <a:gd name="connsiteX52" fmla="*/ 5744772 w 6127847"/>
              <a:gd name="connsiteY52" fmla="*/ 3205293 h 3205293"/>
              <a:gd name="connsiteX53" fmla="*/ 5617190 w 6127847"/>
              <a:gd name="connsiteY53" fmla="*/ 3205293 h 3205293"/>
              <a:gd name="connsiteX54" fmla="*/ 5489619 w 6127847"/>
              <a:gd name="connsiteY54" fmla="*/ 3205293 h 3205293"/>
              <a:gd name="connsiteX55" fmla="*/ 5361695 w 6127847"/>
              <a:gd name="connsiteY55" fmla="*/ 3205293 h 3205293"/>
              <a:gd name="connsiteX56" fmla="*/ 5234114 w 6127847"/>
              <a:gd name="connsiteY56" fmla="*/ 3205293 h 3205293"/>
              <a:gd name="connsiteX57" fmla="*/ 5106543 w 6127847"/>
              <a:gd name="connsiteY57" fmla="*/ 3205293 h 3205293"/>
              <a:gd name="connsiteX58" fmla="*/ 4978961 w 6127847"/>
              <a:gd name="connsiteY58" fmla="*/ 3205293 h 3205293"/>
              <a:gd name="connsiteX59" fmla="*/ 4851038 w 6127847"/>
              <a:gd name="connsiteY59" fmla="*/ 3205293 h 3205293"/>
              <a:gd name="connsiteX60" fmla="*/ 4723457 w 6127847"/>
              <a:gd name="connsiteY60" fmla="*/ 3205293 h 3205293"/>
              <a:gd name="connsiteX61" fmla="*/ 4595886 w 6127847"/>
              <a:gd name="connsiteY61" fmla="*/ 3205293 h 3205293"/>
              <a:gd name="connsiteX62" fmla="*/ 4468314 w 6127847"/>
              <a:gd name="connsiteY62" fmla="*/ 3205293 h 3205293"/>
              <a:gd name="connsiteX63" fmla="*/ 4340381 w 6127847"/>
              <a:gd name="connsiteY63" fmla="*/ 3205293 h 3205293"/>
              <a:gd name="connsiteX64" fmla="*/ 4212809 w 6127847"/>
              <a:gd name="connsiteY64" fmla="*/ 3205293 h 3205293"/>
              <a:gd name="connsiteX65" fmla="*/ 4085228 w 6127847"/>
              <a:gd name="connsiteY65" fmla="*/ 3205293 h 3205293"/>
              <a:gd name="connsiteX66" fmla="*/ 3957657 w 6127847"/>
              <a:gd name="connsiteY66" fmla="*/ 3205293 h 3205293"/>
              <a:gd name="connsiteX67" fmla="*/ 3829733 w 6127847"/>
              <a:gd name="connsiteY67" fmla="*/ 3205293 h 3205293"/>
              <a:gd name="connsiteX68" fmla="*/ 3702152 w 6127847"/>
              <a:gd name="connsiteY68" fmla="*/ 3205293 h 3205293"/>
              <a:gd name="connsiteX69" fmla="*/ 3574581 w 6127847"/>
              <a:gd name="connsiteY69" fmla="*/ 3205293 h 3205293"/>
              <a:gd name="connsiteX70" fmla="*/ 3447000 w 6127847"/>
              <a:gd name="connsiteY70" fmla="*/ 3205293 h 3205293"/>
              <a:gd name="connsiteX71" fmla="*/ 3319076 w 6127847"/>
              <a:gd name="connsiteY71" fmla="*/ 3205293 h 3205293"/>
              <a:gd name="connsiteX72" fmla="*/ 3191495 w 6127847"/>
              <a:gd name="connsiteY72" fmla="*/ 3205293 h 3205293"/>
              <a:gd name="connsiteX73" fmla="*/ 3063924 w 6127847"/>
              <a:gd name="connsiteY73" fmla="*/ 3205293 h 3205293"/>
              <a:gd name="connsiteX74" fmla="*/ 2936352 w 6127847"/>
              <a:gd name="connsiteY74" fmla="*/ 3205293 h 3205293"/>
              <a:gd name="connsiteX75" fmla="*/ 2808419 w 6127847"/>
              <a:gd name="connsiteY75" fmla="*/ 3205293 h 3205293"/>
              <a:gd name="connsiteX76" fmla="*/ 2680848 w 6127847"/>
              <a:gd name="connsiteY76" fmla="*/ 3205293 h 3205293"/>
              <a:gd name="connsiteX77" fmla="*/ 2553267 w 6127847"/>
              <a:gd name="connsiteY77" fmla="*/ 3205293 h 3205293"/>
              <a:gd name="connsiteX78" fmla="*/ 2425695 w 6127847"/>
              <a:gd name="connsiteY78" fmla="*/ 3205293 h 3205293"/>
              <a:gd name="connsiteX79" fmla="*/ 2297771 w 6127847"/>
              <a:gd name="connsiteY79" fmla="*/ 3205293 h 3205293"/>
              <a:gd name="connsiteX80" fmla="*/ 2170191 w 6127847"/>
              <a:gd name="connsiteY80" fmla="*/ 3205293 h 3205293"/>
              <a:gd name="connsiteX81" fmla="*/ 2042619 w 6127847"/>
              <a:gd name="connsiteY81" fmla="*/ 3205293 h 3205293"/>
              <a:gd name="connsiteX82" fmla="*/ 1915038 w 6127847"/>
              <a:gd name="connsiteY82" fmla="*/ 3205293 h 3205293"/>
              <a:gd name="connsiteX83" fmla="*/ 1787114 w 6127847"/>
              <a:gd name="connsiteY83" fmla="*/ 3205293 h 3205293"/>
              <a:gd name="connsiteX84" fmla="*/ 1659533 w 6127847"/>
              <a:gd name="connsiteY84" fmla="*/ 3205293 h 3205293"/>
              <a:gd name="connsiteX85" fmla="*/ 1531962 w 6127847"/>
              <a:gd name="connsiteY85" fmla="*/ 3205293 h 3205293"/>
              <a:gd name="connsiteX86" fmla="*/ 1404390 w 6127847"/>
              <a:gd name="connsiteY86" fmla="*/ 3205293 h 3205293"/>
              <a:gd name="connsiteX87" fmla="*/ 6102276 w 6127847"/>
              <a:gd name="connsiteY87" fmla="*/ 15497 h 3205293"/>
              <a:gd name="connsiteX88" fmla="*/ 0 w 6127847"/>
              <a:gd name="connsiteY88" fmla="*/ 0 h 3205293"/>
              <a:gd name="connsiteX0" fmla="*/ 0 w 6127847"/>
              <a:gd name="connsiteY0" fmla="*/ 0 h 3205293"/>
              <a:gd name="connsiteX1" fmla="*/ 127576 w 6127847"/>
              <a:gd name="connsiteY1" fmla="*/ 32053 h 3205293"/>
              <a:gd name="connsiteX2" fmla="*/ 255153 w 6127847"/>
              <a:gd name="connsiteY2" fmla="*/ 64106 h 3205293"/>
              <a:gd name="connsiteX3" fmla="*/ 383078 w 6127847"/>
              <a:gd name="connsiteY3" fmla="*/ 96159 h 3205293"/>
              <a:gd name="connsiteX4" fmla="*/ 510654 w 6127847"/>
              <a:gd name="connsiteY4" fmla="*/ 160265 h 3205293"/>
              <a:gd name="connsiteX5" fmla="*/ 638231 w 6127847"/>
              <a:gd name="connsiteY5" fmla="*/ 192318 h 3205293"/>
              <a:gd name="connsiteX6" fmla="*/ 765806 w 6127847"/>
              <a:gd name="connsiteY6" fmla="*/ 288476 h 3205293"/>
              <a:gd name="connsiteX7" fmla="*/ 893731 w 6127847"/>
              <a:gd name="connsiteY7" fmla="*/ 352582 h 3205293"/>
              <a:gd name="connsiteX8" fmla="*/ 1021305 w 6127847"/>
              <a:gd name="connsiteY8" fmla="*/ 448741 h 3205293"/>
              <a:gd name="connsiteX9" fmla="*/ 1148886 w 6127847"/>
              <a:gd name="connsiteY9" fmla="*/ 544900 h 3205293"/>
              <a:gd name="connsiteX10" fmla="*/ 1276457 w 6127847"/>
              <a:gd name="connsiteY10" fmla="*/ 576953 h 3205293"/>
              <a:gd name="connsiteX11" fmla="*/ 1404390 w 6127847"/>
              <a:gd name="connsiteY11" fmla="*/ 641059 h 3205293"/>
              <a:gd name="connsiteX12" fmla="*/ 1531962 w 6127847"/>
              <a:gd name="connsiteY12" fmla="*/ 737217 h 3205293"/>
              <a:gd name="connsiteX13" fmla="*/ 1659533 w 6127847"/>
              <a:gd name="connsiteY13" fmla="*/ 801323 h 3205293"/>
              <a:gd name="connsiteX14" fmla="*/ 1787114 w 6127847"/>
              <a:gd name="connsiteY14" fmla="*/ 897482 h 3205293"/>
              <a:gd name="connsiteX15" fmla="*/ 1915038 w 6127847"/>
              <a:gd name="connsiteY15" fmla="*/ 961588 h 3205293"/>
              <a:gd name="connsiteX16" fmla="*/ 2042619 w 6127847"/>
              <a:gd name="connsiteY16" fmla="*/ 1025694 h 3205293"/>
              <a:gd name="connsiteX17" fmla="*/ 2170191 w 6127847"/>
              <a:gd name="connsiteY17" fmla="*/ 1089800 h 3205293"/>
              <a:gd name="connsiteX18" fmla="*/ 2297771 w 6127847"/>
              <a:gd name="connsiteY18" fmla="*/ 1121853 h 3205293"/>
              <a:gd name="connsiteX19" fmla="*/ 2425695 w 6127847"/>
              <a:gd name="connsiteY19" fmla="*/ 1153906 h 3205293"/>
              <a:gd name="connsiteX20" fmla="*/ 2553267 w 6127847"/>
              <a:gd name="connsiteY20" fmla="*/ 1185959 h 3205293"/>
              <a:gd name="connsiteX21" fmla="*/ 2680848 w 6127847"/>
              <a:gd name="connsiteY21" fmla="*/ 1218011 h 3205293"/>
              <a:gd name="connsiteX22" fmla="*/ 2808419 w 6127847"/>
              <a:gd name="connsiteY22" fmla="*/ 1282117 h 3205293"/>
              <a:gd name="connsiteX23" fmla="*/ 2936352 w 6127847"/>
              <a:gd name="connsiteY23" fmla="*/ 1346223 h 3205293"/>
              <a:gd name="connsiteX24" fmla="*/ 3063924 w 6127847"/>
              <a:gd name="connsiteY24" fmla="*/ 1410329 h 3205293"/>
              <a:gd name="connsiteX25" fmla="*/ 3191495 w 6127847"/>
              <a:gd name="connsiteY25" fmla="*/ 1474435 h 3205293"/>
              <a:gd name="connsiteX26" fmla="*/ 3319076 w 6127847"/>
              <a:gd name="connsiteY26" fmla="*/ 1506488 h 3205293"/>
              <a:gd name="connsiteX27" fmla="*/ 3447000 w 6127847"/>
              <a:gd name="connsiteY27" fmla="*/ 1538541 h 3205293"/>
              <a:gd name="connsiteX28" fmla="*/ 3574581 w 6127847"/>
              <a:gd name="connsiteY28" fmla="*/ 1602647 h 3205293"/>
              <a:gd name="connsiteX29" fmla="*/ 3702152 w 6127847"/>
              <a:gd name="connsiteY29" fmla="*/ 1634699 h 3205293"/>
              <a:gd name="connsiteX30" fmla="*/ 3829733 w 6127847"/>
              <a:gd name="connsiteY30" fmla="*/ 1698805 h 3205293"/>
              <a:gd name="connsiteX31" fmla="*/ 3957657 w 6127847"/>
              <a:gd name="connsiteY31" fmla="*/ 1730858 h 3205293"/>
              <a:gd name="connsiteX32" fmla="*/ 4085228 w 6127847"/>
              <a:gd name="connsiteY32" fmla="*/ 1794964 h 3205293"/>
              <a:gd name="connsiteX33" fmla="*/ 4212809 w 6127847"/>
              <a:gd name="connsiteY33" fmla="*/ 1794964 h 3205293"/>
              <a:gd name="connsiteX34" fmla="*/ 4340381 w 6127847"/>
              <a:gd name="connsiteY34" fmla="*/ 1827017 h 3205293"/>
              <a:gd name="connsiteX35" fmla="*/ 4468314 w 6127847"/>
              <a:gd name="connsiteY35" fmla="*/ 1859070 h 3205293"/>
              <a:gd name="connsiteX36" fmla="*/ 4595886 w 6127847"/>
              <a:gd name="connsiteY36" fmla="*/ 1891123 h 3205293"/>
              <a:gd name="connsiteX37" fmla="*/ 4723457 w 6127847"/>
              <a:gd name="connsiteY37" fmla="*/ 1923176 h 3205293"/>
              <a:gd name="connsiteX38" fmla="*/ 4851038 w 6127847"/>
              <a:gd name="connsiteY38" fmla="*/ 1955229 h 3205293"/>
              <a:gd name="connsiteX39" fmla="*/ 4978961 w 6127847"/>
              <a:gd name="connsiteY39" fmla="*/ 2019335 h 3205293"/>
              <a:gd name="connsiteX40" fmla="*/ 5106543 w 6127847"/>
              <a:gd name="connsiteY40" fmla="*/ 2083441 h 3205293"/>
              <a:gd name="connsiteX41" fmla="*/ 5234114 w 6127847"/>
              <a:gd name="connsiteY41" fmla="*/ 2147546 h 3205293"/>
              <a:gd name="connsiteX42" fmla="*/ 5361695 w 6127847"/>
              <a:gd name="connsiteY42" fmla="*/ 2179599 h 3205293"/>
              <a:gd name="connsiteX43" fmla="*/ 5489619 w 6127847"/>
              <a:gd name="connsiteY43" fmla="*/ 2179599 h 3205293"/>
              <a:gd name="connsiteX44" fmla="*/ 5617190 w 6127847"/>
              <a:gd name="connsiteY44" fmla="*/ 2179599 h 3205293"/>
              <a:gd name="connsiteX45" fmla="*/ 5744772 w 6127847"/>
              <a:gd name="connsiteY45" fmla="*/ 2179599 h 3205293"/>
              <a:gd name="connsiteX46" fmla="*/ 5872343 w 6127847"/>
              <a:gd name="connsiteY46" fmla="*/ 2211652 h 3205293"/>
              <a:gd name="connsiteX47" fmla="*/ 6000276 w 6127847"/>
              <a:gd name="connsiteY47" fmla="*/ 2211652 h 3205293"/>
              <a:gd name="connsiteX48" fmla="*/ 6127847 w 6127847"/>
              <a:gd name="connsiteY48" fmla="*/ 2211652 h 3205293"/>
              <a:gd name="connsiteX49" fmla="*/ 6127847 w 6127847"/>
              <a:gd name="connsiteY49" fmla="*/ 3205293 h 3205293"/>
              <a:gd name="connsiteX50" fmla="*/ 6000276 w 6127847"/>
              <a:gd name="connsiteY50" fmla="*/ 3205293 h 3205293"/>
              <a:gd name="connsiteX51" fmla="*/ 5872343 w 6127847"/>
              <a:gd name="connsiteY51" fmla="*/ 3205293 h 3205293"/>
              <a:gd name="connsiteX52" fmla="*/ 5744772 w 6127847"/>
              <a:gd name="connsiteY52" fmla="*/ 3205293 h 3205293"/>
              <a:gd name="connsiteX53" fmla="*/ 5617190 w 6127847"/>
              <a:gd name="connsiteY53" fmla="*/ 3205293 h 3205293"/>
              <a:gd name="connsiteX54" fmla="*/ 5489619 w 6127847"/>
              <a:gd name="connsiteY54" fmla="*/ 3205293 h 3205293"/>
              <a:gd name="connsiteX55" fmla="*/ 5361695 w 6127847"/>
              <a:gd name="connsiteY55" fmla="*/ 3205293 h 3205293"/>
              <a:gd name="connsiteX56" fmla="*/ 5234114 w 6127847"/>
              <a:gd name="connsiteY56" fmla="*/ 3205293 h 3205293"/>
              <a:gd name="connsiteX57" fmla="*/ 5106543 w 6127847"/>
              <a:gd name="connsiteY57" fmla="*/ 3205293 h 3205293"/>
              <a:gd name="connsiteX58" fmla="*/ 4978961 w 6127847"/>
              <a:gd name="connsiteY58" fmla="*/ 3205293 h 3205293"/>
              <a:gd name="connsiteX59" fmla="*/ 4851038 w 6127847"/>
              <a:gd name="connsiteY59" fmla="*/ 3205293 h 3205293"/>
              <a:gd name="connsiteX60" fmla="*/ 4723457 w 6127847"/>
              <a:gd name="connsiteY60" fmla="*/ 3205293 h 3205293"/>
              <a:gd name="connsiteX61" fmla="*/ 4595886 w 6127847"/>
              <a:gd name="connsiteY61" fmla="*/ 3205293 h 3205293"/>
              <a:gd name="connsiteX62" fmla="*/ 4468314 w 6127847"/>
              <a:gd name="connsiteY62" fmla="*/ 3205293 h 3205293"/>
              <a:gd name="connsiteX63" fmla="*/ 4340381 w 6127847"/>
              <a:gd name="connsiteY63" fmla="*/ 3205293 h 3205293"/>
              <a:gd name="connsiteX64" fmla="*/ 4212809 w 6127847"/>
              <a:gd name="connsiteY64" fmla="*/ 3205293 h 3205293"/>
              <a:gd name="connsiteX65" fmla="*/ 4085228 w 6127847"/>
              <a:gd name="connsiteY65" fmla="*/ 3205293 h 3205293"/>
              <a:gd name="connsiteX66" fmla="*/ 3957657 w 6127847"/>
              <a:gd name="connsiteY66" fmla="*/ 3205293 h 3205293"/>
              <a:gd name="connsiteX67" fmla="*/ 3829733 w 6127847"/>
              <a:gd name="connsiteY67" fmla="*/ 3205293 h 3205293"/>
              <a:gd name="connsiteX68" fmla="*/ 3702152 w 6127847"/>
              <a:gd name="connsiteY68" fmla="*/ 3205293 h 3205293"/>
              <a:gd name="connsiteX69" fmla="*/ 3574581 w 6127847"/>
              <a:gd name="connsiteY69" fmla="*/ 3205293 h 3205293"/>
              <a:gd name="connsiteX70" fmla="*/ 3447000 w 6127847"/>
              <a:gd name="connsiteY70" fmla="*/ 3205293 h 3205293"/>
              <a:gd name="connsiteX71" fmla="*/ 3319076 w 6127847"/>
              <a:gd name="connsiteY71" fmla="*/ 3205293 h 3205293"/>
              <a:gd name="connsiteX72" fmla="*/ 3191495 w 6127847"/>
              <a:gd name="connsiteY72" fmla="*/ 3205293 h 3205293"/>
              <a:gd name="connsiteX73" fmla="*/ 3063924 w 6127847"/>
              <a:gd name="connsiteY73" fmla="*/ 3205293 h 3205293"/>
              <a:gd name="connsiteX74" fmla="*/ 2936352 w 6127847"/>
              <a:gd name="connsiteY74" fmla="*/ 3205293 h 3205293"/>
              <a:gd name="connsiteX75" fmla="*/ 2808419 w 6127847"/>
              <a:gd name="connsiteY75" fmla="*/ 3205293 h 3205293"/>
              <a:gd name="connsiteX76" fmla="*/ 2680848 w 6127847"/>
              <a:gd name="connsiteY76" fmla="*/ 3205293 h 3205293"/>
              <a:gd name="connsiteX77" fmla="*/ 2553267 w 6127847"/>
              <a:gd name="connsiteY77" fmla="*/ 3205293 h 3205293"/>
              <a:gd name="connsiteX78" fmla="*/ 2425695 w 6127847"/>
              <a:gd name="connsiteY78" fmla="*/ 3205293 h 3205293"/>
              <a:gd name="connsiteX79" fmla="*/ 2297771 w 6127847"/>
              <a:gd name="connsiteY79" fmla="*/ 3205293 h 3205293"/>
              <a:gd name="connsiteX80" fmla="*/ 2170191 w 6127847"/>
              <a:gd name="connsiteY80" fmla="*/ 3205293 h 3205293"/>
              <a:gd name="connsiteX81" fmla="*/ 2042619 w 6127847"/>
              <a:gd name="connsiteY81" fmla="*/ 3205293 h 3205293"/>
              <a:gd name="connsiteX82" fmla="*/ 1915038 w 6127847"/>
              <a:gd name="connsiteY82" fmla="*/ 3205293 h 3205293"/>
              <a:gd name="connsiteX83" fmla="*/ 1787114 w 6127847"/>
              <a:gd name="connsiteY83" fmla="*/ 3205293 h 3205293"/>
              <a:gd name="connsiteX84" fmla="*/ 1659533 w 6127847"/>
              <a:gd name="connsiteY84" fmla="*/ 3205293 h 3205293"/>
              <a:gd name="connsiteX85" fmla="*/ 1531962 w 6127847"/>
              <a:gd name="connsiteY85" fmla="*/ 3205293 h 3205293"/>
              <a:gd name="connsiteX86" fmla="*/ 6102276 w 6127847"/>
              <a:gd name="connsiteY86" fmla="*/ 15497 h 3205293"/>
              <a:gd name="connsiteX87" fmla="*/ 0 w 6127847"/>
              <a:gd name="connsiteY87" fmla="*/ 0 h 3205293"/>
              <a:gd name="connsiteX0" fmla="*/ 0 w 6127847"/>
              <a:gd name="connsiteY0" fmla="*/ 0 h 3205293"/>
              <a:gd name="connsiteX1" fmla="*/ 127576 w 6127847"/>
              <a:gd name="connsiteY1" fmla="*/ 32053 h 3205293"/>
              <a:gd name="connsiteX2" fmla="*/ 255153 w 6127847"/>
              <a:gd name="connsiteY2" fmla="*/ 64106 h 3205293"/>
              <a:gd name="connsiteX3" fmla="*/ 383078 w 6127847"/>
              <a:gd name="connsiteY3" fmla="*/ 96159 h 3205293"/>
              <a:gd name="connsiteX4" fmla="*/ 510654 w 6127847"/>
              <a:gd name="connsiteY4" fmla="*/ 160265 h 3205293"/>
              <a:gd name="connsiteX5" fmla="*/ 638231 w 6127847"/>
              <a:gd name="connsiteY5" fmla="*/ 192318 h 3205293"/>
              <a:gd name="connsiteX6" fmla="*/ 765806 w 6127847"/>
              <a:gd name="connsiteY6" fmla="*/ 288476 h 3205293"/>
              <a:gd name="connsiteX7" fmla="*/ 893731 w 6127847"/>
              <a:gd name="connsiteY7" fmla="*/ 352582 h 3205293"/>
              <a:gd name="connsiteX8" fmla="*/ 1021305 w 6127847"/>
              <a:gd name="connsiteY8" fmla="*/ 448741 h 3205293"/>
              <a:gd name="connsiteX9" fmla="*/ 1148886 w 6127847"/>
              <a:gd name="connsiteY9" fmla="*/ 544900 h 3205293"/>
              <a:gd name="connsiteX10" fmla="*/ 1276457 w 6127847"/>
              <a:gd name="connsiteY10" fmla="*/ 576953 h 3205293"/>
              <a:gd name="connsiteX11" fmla="*/ 1404390 w 6127847"/>
              <a:gd name="connsiteY11" fmla="*/ 641059 h 3205293"/>
              <a:gd name="connsiteX12" fmla="*/ 1531962 w 6127847"/>
              <a:gd name="connsiteY12" fmla="*/ 737217 h 3205293"/>
              <a:gd name="connsiteX13" fmla="*/ 1659533 w 6127847"/>
              <a:gd name="connsiteY13" fmla="*/ 801323 h 3205293"/>
              <a:gd name="connsiteX14" fmla="*/ 1787114 w 6127847"/>
              <a:gd name="connsiteY14" fmla="*/ 897482 h 3205293"/>
              <a:gd name="connsiteX15" fmla="*/ 1915038 w 6127847"/>
              <a:gd name="connsiteY15" fmla="*/ 961588 h 3205293"/>
              <a:gd name="connsiteX16" fmla="*/ 2042619 w 6127847"/>
              <a:gd name="connsiteY16" fmla="*/ 1025694 h 3205293"/>
              <a:gd name="connsiteX17" fmla="*/ 2170191 w 6127847"/>
              <a:gd name="connsiteY17" fmla="*/ 1089800 h 3205293"/>
              <a:gd name="connsiteX18" fmla="*/ 2297771 w 6127847"/>
              <a:gd name="connsiteY18" fmla="*/ 1121853 h 3205293"/>
              <a:gd name="connsiteX19" fmla="*/ 2425695 w 6127847"/>
              <a:gd name="connsiteY19" fmla="*/ 1153906 h 3205293"/>
              <a:gd name="connsiteX20" fmla="*/ 2553267 w 6127847"/>
              <a:gd name="connsiteY20" fmla="*/ 1185959 h 3205293"/>
              <a:gd name="connsiteX21" fmla="*/ 2680848 w 6127847"/>
              <a:gd name="connsiteY21" fmla="*/ 1218011 h 3205293"/>
              <a:gd name="connsiteX22" fmla="*/ 2808419 w 6127847"/>
              <a:gd name="connsiteY22" fmla="*/ 1282117 h 3205293"/>
              <a:gd name="connsiteX23" fmla="*/ 2936352 w 6127847"/>
              <a:gd name="connsiteY23" fmla="*/ 1346223 h 3205293"/>
              <a:gd name="connsiteX24" fmla="*/ 3063924 w 6127847"/>
              <a:gd name="connsiteY24" fmla="*/ 1410329 h 3205293"/>
              <a:gd name="connsiteX25" fmla="*/ 3191495 w 6127847"/>
              <a:gd name="connsiteY25" fmla="*/ 1474435 h 3205293"/>
              <a:gd name="connsiteX26" fmla="*/ 3319076 w 6127847"/>
              <a:gd name="connsiteY26" fmla="*/ 1506488 h 3205293"/>
              <a:gd name="connsiteX27" fmla="*/ 3447000 w 6127847"/>
              <a:gd name="connsiteY27" fmla="*/ 1538541 h 3205293"/>
              <a:gd name="connsiteX28" fmla="*/ 3574581 w 6127847"/>
              <a:gd name="connsiteY28" fmla="*/ 1602647 h 3205293"/>
              <a:gd name="connsiteX29" fmla="*/ 3702152 w 6127847"/>
              <a:gd name="connsiteY29" fmla="*/ 1634699 h 3205293"/>
              <a:gd name="connsiteX30" fmla="*/ 3829733 w 6127847"/>
              <a:gd name="connsiteY30" fmla="*/ 1698805 h 3205293"/>
              <a:gd name="connsiteX31" fmla="*/ 3957657 w 6127847"/>
              <a:gd name="connsiteY31" fmla="*/ 1730858 h 3205293"/>
              <a:gd name="connsiteX32" fmla="*/ 4085228 w 6127847"/>
              <a:gd name="connsiteY32" fmla="*/ 1794964 h 3205293"/>
              <a:gd name="connsiteX33" fmla="*/ 4212809 w 6127847"/>
              <a:gd name="connsiteY33" fmla="*/ 1794964 h 3205293"/>
              <a:gd name="connsiteX34" fmla="*/ 4340381 w 6127847"/>
              <a:gd name="connsiteY34" fmla="*/ 1827017 h 3205293"/>
              <a:gd name="connsiteX35" fmla="*/ 4468314 w 6127847"/>
              <a:gd name="connsiteY35" fmla="*/ 1859070 h 3205293"/>
              <a:gd name="connsiteX36" fmla="*/ 4595886 w 6127847"/>
              <a:gd name="connsiteY36" fmla="*/ 1891123 h 3205293"/>
              <a:gd name="connsiteX37" fmla="*/ 4723457 w 6127847"/>
              <a:gd name="connsiteY37" fmla="*/ 1923176 h 3205293"/>
              <a:gd name="connsiteX38" fmla="*/ 4851038 w 6127847"/>
              <a:gd name="connsiteY38" fmla="*/ 1955229 h 3205293"/>
              <a:gd name="connsiteX39" fmla="*/ 4978961 w 6127847"/>
              <a:gd name="connsiteY39" fmla="*/ 2019335 h 3205293"/>
              <a:gd name="connsiteX40" fmla="*/ 5106543 w 6127847"/>
              <a:gd name="connsiteY40" fmla="*/ 2083441 h 3205293"/>
              <a:gd name="connsiteX41" fmla="*/ 5234114 w 6127847"/>
              <a:gd name="connsiteY41" fmla="*/ 2147546 h 3205293"/>
              <a:gd name="connsiteX42" fmla="*/ 5361695 w 6127847"/>
              <a:gd name="connsiteY42" fmla="*/ 2179599 h 3205293"/>
              <a:gd name="connsiteX43" fmla="*/ 5489619 w 6127847"/>
              <a:gd name="connsiteY43" fmla="*/ 2179599 h 3205293"/>
              <a:gd name="connsiteX44" fmla="*/ 5617190 w 6127847"/>
              <a:gd name="connsiteY44" fmla="*/ 2179599 h 3205293"/>
              <a:gd name="connsiteX45" fmla="*/ 5744772 w 6127847"/>
              <a:gd name="connsiteY45" fmla="*/ 2179599 h 3205293"/>
              <a:gd name="connsiteX46" fmla="*/ 5872343 w 6127847"/>
              <a:gd name="connsiteY46" fmla="*/ 2211652 h 3205293"/>
              <a:gd name="connsiteX47" fmla="*/ 6000276 w 6127847"/>
              <a:gd name="connsiteY47" fmla="*/ 2211652 h 3205293"/>
              <a:gd name="connsiteX48" fmla="*/ 6127847 w 6127847"/>
              <a:gd name="connsiteY48" fmla="*/ 2211652 h 3205293"/>
              <a:gd name="connsiteX49" fmla="*/ 6127847 w 6127847"/>
              <a:gd name="connsiteY49" fmla="*/ 3205293 h 3205293"/>
              <a:gd name="connsiteX50" fmla="*/ 6000276 w 6127847"/>
              <a:gd name="connsiteY50" fmla="*/ 3205293 h 3205293"/>
              <a:gd name="connsiteX51" fmla="*/ 5872343 w 6127847"/>
              <a:gd name="connsiteY51" fmla="*/ 3205293 h 3205293"/>
              <a:gd name="connsiteX52" fmla="*/ 5744772 w 6127847"/>
              <a:gd name="connsiteY52" fmla="*/ 3205293 h 3205293"/>
              <a:gd name="connsiteX53" fmla="*/ 5617190 w 6127847"/>
              <a:gd name="connsiteY53" fmla="*/ 3205293 h 3205293"/>
              <a:gd name="connsiteX54" fmla="*/ 5489619 w 6127847"/>
              <a:gd name="connsiteY54" fmla="*/ 3205293 h 3205293"/>
              <a:gd name="connsiteX55" fmla="*/ 5361695 w 6127847"/>
              <a:gd name="connsiteY55" fmla="*/ 3205293 h 3205293"/>
              <a:gd name="connsiteX56" fmla="*/ 5234114 w 6127847"/>
              <a:gd name="connsiteY56" fmla="*/ 3205293 h 3205293"/>
              <a:gd name="connsiteX57" fmla="*/ 5106543 w 6127847"/>
              <a:gd name="connsiteY57" fmla="*/ 3205293 h 3205293"/>
              <a:gd name="connsiteX58" fmla="*/ 4978961 w 6127847"/>
              <a:gd name="connsiteY58" fmla="*/ 3205293 h 3205293"/>
              <a:gd name="connsiteX59" fmla="*/ 4851038 w 6127847"/>
              <a:gd name="connsiteY59" fmla="*/ 3205293 h 3205293"/>
              <a:gd name="connsiteX60" fmla="*/ 4723457 w 6127847"/>
              <a:gd name="connsiteY60" fmla="*/ 3205293 h 3205293"/>
              <a:gd name="connsiteX61" fmla="*/ 4595886 w 6127847"/>
              <a:gd name="connsiteY61" fmla="*/ 3205293 h 3205293"/>
              <a:gd name="connsiteX62" fmla="*/ 4468314 w 6127847"/>
              <a:gd name="connsiteY62" fmla="*/ 3205293 h 3205293"/>
              <a:gd name="connsiteX63" fmla="*/ 4340381 w 6127847"/>
              <a:gd name="connsiteY63" fmla="*/ 3205293 h 3205293"/>
              <a:gd name="connsiteX64" fmla="*/ 4212809 w 6127847"/>
              <a:gd name="connsiteY64" fmla="*/ 3205293 h 3205293"/>
              <a:gd name="connsiteX65" fmla="*/ 4085228 w 6127847"/>
              <a:gd name="connsiteY65" fmla="*/ 3205293 h 3205293"/>
              <a:gd name="connsiteX66" fmla="*/ 3957657 w 6127847"/>
              <a:gd name="connsiteY66" fmla="*/ 3205293 h 3205293"/>
              <a:gd name="connsiteX67" fmla="*/ 3829733 w 6127847"/>
              <a:gd name="connsiteY67" fmla="*/ 3205293 h 3205293"/>
              <a:gd name="connsiteX68" fmla="*/ 3702152 w 6127847"/>
              <a:gd name="connsiteY68" fmla="*/ 3205293 h 3205293"/>
              <a:gd name="connsiteX69" fmla="*/ 3574581 w 6127847"/>
              <a:gd name="connsiteY69" fmla="*/ 3205293 h 3205293"/>
              <a:gd name="connsiteX70" fmla="*/ 3447000 w 6127847"/>
              <a:gd name="connsiteY70" fmla="*/ 3205293 h 3205293"/>
              <a:gd name="connsiteX71" fmla="*/ 3319076 w 6127847"/>
              <a:gd name="connsiteY71" fmla="*/ 3205293 h 3205293"/>
              <a:gd name="connsiteX72" fmla="*/ 3191495 w 6127847"/>
              <a:gd name="connsiteY72" fmla="*/ 3205293 h 3205293"/>
              <a:gd name="connsiteX73" fmla="*/ 3063924 w 6127847"/>
              <a:gd name="connsiteY73" fmla="*/ 3205293 h 3205293"/>
              <a:gd name="connsiteX74" fmla="*/ 2936352 w 6127847"/>
              <a:gd name="connsiteY74" fmla="*/ 3205293 h 3205293"/>
              <a:gd name="connsiteX75" fmla="*/ 2808419 w 6127847"/>
              <a:gd name="connsiteY75" fmla="*/ 3205293 h 3205293"/>
              <a:gd name="connsiteX76" fmla="*/ 2680848 w 6127847"/>
              <a:gd name="connsiteY76" fmla="*/ 3205293 h 3205293"/>
              <a:gd name="connsiteX77" fmla="*/ 2553267 w 6127847"/>
              <a:gd name="connsiteY77" fmla="*/ 3205293 h 3205293"/>
              <a:gd name="connsiteX78" fmla="*/ 2425695 w 6127847"/>
              <a:gd name="connsiteY78" fmla="*/ 3205293 h 3205293"/>
              <a:gd name="connsiteX79" fmla="*/ 2297771 w 6127847"/>
              <a:gd name="connsiteY79" fmla="*/ 3205293 h 3205293"/>
              <a:gd name="connsiteX80" fmla="*/ 2170191 w 6127847"/>
              <a:gd name="connsiteY80" fmla="*/ 3205293 h 3205293"/>
              <a:gd name="connsiteX81" fmla="*/ 2042619 w 6127847"/>
              <a:gd name="connsiteY81" fmla="*/ 3205293 h 3205293"/>
              <a:gd name="connsiteX82" fmla="*/ 1915038 w 6127847"/>
              <a:gd name="connsiteY82" fmla="*/ 3205293 h 3205293"/>
              <a:gd name="connsiteX83" fmla="*/ 1787114 w 6127847"/>
              <a:gd name="connsiteY83" fmla="*/ 3205293 h 3205293"/>
              <a:gd name="connsiteX84" fmla="*/ 1659533 w 6127847"/>
              <a:gd name="connsiteY84" fmla="*/ 3205293 h 3205293"/>
              <a:gd name="connsiteX85" fmla="*/ 6102276 w 6127847"/>
              <a:gd name="connsiteY85" fmla="*/ 15497 h 3205293"/>
              <a:gd name="connsiteX86" fmla="*/ 0 w 6127847"/>
              <a:gd name="connsiteY86" fmla="*/ 0 h 3205293"/>
              <a:gd name="connsiteX0" fmla="*/ 0 w 6127847"/>
              <a:gd name="connsiteY0" fmla="*/ 0 h 3205293"/>
              <a:gd name="connsiteX1" fmla="*/ 127576 w 6127847"/>
              <a:gd name="connsiteY1" fmla="*/ 32053 h 3205293"/>
              <a:gd name="connsiteX2" fmla="*/ 255153 w 6127847"/>
              <a:gd name="connsiteY2" fmla="*/ 64106 h 3205293"/>
              <a:gd name="connsiteX3" fmla="*/ 383078 w 6127847"/>
              <a:gd name="connsiteY3" fmla="*/ 96159 h 3205293"/>
              <a:gd name="connsiteX4" fmla="*/ 510654 w 6127847"/>
              <a:gd name="connsiteY4" fmla="*/ 160265 h 3205293"/>
              <a:gd name="connsiteX5" fmla="*/ 638231 w 6127847"/>
              <a:gd name="connsiteY5" fmla="*/ 192318 h 3205293"/>
              <a:gd name="connsiteX6" fmla="*/ 765806 w 6127847"/>
              <a:gd name="connsiteY6" fmla="*/ 288476 h 3205293"/>
              <a:gd name="connsiteX7" fmla="*/ 893731 w 6127847"/>
              <a:gd name="connsiteY7" fmla="*/ 352582 h 3205293"/>
              <a:gd name="connsiteX8" fmla="*/ 1021305 w 6127847"/>
              <a:gd name="connsiteY8" fmla="*/ 448741 h 3205293"/>
              <a:gd name="connsiteX9" fmla="*/ 1148886 w 6127847"/>
              <a:gd name="connsiteY9" fmla="*/ 544900 h 3205293"/>
              <a:gd name="connsiteX10" fmla="*/ 1276457 w 6127847"/>
              <a:gd name="connsiteY10" fmla="*/ 576953 h 3205293"/>
              <a:gd name="connsiteX11" fmla="*/ 1404390 w 6127847"/>
              <a:gd name="connsiteY11" fmla="*/ 641059 h 3205293"/>
              <a:gd name="connsiteX12" fmla="*/ 1531962 w 6127847"/>
              <a:gd name="connsiteY12" fmla="*/ 737217 h 3205293"/>
              <a:gd name="connsiteX13" fmla="*/ 1659533 w 6127847"/>
              <a:gd name="connsiteY13" fmla="*/ 801323 h 3205293"/>
              <a:gd name="connsiteX14" fmla="*/ 1787114 w 6127847"/>
              <a:gd name="connsiteY14" fmla="*/ 897482 h 3205293"/>
              <a:gd name="connsiteX15" fmla="*/ 1915038 w 6127847"/>
              <a:gd name="connsiteY15" fmla="*/ 961588 h 3205293"/>
              <a:gd name="connsiteX16" fmla="*/ 2042619 w 6127847"/>
              <a:gd name="connsiteY16" fmla="*/ 1025694 h 3205293"/>
              <a:gd name="connsiteX17" fmla="*/ 2170191 w 6127847"/>
              <a:gd name="connsiteY17" fmla="*/ 1089800 h 3205293"/>
              <a:gd name="connsiteX18" fmla="*/ 2297771 w 6127847"/>
              <a:gd name="connsiteY18" fmla="*/ 1121853 h 3205293"/>
              <a:gd name="connsiteX19" fmla="*/ 2425695 w 6127847"/>
              <a:gd name="connsiteY19" fmla="*/ 1153906 h 3205293"/>
              <a:gd name="connsiteX20" fmla="*/ 2553267 w 6127847"/>
              <a:gd name="connsiteY20" fmla="*/ 1185959 h 3205293"/>
              <a:gd name="connsiteX21" fmla="*/ 2680848 w 6127847"/>
              <a:gd name="connsiteY21" fmla="*/ 1218011 h 3205293"/>
              <a:gd name="connsiteX22" fmla="*/ 2808419 w 6127847"/>
              <a:gd name="connsiteY22" fmla="*/ 1282117 h 3205293"/>
              <a:gd name="connsiteX23" fmla="*/ 2936352 w 6127847"/>
              <a:gd name="connsiteY23" fmla="*/ 1346223 h 3205293"/>
              <a:gd name="connsiteX24" fmla="*/ 3063924 w 6127847"/>
              <a:gd name="connsiteY24" fmla="*/ 1410329 h 3205293"/>
              <a:gd name="connsiteX25" fmla="*/ 3191495 w 6127847"/>
              <a:gd name="connsiteY25" fmla="*/ 1474435 h 3205293"/>
              <a:gd name="connsiteX26" fmla="*/ 3319076 w 6127847"/>
              <a:gd name="connsiteY26" fmla="*/ 1506488 h 3205293"/>
              <a:gd name="connsiteX27" fmla="*/ 3447000 w 6127847"/>
              <a:gd name="connsiteY27" fmla="*/ 1538541 h 3205293"/>
              <a:gd name="connsiteX28" fmla="*/ 3574581 w 6127847"/>
              <a:gd name="connsiteY28" fmla="*/ 1602647 h 3205293"/>
              <a:gd name="connsiteX29" fmla="*/ 3702152 w 6127847"/>
              <a:gd name="connsiteY29" fmla="*/ 1634699 h 3205293"/>
              <a:gd name="connsiteX30" fmla="*/ 3829733 w 6127847"/>
              <a:gd name="connsiteY30" fmla="*/ 1698805 h 3205293"/>
              <a:gd name="connsiteX31" fmla="*/ 3957657 w 6127847"/>
              <a:gd name="connsiteY31" fmla="*/ 1730858 h 3205293"/>
              <a:gd name="connsiteX32" fmla="*/ 4085228 w 6127847"/>
              <a:gd name="connsiteY32" fmla="*/ 1794964 h 3205293"/>
              <a:gd name="connsiteX33" fmla="*/ 4212809 w 6127847"/>
              <a:gd name="connsiteY33" fmla="*/ 1794964 h 3205293"/>
              <a:gd name="connsiteX34" fmla="*/ 4340381 w 6127847"/>
              <a:gd name="connsiteY34" fmla="*/ 1827017 h 3205293"/>
              <a:gd name="connsiteX35" fmla="*/ 4468314 w 6127847"/>
              <a:gd name="connsiteY35" fmla="*/ 1859070 h 3205293"/>
              <a:gd name="connsiteX36" fmla="*/ 4595886 w 6127847"/>
              <a:gd name="connsiteY36" fmla="*/ 1891123 h 3205293"/>
              <a:gd name="connsiteX37" fmla="*/ 4723457 w 6127847"/>
              <a:gd name="connsiteY37" fmla="*/ 1923176 h 3205293"/>
              <a:gd name="connsiteX38" fmla="*/ 4851038 w 6127847"/>
              <a:gd name="connsiteY38" fmla="*/ 1955229 h 3205293"/>
              <a:gd name="connsiteX39" fmla="*/ 4978961 w 6127847"/>
              <a:gd name="connsiteY39" fmla="*/ 2019335 h 3205293"/>
              <a:gd name="connsiteX40" fmla="*/ 5106543 w 6127847"/>
              <a:gd name="connsiteY40" fmla="*/ 2083441 h 3205293"/>
              <a:gd name="connsiteX41" fmla="*/ 5234114 w 6127847"/>
              <a:gd name="connsiteY41" fmla="*/ 2147546 h 3205293"/>
              <a:gd name="connsiteX42" fmla="*/ 5361695 w 6127847"/>
              <a:gd name="connsiteY42" fmla="*/ 2179599 h 3205293"/>
              <a:gd name="connsiteX43" fmla="*/ 5489619 w 6127847"/>
              <a:gd name="connsiteY43" fmla="*/ 2179599 h 3205293"/>
              <a:gd name="connsiteX44" fmla="*/ 5617190 w 6127847"/>
              <a:gd name="connsiteY44" fmla="*/ 2179599 h 3205293"/>
              <a:gd name="connsiteX45" fmla="*/ 5744772 w 6127847"/>
              <a:gd name="connsiteY45" fmla="*/ 2179599 h 3205293"/>
              <a:gd name="connsiteX46" fmla="*/ 5872343 w 6127847"/>
              <a:gd name="connsiteY46" fmla="*/ 2211652 h 3205293"/>
              <a:gd name="connsiteX47" fmla="*/ 6000276 w 6127847"/>
              <a:gd name="connsiteY47" fmla="*/ 2211652 h 3205293"/>
              <a:gd name="connsiteX48" fmla="*/ 6127847 w 6127847"/>
              <a:gd name="connsiteY48" fmla="*/ 2211652 h 3205293"/>
              <a:gd name="connsiteX49" fmla="*/ 6127847 w 6127847"/>
              <a:gd name="connsiteY49" fmla="*/ 3205293 h 3205293"/>
              <a:gd name="connsiteX50" fmla="*/ 6000276 w 6127847"/>
              <a:gd name="connsiteY50" fmla="*/ 3205293 h 3205293"/>
              <a:gd name="connsiteX51" fmla="*/ 5872343 w 6127847"/>
              <a:gd name="connsiteY51" fmla="*/ 3205293 h 3205293"/>
              <a:gd name="connsiteX52" fmla="*/ 5744772 w 6127847"/>
              <a:gd name="connsiteY52" fmla="*/ 3205293 h 3205293"/>
              <a:gd name="connsiteX53" fmla="*/ 5617190 w 6127847"/>
              <a:gd name="connsiteY53" fmla="*/ 3205293 h 3205293"/>
              <a:gd name="connsiteX54" fmla="*/ 5489619 w 6127847"/>
              <a:gd name="connsiteY54" fmla="*/ 3205293 h 3205293"/>
              <a:gd name="connsiteX55" fmla="*/ 5361695 w 6127847"/>
              <a:gd name="connsiteY55" fmla="*/ 3205293 h 3205293"/>
              <a:gd name="connsiteX56" fmla="*/ 5234114 w 6127847"/>
              <a:gd name="connsiteY56" fmla="*/ 3205293 h 3205293"/>
              <a:gd name="connsiteX57" fmla="*/ 5106543 w 6127847"/>
              <a:gd name="connsiteY57" fmla="*/ 3205293 h 3205293"/>
              <a:gd name="connsiteX58" fmla="*/ 4978961 w 6127847"/>
              <a:gd name="connsiteY58" fmla="*/ 3205293 h 3205293"/>
              <a:gd name="connsiteX59" fmla="*/ 4851038 w 6127847"/>
              <a:gd name="connsiteY59" fmla="*/ 3205293 h 3205293"/>
              <a:gd name="connsiteX60" fmla="*/ 4723457 w 6127847"/>
              <a:gd name="connsiteY60" fmla="*/ 3205293 h 3205293"/>
              <a:gd name="connsiteX61" fmla="*/ 4595886 w 6127847"/>
              <a:gd name="connsiteY61" fmla="*/ 3205293 h 3205293"/>
              <a:gd name="connsiteX62" fmla="*/ 4468314 w 6127847"/>
              <a:gd name="connsiteY62" fmla="*/ 3205293 h 3205293"/>
              <a:gd name="connsiteX63" fmla="*/ 4340381 w 6127847"/>
              <a:gd name="connsiteY63" fmla="*/ 3205293 h 3205293"/>
              <a:gd name="connsiteX64" fmla="*/ 4212809 w 6127847"/>
              <a:gd name="connsiteY64" fmla="*/ 3205293 h 3205293"/>
              <a:gd name="connsiteX65" fmla="*/ 4085228 w 6127847"/>
              <a:gd name="connsiteY65" fmla="*/ 3205293 h 3205293"/>
              <a:gd name="connsiteX66" fmla="*/ 3957657 w 6127847"/>
              <a:gd name="connsiteY66" fmla="*/ 3205293 h 3205293"/>
              <a:gd name="connsiteX67" fmla="*/ 3829733 w 6127847"/>
              <a:gd name="connsiteY67" fmla="*/ 3205293 h 3205293"/>
              <a:gd name="connsiteX68" fmla="*/ 3702152 w 6127847"/>
              <a:gd name="connsiteY68" fmla="*/ 3205293 h 3205293"/>
              <a:gd name="connsiteX69" fmla="*/ 3574581 w 6127847"/>
              <a:gd name="connsiteY69" fmla="*/ 3205293 h 3205293"/>
              <a:gd name="connsiteX70" fmla="*/ 3447000 w 6127847"/>
              <a:gd name="connsiteY70" fmla="*/ 3205293 h 3205293"/>
              <a:gd name="connsiteX71" fmla="*/ 3319076 w 6127847"/>
              <a:gd name="connsiteY71" fmla="*/ 3205293 h 3205293"/>
              <a:gd name="connsiteX72" fmla="*/ 3191495 w 6127847"/>
              <a:gd name="connsiteY72" fmla="*/ 3205293 h 3205293"/>
              <a:gd name="connsiteX73" fmla="*/ 3063924 w 6127847"/>
              <a:gd name="connsiteY73" fmla="*/ 3205293 h 3205293"/>
              <a:gd name="connsiteX74" fmla="*/ 2936352 w 6127847"/>
              <a:gd name="connsiteY74" fmla="*/ 3205293 h 3205293"/>
              <a:gd name="connsiteX75" fmla="*/ 2808419 w 6127847"/>
              <a:gd name="connsiteY75" fmla="*/ 3205293 h 3205293"/>
              <a:gd name="connsiteX76" fmla="*/ 2680848 w 6127847"/>
              <a:gd name="connsiteY76" fmla="*/ 3205293 h 3205293"/>
              <a:gd name="connsiteX77" fmla="*/ 2553267 w 6127847"/>
              <a:gd name="connsiteY77" fmla="*/ 3205293 h 3205293"/>
              <a:gd name="connsiteX78" fmla="*/ 2425695 w 6127847"/>
              <a:gd name="connsiteY78" fmla="*/ 3205293 h 3205293"/>
              <a:gd name="connsiteX79" fmla="*/ 2297771 w 6127847"/>
              <a:gd name="connsiteY79" fmla="*/ 3205293 h 3205293"/>
              <a:gd name="connsiteX80" fmla="*/ 2170191 w 6127847"/>
              <a:gd name="connsiteY80" fmla="*/ 3205293 h 3205293"/>
              <a:gd name="connsiteX81" fmla="*/ 2042619 w 6127847"/>
              <a:gd name="connsiteY81" fmla="*/ 3205293 h 3205293"/>
              <a:gd name="connsiteX82" fmla="*/ 1915038 w 6127847"/>
              <a:gd name="connsiteY82" fmla="*/ 3205293 h 3205293"/>
              <a:gd name="connsiteX83" fmla="*/ 1787114 w 6127847"/>
              <a:gd name="connsiteY83" fmla="*/ 3205293 h 3205293"/>
              <a:gd name="connsiteX84" fmla="*/ 6102276 w 6127847"/>
              <a:gd name="connsiteY84" fmla="*/ 15497 h 3205293"/>
              <a:gd name="connsiteX85" fmla="*/ 0 w 6127847"/>
              <a:gd name="connsiteY85" fmla="*/ 0 h 3205293"/>
              <a:gd name="connsiteX0" fmla="*/ 0 w 6127847"/>
              <a:gd name="connsiteY0" fmla="*/ 0 h 3205293"/>
              <a:gd name="connsiteX1" fmla="*/ 127576 w 6127847"/>
              <a:gd name="connsiteY1" fmla="*/ 32053 h 3205293"/>
              <a:gd name="connsiteX2" fmla="*/ 255153 w 6127847"/>
              <a:gd name="connsiteY2" fmla="*/ 64106 h 3205293"/>
              <a:gd name="connsiteX3" fmla="*/ 383078 w 6127847"/>
              <a:gd name="connsiteY3" fmla="*/ 96159 h 3205293"/>
              <a:gd name="connsiteX4" fmla="*/ 510654 w 6127847"/>
              <a:gd name="connsiteY4" fmla="*/ 160265 h 3205293"/>
              <a:gd name="connsiteX5" fmla="*/ 638231 w 6127847"/>
              <a:gd name="connsiteY5" fmla="*/ 192318 h 3205293"/>
              <a:gd name="connsiteX6" fmla="*/ 765806 w 6127847"/>
              <a:gd name="connsiteY6" fmla="*/ 288476 h 3205293"/>
              <a:gd name="connsiteX7" fmla="*/ 893731 w 6127847"/>
              <a:gd name="connsiteY7" fmla="*/ 352582 h 3205293"/>
              <a:gd name="connsiteX8" fmla="*/ 1021305 w 6127847"/>
              <a:gd name="connsiteY8" fmla="*/ 448741 h 3205293"/>
              <a:gd name="connsiteX9" fmla="*/ 1148886 w 6127847"/>
              <a:gd name="connsiteY9" fmla="*/ 544900 h 3205293"/>
              <a:gd name="connsiteX10" fmla="*/ 1276457 w 6127847"/>
              <a:gd name="connsiteY10" fmla="*/ 576953 h 3205293"/>
              <a:gd name="connsiteX11" fmla="*/ 1404390 w 6127847"/>
              <a:gd name="connsiteY11" fmla="*/ 641059 h 3205293"/>
              <a:gd name="connsiteX12" fmla="*/ 1531962 w 6127847"/>
              <a:gd name="connsiteY12" fmla="*/ 737217 h 3205293"/>
              <a:gd name="connsiteX13" fmla="*/ 1659533 w 6127847"/>
              <a:gd name="connsiteY13" fmla="*/ 801323 h 3205293"/>
              <a:gd name="connsiteX14" fmla="*/ 1787114 w 6127847"/>
              <a:gd name="connsiteY14" fmla="*/ 897482 h 3205293"/>
              <a:gd name="connsiteX15" fmla="*/ 1915038 w 6127847"/>
              <a:gd name="connsiteY15" fmla="*/ 961588 h 3205293"/>
              <a:gd name="connsiteX16" fmla="*/ 2042619 w 6127847"/>
              <a:gd name="connsiteY16" fmla="*/ 1025694 h 3205293"/>
              <a:gd name="connsiteX17" fmla="*/ 2170191 w 6127847"/>
              <a:gd name="connsiteY17" fmla="*/ 1089800 h 3205293"/>
              <a:gd name="connsiteX18" fmla="*/ 2297771 w 6127847"/>
              <a:gd name="connsiteY18" fmla="*/ 1121853 h 3205293"/>
              <a:gd name="connsiteX19" fmla="*/ 2425695 w 6127847"/>
              <a:gd name="connsiteY19" fmla="*/ 1153906 h 3205293"/>
              <a:gd name="connsiteX20" fmla="*/ 2553267 w 6127847"/>
              <a:gd name="connsiteY20" fmla="*/ 1185959 h 3205293"/>
              <a:gd name="connsiteX21" fmla="*/ 2680848 w 6127847"/>
              <a:gd name="connsiteY21" fmla="*/ 1218011 h 3205293"/>
              <a:gd name="connsiteX22" fmla="*/ 2808419 w 6127847"/>
              <a:gd name="connsiteY22" fmla="*/ 1282117 h 3205293"/>
              <a:gd name="connsiteX23" fmla="*/ 2936352 w 6127847"/>
              <a:gd name="connsiteY23" fmla="*/ 1346223 h 3205293"/>
              <a:gd name="connsiteX24" fmla="*/ 3063924 w 6127847"/>
              <a:gd name="connsiteY24" fmla="*/ 1410329 h 3205293"/>
              <a:gd name="connsiteX25" fmla="*/ 3191495 w 6127847"/>
              <a:gd name="connsiteY25" fmla="*/ 1474435 h 3205293"/>
              <a:gd name="connsiteX26" fmla="*/ 3319076 w 6127847"/>
              <a:gd name="connsiteY26" fmla="*/ 1506488 h 3205293"/>
              <a:gd name="connsiteX27" fmla="*/ 3447000 w 6127847"/>
              <a:gd name="connsiteY27" fmla="*/ 1538541 h 3205293"/>
              <a:gd name="connsiteX28" fmla="*/ 3574581 w 6127847"/>
              <a:gd name="connsiteY28" fmla="*/ 1602647 h 3205293"/>
              <a:gd name="connsiteX29" fmla="*/ 3702152 w 6127847"/>
              <a:gd name="connsiteY29" fmla="*/ 1634699 h 3205293"/>
              <a:gd name="connsiteX30" fmla="*/ 3829733 w 6127847"/>
              <a:gd name="connsiteY30" fmla="*/ 1698805 h 3205293"/>
              <a:gd name="connsiteX31" fmla="*/ 3957657 w 6127847"/>
              <a:gd name="connsiteY31" fmla="*/ 1730858 h 3205293"/>
              <a:gd name="connsiteX32" fmla="*/ 4085228 w 6127847"/>
              <a:gd name="connsiteY32" fmla="*/ 1794964 h 3205293"/>
              <a:gd name="connsiteX33" fmla="*/ 4212809 w 6127847"/>
              <a:gd name="connsiteY33" fmla="*/ 1794964 h 3205293"/>
              <a:gd name="connsiteX34" fmla="*/ 4340381 w 6127847"/>
              <a:gd name="connsiteY34" fmla="*/ 1827017 h 3205293"/>
              <a:gd name="connsiteX35" fmla="*/ 4468314 w 6127847"/>
              <a:gd name="connsiteY35" fmla="*/ 1859070 h 3205293"/>
              <a:gd name="connsiteX36" fmla="*/ 4595886 w 6127847"/>
              <a:gd name="connsiteY36" fmla="*/ 1891123 h 3205293"/>
              <a:gd name="connsiteX37" fmla="*/ 4723457 w 6127847"/>
              <a:gd name="connsiteY37" fmla="*/ 1923176 h 3205293"/>
              <a:gd name="connsiteX38" fmla="*/ 4851038 w 6127847"/>
              <a:gd name="connsiteY38" fmla="*/ 1955229 h 3205293"/>
              <a:gd name="connsiteX39" fmla="*/ 4978961 w 6127847"/>
              <a:gd name="connsiteY39" fmla="*/ 2019335 h 3205293"/>
              <a:gd name="connsiteX40" fmla="*/ 5106543 w 6127847"/>
              <a:gd name="connsiteY40" fmla="*/ 2083441 h 3205293"/>
              <a:gd name="connsiteX41" fmla="*/ 5234114 w 6127847"/>
              <a:gd name="connsiteY41" fmla="*/ 2147546 h 3205293"/>
              <a:gd name="connsiteX42" fmla="*/ 5361695 w 6127847"/>
              <a:gd name="connsiteY42" fmla="*/ 2179599 h 3205293"/>
              <a:gd name="connsiteX43" fmla="*/ 5489619 w 6127847"/>
              <a:gd name="connsiteY43" fmla="*/ 2179599 h 3205293"/>
              <a:gd name="connsiteX44" fmla="*/ 5617190 w 6127847"/>
              <a:gd name="connsiteY44" fmla="*/ 2179599 h 3205293"/>
              <a:gd name="connsiteX45" fmla="*/ 5744772 w 6127847"/>
              <a:gd name="connsiteY45" fmla="*/ 2179599 h 3205293"/>
              <a:gd name="connsiteX46" fmla="*/ 5872343 w 6127847"/>
              <a:gd name="connsiteY46" fmla="*/ 2211652 h 3205293"/>
              <a:gd name="connsiteX47" fmla="*/ 6000276 w 6127847"/>
              <a:gd name="connsiteY47" fmla="*/ 2211652 h 3205293"/>
              <a:gd name="connsiteX48" fmla="*/ 6127847 w 6127847"/>
              <a:gd name="connsiteY48" fmla="*/ 2211652 h 3205293"/>
              <a:gd name="connsiteX49" fmla="*/ 6127847 w 6127847"/>
              <a:gd name="connsiteY49" fmla="*/ 3205293 h 3205293"/>
              <a:gd name="connsiteX50" fmla="*/ 6000276 w 6127847"/>
              <a:gd name="connsiteY50" fmla="*/ 3205293 h 3205293"/>
              <a:gd name="connsiteX51" fmla="*/ 5872343 w 6127847"/>
              <a:gd name="connsiteY51" fmla="*/ 3205293 h 3205293"/>
              <a:gd name="connsiteX52" fmla="*/ 5744772 w 6127847"/>
              <a:gd name="connsiteY52" fmla="*/ 3205293 h 3205293"/>
              <a:gd name="connsiteX53" fmla="*/ 5617190 w 6127847"/>
              <a:gd name="connsiteY53" fmla="*/ 3205293 h 3205293"/>
              <a:gd name="connsiteX54" fmla="*/ 5489619 w 6127847"/>
              <a:gd name="connsiteY54" fmla="*/ 3205293 h 3205293"/>
              <a:gd name="connsiteX55" fmla="*/ 5361695 w 6127847"/>
              <a:gd name="connsiteY55" fmla="*/ 3205293 h 3205293"/>
              <a:gd name="connsiteX56" fmla="*/ 5234114 w 6127847"/>
              <a:gd name="connsiteY56" fmla="*/ 3205293 h 3205293"/>
              <a:gd name="connsiteX57" fmla="*/ 5106543 w 6127847"/>
              <a:gd name="connsiteY57" fmla="*/ 3205293 h 3205293"/>
              <a:gd name="connsiteX58" fmla="*/ 4978961 w 6127847"/>
              <a:gd name="connsiteY58" fmla="*/ 3205293 h 3205293"/>
              <a:gd name="connsiteX59" fmla="*/ 4851038 w 6127847"/>
              <a:gd name="connsiteY59" fmla="*/ 3205293 h 3205293"/>
              <a:gd name="connsiteX60" fmla="*/ 4723457 w 6127847"/>
              <a:gd name="connsiteY60" fmla="*/ 3205293 h 3205293"/>
              <a:gd name="connsiteX61" fmla="*/ 4595886 w 6127847"/>
              <a:gd name="connsiteY61" fmla="*/ 3205293 h 3205293"/>
              <a:gd name="connsiteX62" fmla="*/ 4468314 w 6127847"/>
              <a:gd name="connsiteY62" fmla="*/ 3205293 h 3205293"/>
              <a:gd name="connsiteX63" fmla="*/ 4340381 w 6127847"/>
              <a:gd name="connsiteY63" fmla="*/ 3205293 h 3205293"/>
              <a:gd name="connsiteX64" fmla="*/ 4212809 w 6127847"/>
              <a:gd name="connsiteY64" fmla="*/ 3205293 h 3205293"/>
              <a:gd name="connsiteX65" fmla="*/ 4085228 w 6127847"/>
              <a:gd name="connsiteY65" fmla="*/ 3205293 h 3205293"/>
              <a:gd name="connsiteX66" fmla="*/ 3957657 w 6127847"/>
              <a:gd name="connsiteY66" fmla="*/ 3205293 h 3205293"/>
              <a:gd name="connsiteX67" fmla="*/ 3829733 w 6127847"/>
              <a:gd name="connsiteY67" fmla="*/ 3205293 h 3205293"/>
              <a:gd name="connsiteX68" fmla="*/ 3702152 w 6127847"/>
              <a:gd name="connsiteY68" fmla="*/ 3205293 h 3205293"/>
              <a:gd name="connsiteX69" fmla="*/ 3574581 w 6127847"/>
              <a:gd name="connsiteY69" fmla="*/ 3205293 h 3205293"/>
              <a:gd name="connsiteX70" fmla="*/ 3447000 w 6127847"/>
              <a:gd name="connsiteY70" fmla="*/ 3205293 h 3205293"/>
              <a:gd name="connsiteX71" fmla="*/ 3319076 w 6127847"/>
              <a:gd name="connsiteY71" fmla="*/ 3205293 h 3205293"/>
              <a:gd name="connsiteX72" fmla="*/ 3191495 w 6127847"/>
              <a:gd name="connsiteY72" fmla="*/ 3205293 h 3205293"/>
              <a:gd name="connsiteX73" fmla="*/ 3063924 w 6127847"/>
              <a:gd name="connsiteY73" fmla="*/ 3205293 h 3205293"/>
              <a:gd name="connsiteX74" fmla="*/ 2936352 w 6127847"/>
              <a:gd name="connsiteY74" fmla="*/ 3205293 h 3205293"/>
              <a:gd name="connsiteX75" fmla="*/ 2808419 w 6127847"/>
              <a:gd name="connsiteY75" fmla="*/ 3205293 h 3205293"/>
              <a:gd name="connsiteX76" fmla="*/ 2680848 w 6127847"/>
              <a:gd name="connsiteY76" fmla="*/ 3205293 h 3205293"/>
              <a:gd name="connsiteX77" fmla="*/ 2553267 w 6127847"/>
              <a:gd name="connsiteY77" fmla="*/ 3205293 h 3205293"/>
              <a:gd name="connsiteX78" fmla="*/ 2425695 w 6127847"/>
              <a:gd name="connsiteY78" fmla="*/ 3205293 h 3205293"/>
              <a:gd name="connsiteX79" fmla="*/ 2297771 w 6127847"/>
              <a:gd name="connsiteY79" fmla="*/ 3205293 h 3205293"/>
              <a:gd name="connsiteX80" fmla="*/ 2170191 w 6127847"/>
              <a:gd name="connsiteY80" fmla="*/ 3205293 h 3205293"/>
              <a:gd name="connsiteX81" fmla="*/ 2042619 w 6127847"/>
              <a:gd name="connsiteY81" fmla="*/ 3205293 h 3205293"/>
              <a:gd name="connsiteX82" fmla="*/ 1915038 w 6127847"/>
              <a:gd name="connsiteY82" fmla="*/ 3205293 h 3205293"/>
              <a:gd name="connsiteX83" fmla="*/ 6102276 w 6127847"/>
              <a:gd name="connsiteY83" fmla="*/ 15497 h 3205293"/>
              <a:gd name="connsiteX84" fmla="*/ 0 w 6127847"/>
              <a:gd name="connsiteY84" fmla="*/ 0 h 3205293"/>
              <a:gd name="connsiteX0" fmla="*/ 0 w 6127847"/>
              <a:gd name="connsiteY0" fmla="*/ 0 h 3205293"/>
              <a:gd name="connsiteX1" fmla="*/ 127576 w 6127847"/>
              <a:gd name="connsiteY1" fmla="*/ 32053 h 3205293"/>
              <a:gd name="connsiteX2" fmla="*/ 255153 w 6127847"/>
              <a:gd name="connsiteY2" fmla="*/ 64106 h 3205293"/>
              <a:gd name="connsiteX3" fmla="*/ 383078 w 6127847"/>
              <a:gd name="connsiteY3" fmla="*/ 96159 h 3205293"/>
              <a:gd name="connsiteX4" fmla="*/ 510654 w 6127847"/>
              <a:gd name="connsiteY4" fmla="*/ 160265 h 3205293"/>
              <a:gd name="connsiteX5" fmla="*/ 638231 w 6127847"/>
              <a:gd name="connsiteY5" fmla="*/ 192318 h 3205293"/>
              <a:gd name="connsiteX6" fmla="*/ 765806 w 6127847"/>
              <a:gd name="connsiteY6" fmla="*/ 288476 h 3205293"/>
              <a:gd name="connsiteX7" fmla="*/ 893731 w 6127847"/>
              <a:gd name="connsiteY7" fmla="*/ 352582 h 3205293"/>
              <a:gd name="connsiteX8" fmla="*/ 1021305 w 6127847"/>
              <a:gd name="connsiteY8" fmla="*/ 448741 h 3205293"/>
              <a:gd name="connsiteX9" fmla="*/ 1148886 w 6127847"/>
              <a:gd name="connsiteY9" fmla="*/ 544900 h 3205293"/>
              <a:gd name="connsiteX10" fmla="*/ 1276457 w 6127847"/>
              <a:gd name="connsiteY10" fmla="*/ 576953 h 3205293"/>
              <a:gd name="connsiteX11" fmla="*/ 1404390 w 6127847"/>
              <a:gd name="connsiteY11" fmla="*/ 641059 h 3205293"/>
              <a:gd name="connsiteX12" fmla="*/ 1531962 w 6127847"/>
              <a:gd name="connsiteY12" fmla="*/ 737217 h 3205293"/>
              <a:gd name="connsiteX13" fmla="*/ 1659533 w 6127847"/>
              <a:gd name="connsiteY13" fmla="*/ 801323 h 3205293"/>
              <a:gd name="connsiteX14" fmla="*/ 1787114 w 6127847"/>
              <a:gd name="connsiteY14" fmla="*/ 897482 h 3205293"/>
              <a:gd name="connsiteX15" fmla="*/ 1915038 w 6127847"/>
              <a:gd name="connsiteY15" fmla="*/ 961588 h 3205293"/>
              <a:gd name="connsiteX16" fmla="*/ 2042619 w 6127847"/>
              <a:gd name="connsiteY16" fmla="*/ 1025694 h 3205293"/>
              <a:gd name="connsiteX17" fmla="*/ 2170191 w 6127847"/>
              <a:gd name="connsiteY17" fmla="*/ 1089800 h 3205293"/>
              <a:gd name="connsiteX18" fmla="*/ 2297771 w 6127847"/>
              <a:gd name="connsiteY18" fmla="*/ 1121853 h 3205293"/>
              <a:gd name="connsiteX19" fmla="*/ 2425695 w 6127847"/>
              <a:gd name="connsiteY19" fmla="*/ 1153906 h 3205293"/>
              <a:gd name="connsiteX20" fmla="*/ 2553267 w 6127847"/>
              <a:gd name="connsiteY20" fmla="*/ 1185959 h 3205293"/>
              <a:gd name="connsiteX21" fmla="*/ 2680848 w 6127847"/>
              <a:gd name="connsiteY21" fmla="*/ 1218011 h 3205293"/>
              <a:gd name="connsiteX22" fmla="*/ 2808419 w 6127847"/>
              <a:gd name="connsiteY22" fmla="*/ 1282117 h 3205293"/>
              <a:gd name="connsiteX23" fmla="*/ 2936352 w 6127847"/>
              <a:gd name="connsiteY23" fmla="*/ 1346223 h 3205293"/>
              <a:gd name="connsiteX24" fmla="*/ 3063924 w 6127847"/>
              <a:gd name="connsiteY24" fmla="*/ 1410329 h 3205293"/>
              <a:gd name="connsiteX25" fmla="*/ 3191495 w 6127847"/>
              <a:gd name="connsiteY25" fmla="*/ 1474435 h 3205293"/>
              <a:gd name="connsiteX26" fmla="*/ 3319076 w 6127847"/>
              <a:gd name="connsiteY26" fmla="*/ 1506488 h 3205293"/>
              <a:gd name="connsiteX27" fmla="*/ 3447000 w 6127847"/>
              <a:gd name="connsiteY27" fmla="*/ 1538541 h 3205293"/>
              <a:gd name="connsiteX28" fmla="*/ 3574581 w 6127847"/>
              <a:gd name="connsiteY28" fmla="*/ 1602647 h 3205293"/>
              <a:gd name="connsiteX29" fmla="*/ 3702152 w 6127847"/>
              <a:gd name="connsiteY29" fmla="*/ 1634699 h 3205293"/>
              <a:gd name="connsiteX30" fmla="*/ 3829733 w 6127847"/>
              <a:gd name="connsiteY30" fmla="*/ 1698805 h 3205293"/>
              <a:gd name="connsiteX31" fmla="*/ 3957657 w 6127847"/>
              <a:gd name="connsiteY31" fmla="*/ 1730858 h 3205293"/>
              <a:gd name="connsiteX32" fmla="*/ 4085228 w 6127847"/>
              <a:gd name="connsiteY32" fmla="*/ 1794964 h 3205293"/>
              <a:gd name="connsiteX33" fmla="*/ 4212809 w 6127847"/>
              <a:gd name="connsiteY33" fmla="*/ 1794964 h 3205293"/>
              <a:gd name="connsiteX34" fmla="*/ 4340381 w 6127847"/>
              <a:gd name="connsiteY34" fmla="*/ 1827017 h 3205293"/>
              <a:gd name="connsiteX35" fmla="*/ 4468314 w 6127847"/>
              <a:gd name="connsiteY35" fmla="*/ 1859070 h 3205293"/>
              <a:gd name="connsiteX36" fmla="*/ 4595886 w 6127847"/>
              <a:gd name="connsiteY36" fmla="*/ 1891123 h 3205293"/>
              <a:gd name="connsiteX37" fmla="*/ 4723457 w 6127847"/>
              <a:gd name="connsiteY37" fmla="*/ 1923176 h 3205293"/>
              <a:gd name="connsiteX38" fmla="*/ 4851038 w 6127847"/>
              <a:gd name="connsiteY38" fmla="*/ 1955229 h 3205293"/>
              <a:gd name="connsiteX39" fmla="*/ 4978961 w 6127847"/>
              <a:gd name="connsiteY39" fmla="*/ 2019335 h 3205293"/>
              <a:gd name="connsiteX40" fmla="*/ 5106543 w 6127847"/>
              <a:gd name="connsiteY40" fmla="*/ 2083441 h 3205293"/>
              <a:gd name="connsiteX41" fmla="*/ 5234114 w 6127847"/>
              <a:gd name="connsiteY41" fmla="*/ 2147546 h 3205293"/>
              <a:gd name="connsiteX42" fmla="*/ 5361695 w 6127847"/>
              <a:gd name="connsiteY42" fmla="*/ 2179599 h 3205293"/>
              <a:gd name="connsiteX43" fmla="*/ 5489619 w 6127847"/>
              <a:gd name="connsiteY43" fmla="*/ 2179599 h 3205293"/>
              <a:gd name="connsiteX44" fmla="*/ 5617190 w 6127847"/>
              <a:gd name="connsiteY44" fmla="*/ 2179599 h 3205293"/>
              <a:gd name="connsiteX45" fmla="*/ 5744772 w 6127847"/>
              <a:gd name="connsiteY45" fmla="*/ 2179599 h 3205293"/>
              <a:gd name="connsiteX46" fmla="*/ 5872343 w 6127847"/>
              <a:gd name="connsiteY46" fmla="*/ 2211652 h 3205293"/>
              <a:gd name="connsiteX47" fmla="*/ 6000276 w 6127847"/>
              <a:gd name="connsiteY47" fmla="*/ 2211652 h 3205293"/>
              <a:gd name="connsiteX48" fmla="*/ 6127847 w 6127847"/>
              <a:gd name="connsiteY48" fmla="*/ 2211652 h 3205293"/>
              <a:gd name="connsiteX49" fmla="*/ 6127847 w 6127847"/>
              <a:gd name="connsiteY49" fmla="*/ 3205293 h 3205293"/>
              <a:gd name="connsiteX50" fmla="*/ 6000276 w 6127847"/>
              <a:gd name="connsiteY50" fmla="*/ 3205293 h 3205293"/>
              <a:gd name="connsiteX51" fmla="*/ 5872343 w 6127847"/>
              <a:gd name="connsiteY51" fmla="*/ 3205293 h 3205293"/>
              <a:gd name="connsiteX52" fmla="*/ 5744772 w 6127847"/>
              <a:gd name="connsiteY52" fmla="*/ 3205293 h 3205293"/>
              <a:gd name="connsiteX53" fmla="*/ 5617190 w 6127847"/>
              <a:gd name="connsiteY53" fmla="*/ 3205293 h 3205293"/>
              <a:gd name="connsiteX54" fmla="*/ 5489619 w 6127847"/>
              <a:gd name="connsiteY54" fmla="*/ 3205293 h 3205293"/>
              <a:gd name="connsiteX55" fmla="*/ 5361695 w 6127847"/>
              <a:gd name="connsiteY55" fmla="*/ 3205293 h 3205293"/>
              <a:gd name="connsiteX56" fmla="*/ 5234114 w 6127847"/>
              <a:gd name="connsiteY56" fmla="*/ 3205293 h 3205293"/>
              <a:gd name="connsiteX57" fmla="*/ 5106543 w 6127847"/>
              <a:gd name="connsiteY57" fmla="*/ 3205293 h 3205293"/>
              <a:gd name="connsiteX58" fmla="*/ 4978961 w 6127847"/>
              <a:gd name="connsiteY58" fmla="*/ 3205293 h 3205293"/>
              <a:gd name="connsiteX59" fmla="*/ 4851038 w 6127847"/>
              <a:gd name="connsiteY59" fmla="*/ 3205293 h 3205293"/>
              <a:gd name="connsiteX60" fmla="*/ 4723457 w 6127847"/>
              <a:gd name="connsiteY60" fmla="*/ 3205293 h 3205293"/>
              <a:gd name="connsiteX61" fmla="*/ 4595886 w 6127847"/>
              <a:gd name="connsiteY61" fmla="*/ 3205293 h 3205293"/>
              <a:gd name="connsiteX62" fmla="*/ 4468314 w 6127847"/>
              <a:gd name="connsiteY62" fmla="*/ 3205293 h 3205293"/>
              <a:gd name="connsiteX63" fmla="*/ 4340381 w 6127847"/>
              <a:gd name="connsiteY63" fmla="*/ 3205293 h 3205293"/>
              <a:gd name="connsiteX64" fmla="*/ 4212809 w 6127847"/>
              <a:gd name="connsiteY64" fmla="*/ 3205293 h 3205293"/>
              <a:gd name="connsiteX65" fmla="*/ 4085228 w 6127847"/>
              <a:gd name="connsiteY65" fmla="*/ 3205293 h 3205293"/>
              <a:gd name="connsiteX66" fmla="*/ 3957657 w 6127847"/>
              <a:gd name="connsiteY66" fmla="*/ 3205293 h 3205293"/>
              <a:gd name="connsiteX67" fmla="*/ 3829733 w 6127847"/>
              <a:gd name="connsiteY67" fmla="*/ 3205293 h 3205293"/>
              <a:gd name="connsiteX68" fmla="*/ 3702152 w 6127847"/>
              <a:gd name="connsiteY68" fmla="*/ 3205293 h 3205293"/>
              <a:gd name="connsiteX69" fmla="*/ 3574581 w 6127847"/>
              <a:gd name="connsiteY69" fmla="*/ 3205293 h 3205293"/>
              <a:gd name="connsiteX70" fmla="*/ 3447000 w 6127847"/>
              <a:gd name="connsiteY70" fmla="*/ 3205293 h 3205293"/>
              <a:gd name="connsiteX71" fmla="*/ 3319076 w 6127847"/>
              <a:gd name="connsiteY71" fmla="*/ 3205293 h 3205293"/>
              <a:gd name="connsiteX72" fmla="*/ 3191495 w 6127847"/>
              <a:gd name="connsiteY72" fmla="*/ 3205293 h 3205293"/>
              <a:gd name="connsiteX73" fmla="*/ 3063924 w 6127847"/>
              <a:gd name="connsiteY73" fmla="*/ 3205293 h 3205293"/>
              <a:gd name="connsiteX74" fmla="*/ 2936352 w 6127847"/>
              <a:gd name="connsiteY74" fmla="*/ 3205293 h 3205293"/>
              <a:gd name="connsiteX75" fmla="*/ 2808419 w 6127847"/>
              <a:gd name="connsiteY75" fmla="*/ 3205293 h 3205293"/>
              <a:gd name="connsiteX76" fmla="*/ 2680848 w 6127847"/>
              <a:gd name="connsiteY76" fmla="*/ 3205293 h 3205293"/>
              <a:gd name="connsiteX77" fmla="*/ 2553267 w 6127847"/>
              <a:gd name="connsiteY77" fmla="*/ 3205293 h 3205293"/>
              <a:gd name="connsiteX78" fmla="*/ 2425695 w 6127847"/>
              <a:gd name="connsiteY78" fmla="*/ 3205293 h 3205293"/>
              <a:gd name="connsiteX79" fmla="*/ 2297771 w 6127847"/>
              <a:gd name="connsiteY79" fmla="*/ 3205293 h 3205293"/>
              <a:gd name="connsiteX80" fmla="*/ 2170191 w 6127847"/>
              <a:gd name="connsiteY80" fmla="*/ 3205293 h 3205293"/>
              <a:gd name="connsiteX81" fmla="*/ 2042619 w 6127847"/>
              <a:gd name="connsiteY81" fmla="*/ 3205293 h 3205293"/>
              <a:gd name="connsiteX82" fmla="*/ 6102276 w 6127847"/>
              <a:gd name="connsiteY82" fmla="*/ 15497 h 3205293"/>
              <a:gd name="connsiteX83" fmla="*/ 0 w 6127847"/>
              <a:gd name="connsiteY83" fmla="*/ 0 h 3205293"/>
              <a:gd name="connsiteX0" fmla="*/ 0 w 6127847"/>
              <a:gd name="connsiteY0" fmla="*/ 0 h 3205293"/>
              <a:gd name="connsiteX1" fmla="*/ 127576 w 6127847"/>
              <a:gd name="connsiteY1" fmla="*/ 32053 h 3205293"/>
              <a:gd name="connsiteX2" fmla="*/ 255153 w 6127847"/>
              <a:gd name="connsiteY2" fmla="*/ 64106 h 3205293"/>
              <a:gd name="connsiteX3" fmla="*/ 383078 w 6127847"/>
              <a:gd name="connsiteY3" fmla="*/ 96159 h 3205293"/>
              <a:gd name="connsiteX4" fmla="*/ 510654 w 6127847"/>
              <a:gd name="connsiteY4" fmla="*/ 160265 h 3205293"/>
              <a:gd name="connsiteX5" fmla="*/ 638231 w 6127847"/>
              <a:gd name="connsiteY5" fmla="*/ 192318 h 3205293"/>
              <a:gd name="connsiteX6" fmla="*/ 765806 w 6127847"/>
              <a:gd name="connsiteY6" fmla="*/ 288476 h 3205293"/>
              <a:gd name="connsiteX7" fmla="*/ 893731 w 6127847"/>
              <a:gd name="connsiteY7" fmla="*/ 352582 h 3205293"/>
              <a:gd name="connsiteX8" fmla="*/ 1021305 w 6127847"/>
              <a:gd name="connsiteY8" fmla="*/ 448741 h 3205293"/>
              <a:gd name="connsiteX9" fmla="*/ 1148886 w 6127847"/>
              <a:gd name="connsiteY9" fmla="*/ 544900 h 3205293"/>
              <a:gd name="connsiteX10" fmla="*/ 1276457 w 6127847"/>
              <a:gd name="connsiteY10" fmla="*/ 576953 h 3205293"/>
              <a:gd name="connsiteX11" fmla="*/ 1404390 w 6127847"/>
              <a:gd name="connsiteY11" fmla="*/ 641059 h 3205293"/>
              <a:gd name="connsiteX12" fmla="*/ 1531962 w 6127847"/>
              <a:gd name="connsiteY12" fmla="*/ 737217 h 3205293"/>
              <a:gd name="connsiteX13" fmla="*/ 1659533 w 6127847"/>
              <a:gd name="connsiteY13" fmla="*/ 801323 h 3205293"/>
              <a:gd name="connsiteX14" fmla="*/ 1787114 w 6127847"/>
              <a:gd name="connsiteY14" fmla="*/ 897482 h 3205293"/>
              <a:gd name="connsiteX15" fmla="*/ 1915038 w 6127847"/>
              <a:gd name="connsiteY15" fmla="*/ 961588 h 3205293"/>
              <a:gd name="connsiteX16" fmla="*/ 2042619 w 6127847"/>
              <a:gd name="connsiteY16" fmla="*/ 1025694 h 3205293"/>
              <a:gd name="connsiteX17" fmla="*/ 2170191 w 6127847"/>
              <a:gd name="connsiteY17" fmla="*/ 1089800 h 3205293"/>
              <a:gd name="connsiteX18" fmla="*/ 2297771 w 6127847"/>
              <a:gd name="connsiteY18" fmla="*/ 1121853 h 3205293"/>
              <a:gd name="connsiteX19" fmla="*/ 2425695 w 6127847"/>
              <a:gd name="connsiteY19" fmla="*/ 1153906 h 3205293"/>
              <a:gd name="connsiteX20" fmla="*/ 2553267 w 6127847"/>
              <a:gd name="connsiteY20" fmla="*/ 1185959 h 3205293"/>
              <a:gd name="connsiteX21" fmla="*/ 2680848 w 6127847"/>
              <a:gd name="connsiteY21" fmla="*/ 1218011 h 3205293"/>
              <a:gd name="connsiteX22" fmla="*/ 2808419 w 6127847"/>
              <a:gd name="connsiteY22" fmla="*/ 1282117 h 3205293"/>
              <a:gd name="connsiteX23" fmla="*/ 2936352 w 6127847"/>
              <a:gd name="connsiteY23" fmla="*/ 1346223 h 3205293"/>
              <a:gd name="connsiteX24" fmla="*/ 3063924 w 6127847"/>
              <a:gd name="connsiteY24" fmla="*/ 1410329 h 3205293"/>
              <a:gd name="connsiteX25" fmla="*/ 3191495 w 6127847"/>
              <a:gd name="connsiteY25" fmla="*/ 1474435 h 3205293"/>
              <a:gd name="connsiteX26" fmla="*/ 3319076 w 6127847"/>
              <a:gd name="connsiteY26" fmla="*/ 1506488 h 3205293"/>
              <a:gd name="connsiteX27" fmla="*/ 3447000 w 6127847"/>
              <a:gd name="connsiteY27" fmla="*/ 1538541 h 3205293"/>
              <a:gd name="connsiteX28" fmla="*/ 3574581 w 6127847"/>
              <a:gd name="connsiteY28" fmla="*/ 1602647 h 3205293"/>
              <a:gd name="connsiteX29" fmla="*/ 3702152 w 6127847"/>
              <a:gd name="connsiteY29" fmla="*/ 1634699 h 3205293"/>
              <a:gd name="connsiteX30" fmla="*/ 3829733 w 6127847"/>
              <a:gd name="connsiteY30" fmla="*/ 1698805 h 3205293"/>
              <a:gd name="connsiteX31" fmla="*/ 3957657 w 6127847"/>
              <a:gd name="connsiteY31" fmla="*/ 1730858 h 3205293"/>
              <a:gd name="connsiteX32" fmla="*/ 4085228 w 6127847"/>
              <a:gd name="connsiteY32" fmla="*/ 1794964 h 3205293"/>
              <a:gd name="connsiteX33" fmla="*/ 4212809 w 6127847"/>
              <a:gd name="connsiteY33" fmla="*/ 1794964 h 3205293"/>
              <a:gd name="connsiteX34" fmla="*/ 4340381 w 6127847"/>
              <a:gd name="connsiteY34" fmla="*/ 1827017 h 3205293"/>
              <a:gd name="connsiteX35" fmla="*/ 4468314 w 6127847"/>
              <a:gd name="connsiteY35" fmla="*/ 1859070 h 3205293"/>
              <a:gd name="connsiteX36" fmla="*/ 4595886 w 6127847"/>
              <a:gd name="connsiteY36" fmla="*/ 1891123 h 3205293"/>
              <a:gd name="connsiteX37" fmla="*/ 4723457 w 6127847"/>
              <a:gd name="connsiteY37" fmla="*/ 1923176 h 3205293"/>
              <a:gd name="connsiteX38" fmla="*/ 4851038 w 6127847"/>
              <a:gd name="connsiteY38" fmla="*/ 1955229 h 3205293"/>
              <a:gd name="connsiteX39" fmla="*/ 4978961 w 6127847"/>
              <a:gd name="connsiteY39" fmla="*/ 2019335 h 3205293"/>
              <a:gd name="connsiteX40" fmla="*/ 5106543 w 6127847"/>
              <a:gd name="connsiteY40" fmla="*/ 2083441 h 3205293"/>
              <a:gd name="connsiteX41" fmla="*/ 5234114 w 6127847"/>
              <a:gd name="connsiteY41" fmla="*/ 2147546 h 3205293"/>
              <a:gd name="connsiteX42" fmla="*/ 5361695 w 6127847"/>
              <a:gd name="connsiteY42" fmla="*/ 2179599 h 3205293"/>
              <a:gd name="connsiteX43" fmla="*/ 5489619 w 6127847"/>
              <a:gd name="connsiteY43" fmla="*/ 2179599 h 3205293"/>
              <a:gd name="connsiteX44" fmla="*/ 5617190 w 6127847"/>
              <a:gd name="connsiteY44" fmla="*/ 2179599 h 3205293"/>
              <a:gd name="connsiteX45" fmla="*/ 5744772 w 6127847"/>
              <a:gd name="connsiteY45" fmla="*/ 2179599 h 3205293"/>
              <a:gd name="connsiteX46" fmla="*/ 5872343 w 6127847"/>
              <a:gd name="connsiteY46" fmla="*/ 2211652 h 3205293"/>
              <a:gd name="connsiteX47" fmla="*/ 6000276 w 6127847"/>
              <a:gd name="connsiteY47" fmla="*/ 2211652 h 3205293"/>
              <a:gd name="connsiteX48" fmla="*/ 6127847 w 6127847"/>
              <a:gd name="connsiteY48" fmla="*/ 2211652 h 3205293"/>
              <a:gd name="connsiteX49" fmla="*/ 6127847 w 6127847"/>
              <a:gd name="connsiteY49" fmla="*/ 3205293 h 3205293"/>
              <a:gd name="connsiteX50" fmla="*/ 6000276 w 6127847"/>
              <a:gd name="connsiteY50" fmla="*/ 3205293 h 3205293"/>
              <a:gd name="connsiteX51" fmla="*/ 5872343 w 6127847"/>
              <a:gd name="connsiteY51" fmla="*/ 3205293 h 3205293"/>
              <a:gd name="connsiteX52" fmla="*/ 5744772 w 6127847"/>
              <a:gd name="connsiteY52" fmla="*/ 3205293 h 3205293"/>
              <a:gd name="connsiteX53" fmla="*/ 5617190 w 6127847"/>
              <a:gd name="connsiteY53" fmla="*/ 3205293 h 3205293"/>
              <a:gd name="connsiteX54" fmla="*/ 5489619 w 6127847"/>
              <a:gd name="connsiteY54" fmla="*/ 3205293 h 3205293"/>
              <a:gd name="connsiteX55" fmla="*/ 5361695 w 6127847"/>
              <a:gd name="connsiteY55" fmla="*/ 3205293 h 3205293"/>
              <a:gd name="connsiteX56" fmla="*/ 5234114 w 6127847"/>
              <a:gd name="connsiteY56" fmla="*/ 3205293 h 3205293"/>
              <a:gd name="connsiteX57" fmla="*/ 5106543 w 6127847"/>
              <a:gd name="connsiteY57" fmla="*/ 3205293 h 3205293"/>
              <a:gd name="connsiteX58" fmla="*/ 4978961 w 6127847"/>
              <a:gd name="connsiteY58" fmla="*/ 3205293 h 3205293"/>
              <a:gd name="connsiteX59" fmla="*/ 4851038 w 6127847"/>
              <a:gd name="connsiteY59" fmla="*/ 3205293 h 3205293"/>
              <a:gd name="connsiteX60" fmla="*/ 4723457 w 6127847"/>
              <a:gd name="connsiteY60" fmla="*/ 3205293 h 3205293"/>
              <a:gd name="connsiteX61" fmla="*/ 4595886 w 6127847"/>
              <a:gd name="connsiteY61" fmla="*/ 3205293 h 3205293"/>
              <a:gd name="connsiteX62" fmla="*/ 4468314 w 6127847"/>
              <a:gd name="connsiteY62" fmla="*/ 3205293 h 3205293"/>
              <a:gd name="connsiteX63" fmla="*/ 4340381 w 6127847"/>
              <a:gd name="connsiteY63" fmla="*/ 3205293 h 3205293"/>
              <a:gd name="connsiteX64" fmla="*/ 4212809 w 6127847"/>
              <a:gd name="connsiteY64" fmla="*/ 3205293 h 3205293"/>
              <a:gd name="connsiteX65" fmla="*/ 4085228 w 6127847"/>
              <a:gd name="connsiteY65" fmla="*/ 3205293 h 3205293"/>
              <a:gd name="connsiteX66" fmla="*/ 3957657 w 6127847"/>
              <a:gd name="connsiteY66" fmla="*/ 3205293 h 3205293"/>
              <a:gd name="connsiteX67" fmla="*/ 3829733 w 6127847"/>
              <a:gd name="connsiteY67" fmla="*/ 3205293 h 3205293"/>
              <a:gd name="connsiteX68" fmla="*/ 3702152 w 6127847"/>
              <a:gd name="connsiteY68" fmla="*/ 3205293 h 3205293"/>
              <a:gd name="connsiteX69" fmla="*/ 3574581 w 6127847"/>
              <a:gd name="connsiteY69" fmla="*/ 3205293 h 3205293"/>
              <a:gd name="connsiteX70" fmla="*/ 3447000 w 6127847"/>
              <a:gd name="connsiteY70" fmla="*/ 3205293 h 3205293"/>
              <a:gd name="connsiteX71" fmla="*/ 3319076 w 6127847"/>
              <a:gd name="connsiteY71" fmla="*/ 3205293 h 3205293"/>
              <a:gd name="connsiteX72" fmla="*/ 3191495 w 6127847"/>
              <a:gd name="connsiteY72" fmla="*/ 3205293 h 3205293"/>
              <a:gd name="connsiteX73" fmla="*/ 3063924 w 6127847"/>
              <a:gd name="connsiteY73" fmla="*/ 3205293 h 3205293"/>
              <a:gd name="connsiteX74" fmla="*/ 2936352 w 6127847"/>
              <a:gd name="connsiteY74" fmla="*/ 3205293 h 3205293"/>
              <a:gd name="connsiteX75" fmla="*/ 2808419 w 6127847"/>
              <a:gd name="connsiteY75" fmla="*/ 3205293 h 3205293"/>
              <a:gd name="connsiteX76" fmla="*/ 2680848 w 6127847"/>
              <a:gd name="connsiteY76" fmla="*/ 3205293 h 3205293"/>
              <a:gd name="connsiteX77" fmla="*/ 2553267 w 6127847"/>
              <a:gd name="connsiteY77" fmla="*/ 3205293 h 3205293"/>
              <a:gd name="connsiteX78" fmla="*/ 2425695 w 6127847"/>
              <a:gd name="connsiteY78" fmla="*/ 3205293 h 3205293"/>
              <a:gd name="connsiteX79" fmla="*/ 2297771 w 6127847"/>
              <a:gd name="connsiteY79" fmla="*/ 3205293 h 3205293"/>
              <a:gd name="connsiteX80" fmla="*/ 2170191 w 6127847"/>
              <a:gd name="connsiteY80" fmla="*/ 3205293 h 3205293"/>
              <a:gd name="connsiteX81" fmla="*/ 6102276 w 6127847"/>
              <a:gd name="connsiteY81" fmla="*/ 15497 h 3205293"/>
              <a:gd name="connsiteX82" fmla="*/ 0 w 6127847"/>
              <a:gd name="connsiteY82" fmla="*/ 0 h 3205293"/>
              <a:gd name="connsiteX0" fmla="*/ 0 w 6127847"/>
              <a:gd name="connsiteY0" fmla="*/ 0 h 3205293"/>
              <a:gd name="connsiteX1" fmla="*/ 127576 w 6127847"/>
              <a:gd name="connsiteY1" fmla="*/ 32053 h 3205293"/>
              <a:gd name="connsiteX2" fmla="*/ 255153 w 6127847"/>
              <a:gd name="connsiteY2" fmla="*/ 64106 h 3205293"/>
              <a:gd name="connsiteX3" fmla="*/ 383078 w 6127847"/>
              <a:gd name="connsiteY3" fmla="*/ 96159 h 3205293"/>
              <a:gd name="connsiteX4" fmla="*/ 510654 w 6127847"/>
              <a:gd name="connsiteY4" fmla="*/ 160265 h 3205293"/>
              <a:gd name="connsiteX5" fmla="*/ 638231 w 6127847"/>
              <a:gd name="connsiteY5" fmla="*/ 192318 h 3205293"/>
              <a:gd name="connsiteX6" fmla="*/ 765806 w 6127847"/>
              <a:gd name="connsiteY6" fmla="*/ 288476 h 3205293"/>
              <a:gd name="connsiteX7" fmla="*/ 893731 w 6127847"/>
              <a:gd name="connsiteY7" fmla="*/ 352582 h 3205293"/>
              <a:gd name="connsiteX8" fmla="*/ 1021305 w 6127847"/>
              <a:gd name="connsiteY8" fmla="*/ 448741 h 3205293"/>
              <a:gd name="connsiteX9" fmla="*/ 1148886 w 6127847"/>
              <a:gd name="connsiteY9" fmla="*/ 544900 h 3205293"/>
              <a:gd name="connsiteX10" fmla="*/ 1276457 w 6127847"/>
              <a:gd name="connsiteY10" fmla="*/ 576953 h 3205293"/>
              <a:gd name="connsiteX11" fmla="*/ 1404390 w 6127847"/>
              <a:gd name="connsiteY11" fmla="*/ 641059 h 3205293"/>
              <a:gd name="connsiteX12" fmla="*/ 1531962 w 6127847"/>
              <a:gd name="connsiteY12" fmla="*/ 737217 h 3205293"/>
              <a:gd name="connsiteX13" fmla="*/ 1659533 w 6127847"/>
              <a:gd name="connsiteY13" fmla="*/ 801323 h 3205293"/>
              <a:gd name="connsiteX14" fmla="*/ 1787114 w 6127847"/>
              <a:gd name="connsiteY14" fmla="*/ 897482 h 3205293"/>
              <a:gd name="connsiteX15" fmla="*/ 1915038 w 6127847"/>
              <a:gd name="connsiteY15" fmla="*/ 961588 h 3205293"/>
              <a:gd name="connsiteX16" fmla="*/ 2042619 w 6127847"/>
              <a:gd name="connsiteY16" fmla="*/ 1025694 h 3205293"/>
              <a:gd name="connsiteX17" fmla="*/ 2170191 w 6127847"/>
              <a:gd name="connsiteY17" fmla="*/ 1089800 h 3205293"/>
              <a:gd name="connsiteX18" fmla="*/ 2297771 w 6127847"/>
              <a:gd name="connsiteY18" fmla="*/ 1121853 h 3205293"/>
              <a:gd name="connsiteX19" fmla="*/ 2425695 w 6127847"/>
              <a:gd name="connsiteY19" fmla="*/ 1153906 h 3205293"/>
              <a:gd name="connsiteX20" fmla="*/ 2553267 w 6127847"/>
              <a:gd name="connsiteY20" fmla="*/ 1185959 h 3205293"/>
              <a:gd name="connsiteX21" fmla="*/ 2680848 w 6127847"/>
              <a:gd name="connsiteY21" fmla="*/ 1218011 h 3205293"/>
              <a:gd name="connsiteX22" fmla="*/ 2808419 w 6127847"/>
              <a:gd name="connsiteY22" fmla="*/ 1282117 h 3205293"/>
              <a:gd name="connsiteX23" fmla="*/ 2936352 w 6127847"/>
              <a:gd name="connsiteY23" fmla="*/ 1346223 h 3205293"/>
              <a:gd name="connsiteX24" fmla="*/ 3063924 w 6127847"/>
              <a:gd name="connsiteY24" fmla="*/ 1410329 h 3205293"/>
              <a:gd name="connsiteX25" fmla="*/ 3191495 w 6127847"/>
              <a:gd name="connsiteY25" fmla="*/ 1474435 h 3205293"/>
              <a:gd name="connsiteX26" fmla="*/ 3319076 w 6127847"/>
              <a:gd name="connsiteY26" fmla="*/ 1506488 h 3205293"/>
              <a:gd name="connsiteX27" fmla="*/ 3447000 w 6127847"/>
              <a:gd name="connsiteY27" fmla="*/ 1538541 h 3205293"/>
              <a:gd name="connsiteX28" fmla="*/ 3574581 w 6127847"/>
              <a:gd name="connsiteY28" fmla="*/ 1602647 h 3205293"/>
              <a:gd name="connsiteX29" fmla="*/ 3702152 w 6127847"/>
              <a:gd name="connsiteY29" fmla="*/ 1634699 h 3205293"/>
              <a:gd name="connsiteX30" fmla="*/ 3829733 w 6127847"/>
              <a:gd name="connsiteY30" fmla="*/ 1698805 h 3205293"/>
              <a:gd name="connsiteX31" fmla="*/ 3957657 w 6127847"/>
              <a:gd name="connsiteY31" fmla="*/ 1730858 h 3205293"/>
              <a:gd name="connsiteX32" fmla="*/ 4085228 w 6127847"/>
              <a:gd name="connsiteY32" fmla="*/ 1794964 h 3205293"/>
              <a:gd name="connsiteX33" fmla="*/ 4212809 w 6127847"/>
              <a:gd name="connsiteY33" fmla="*/ 1794964 h 3205293"/>
              <a:gd name="connsiteX34" fmla="*/ 4340381 w 6127847"/>
              <a:gd name="connsiteY34" fmla="*/ 1827017 h 3205293"/>
              <a:gd name="connsiteX35" fmla="*/ 4468314 w 6127847"/>
              <a:gd name="connsiteY35" fmla="*/ 1859070 h 3205293"/>
              <a:gd name="connsiteX36" fmla="*/ 4595886 w 6127847"/>
              <a:gd name="connsiteY36" fmla="*/ 1891123 h 3205293"/>
              <a:gd name="connsiteX37" fmla="*/ 4723457 w 6127847"/>
              <a:gd name="connsiteY37" fmla="*/ 1923176 h 3205293"/>
              <a:gd name="connsiteX38" fmla="*/ 4851038 w 6127847"/>
              <a:gd name="connsiteY38" fmla="*/ 1955229 h 3205293"/>
              <a:gd name="connsiteX39" fmla="*/ 4978961 w 6127847"/>
              <a:gd name="connsiteY39" fmla="*/ 2019335 h 3205293"/>
              <a:gd name="connsiteX40" fmla="*/ 5106543 w 6127847"/>
              <a:gd name="connsiteY40" fmla="*/ 2083441 h 3205293"/>
              <a:gd name="connsiteX41" fmla="*/ 5234114 w 6127847"/>
              <a:gd name="connsiteY41" fmla="*/ 2147546 h 3205293"/>
              <a:gd name="connsiteX42" fmla="*/ 5361695 w 6127847"/>
              <a:gd name="connsiteY42" fmla="*/ 2179599 h 3205293"/>
              <a:gd name="connsiteX43" fmla="*/ 5489619 w 6127847"/>
              <a:gd name="connsiteY43" fmla="*/ 2179599 h 3205293"/>
              <a:gd name="connsiteX44" fmla="*/ 5617190 w 6127847"/>
              <a:gd name="connsiteY44" fmla="*/ 2179599 h 3205293"/>
              <a:gd name="connsiteX45" fmla="*/ 5744772 w 6127847"/>
              <a:gd name="connsiteY45" fmla="*/ 2179599 h 3205293"/>
              <a:gd name="connsiteX46" fmla="*/ 5872343 w 6127847"/>
              <a:gd name="connsiteY46" fmla="*/ 2211652 h 3205293"/>
              <a:gd name="connsiteX47" fmla="*/ 6000276 w 6127847"/>
              <a:gd name="connsiteY47" fmla="*/ 2211652 h 3205293"/>
              <a:gd name="connsiteX48" fmla="*/ 6127847 w 6127847"/>
              <a:gd name="connsiteY48" fmla="*/ 2211652 h 3205293"/>
              <a:gd name="connsiteX49" fmla="*/ 6127847 w 6127847"/>
              <a:gd name="connsiteY49" fmla="*/ 3205293 h 3205293"/>
              <a:gd name="connsiteX50" fmla="*/ 6000276 w 6127847"/>
              <a:gd name="connsiteY50" fmla="*/ 3205293 h 3205293"/>
              <a:gd name="connsiteX51" fmla="*/ 5872343 w 6127847"/>
              <a:gd name="connsiteY51" fmla="*/ 3205293 h 3205293"/>
              <a:gd name="connsiteX52" fmla="*/ 5744772 w 6127847"/>
              <a:gd name="connsiteY52" fmla="*/ 3205293 h 3205293"/>
              <a:gd name="connsiteX53" fmla="*/ 5617190 w 6127847"/>
              <a:gd name="connsiteY53" fmla="*/ 3205293 h 3205293"/>
              <a:gd name="connsiteX54" fmla="*/ 5489619 w 6127847"/>
              <a:gd name="connsiteY54" fmla="*/ 3205293 h 3205293"/>
              <a:gd name="connsiteX55" fmla="*/ 5361695 w 6127847"/>
              <a:gd name="connsiteY55" fmla="*/ 3205293 h 3205293"/>
              <a:gd name="connsiteX56" fmla="*/ 5234114 w 6127847"/>
              <a:gd name="connsiteY56" fmla="*/ 3205293 h 3205293"/>
              <a:gd name="connsiteX57" fmla="*/ 5106543 w 6127847"/>
              <a:gd name="connsiteY57" fmla="*/ 3205293 h 3205293"/>
              <a:gd name="connsiteX58" fmla="*/ 4978961 w 6127847"/>
              <a:gd name="connsiteY58" fmla="*/ 3205293 h 3205293"/>
              <a:gd name="connsiteX59" fmla="*/ 4851038 w 6127847"/>
              <a:gd name="connsiteY59" fmla="*/ 3205293 h 3205293"/>
              <a:gd name="connsiteX60" fmla="*/ 4723457 w 6127847"/>
              <a:gd name="connsiteY60" fmla="*/ 3205293 h 3205293"/>
              <a:gd name="connsiteX61" fmla="*/ 4595886 w 6127847"/>
              <a:gd name="connsiteY61" fmla="*/ 3205293 h 3205293"/>
              <a:gd name="connsiteX62" fmla="*/ 4468314 w 6127847"/>
              <a:gd name="connsiteY62" fmla="*/ 3205293 h 3205293"/>
              <a:gd name="connsiteX63" fmla="*/ 4340381 w 6127847"/>
              <a:gd name="connsiteY63" fmla="*/ 3205293 h 3205293"/>
              <a:gd name="connsiteX64" fmla="*/ 4212809 w 6127847"/>
              <a:gd name="connsiteY64" fmla="*/ 3205293 h 3205293"/>
              <a:gd name="connsiteX65" fmla="*/ 4085228 w 6127847"/>
              <a:gd name="connsiteY65" fmla="*/ 3205293 h 3205293"/>
              <a:gd name="connsiteX66" fmla="*/ 3957657 w 6127847"/>
              <a:gd name="connsiteY66" fmla="*/ 3205293 h 3205293"/>
              <a:gd name="connsiteX67" fmla="*/ 3829733 w 6127847"/>
              <a:gd name="connsiteY67" fmla="*/ 3205293 h 3205293"/>
              <a:gd name="connsiteX68" fmla="*/ 3702152 w 6127847"/>
              <a:gd name="connsiteY68" fmla="*/ 3205293 h 3205293"/>
              <a:gd name="connsiteX69" fmla="*/ 3574581 w 6127847"/>
              <a:gd name="connsiteY69" fmla="*/ 3205293 h 3205293"/>
              <a:gd name="connsiteX70" fmla="*/ 3447000 w 6127847"/>
              <a:gd name="connsiteY70" fmla="*/ 3205293 h 3205293"/>
              <a:gd name="connsiteX71" fmla="*/ 3319076 w 6127847"/>
              <a:gd name="connsiteY71" fmla="*/ 3205293 h 3205293"/>
              <a:gd name="connsiteX72" fmla="*/ 3191495 w 6127847"/>
              <a:gd name="connsiteY72" fmla="*/ 3205293 h 3205293"/>
              <a:gd name="connsiteX73" fmla="*/ 3063924 w 6127847"/>
              <a:gd name="connsiteY73" fmla="*/ 3205293 h 3205293"/>
              <a:gd name="connsiteX74" fmla="*/ 2936352 w 6127847"/>
              <a:gd name="connsiteY74" fmla="*/ 3205293 h 3205293"/>
              <a:gd name="connsiteX75" fmla="*/ 2808419 w 6127847"/>
              <a:gd name="connsiteY75" fmla="*/ 3205293 h 3205293"/>
              <a:gd name="connsiteX76" fmla="*/ 2680848 w 6127847"/>
              <a:gd name="connsiteY76" fmla="*/ 3205293 h 3205293"/>
              <a:gd name="connsiteX77" fmla="*/ 2553267 w 6127847"/>
              <a:gd name="connsiteY77" fmla="*/ 3205293 h 3205293"/>
              <a:gd name="connsiteX78" fmla="*/ 2425695 w 6127847"/>
              <a:gd name="connsiteY78" fmla="*/ 3205293 h 3205293"/>
              <a:gd name="connsiteX79" fmla="*/ 2297771 w 6127847"/>
              <a:gd name="connsiteY79" fmla="*/ 3205293 h 3205293"/>
              <a:gd name="connsiteX80" fmla="*/ 6102276 w 6127847"/>
              <a:gd name="connsiteY80" fmla="*/ 15497 h 3205293"/>
              <a:gd name="connsiteX81" fmla="*/ 0 w 6127847"/>
              <a:gd name="connsiteY81" fmla="*/ 0 h 3205293"/>
              <a:gd name="connsiteX0" fmla="*/ 0 w 6127847"/>
              <a:gd name="connsiteY0" fmla="*/ 0 h 3205293"/>
              <a:gd name="connsiteX1" fmla="*/ 127576 w 6127847"/>
              <a:gd name="connsiteY1" fmla="*/ 32053 h 3205293"/>
              <a:gd name="connsiteX2" fmla="*/ 255153 w 6127847"/>
              <a:gd name="connsiteY2" fmla="*/ 64106 h 3205293"/>
              <a:gd name="connsiteX3" fmla="*/ 383078 w 6127847"/>
              <a:gd name="connsiteY3" fmla="*/ 96159 h 3205293"/>
              <a:gd name="connsiteX4" fmla="*/ 510654 w 6127847"/>
              <a:gd name="connsiteY4" fmla="*/ 160265 h 3205293"/>
              <a:gd name="connsiteX5" fmla="*/ 638231 w 6127847"/>
              <a:gd name="connsiteY5" fmla="*/ 192318 h 3205293"/>
              <a:gd name="connsiteX6" fmla="*/ 765806 w 6127847"/>
              <a:gd name="connsiteY6" fmla="*/ 288476 h 3205293"/>
              <a:gd name="connsiteX7" fmla="*/ 893731 w 6127847"/>
              <a:gd name="connsiteY7" fmla="*/ 352582 h 3205293"/>
              <a:gd name="connsiteX8" fmla="*/ 1021305 w 6127847"/>
              <a:gd name="connsiteY8" fmla="*/ 448741 h 3205293"/>
              <a:gd name="connsiteX9" fmla="*/ 1148886 w 6127847"/>
              <a:gd name="connsiteY9" fmla="*/ 544900 h 3205293"/>
              <a:gd name="connsiteX10" fmla="*/ 1276457 w 6127847"/>
              <a:gd name="connsiteY10" fmla="*/ 576953 h 3205293"/>
              <a:gd name="connsiteX11" fmla="*/ 1404390 w 6127847"/>
              <a:gd name="connsiteY11" fmla="*/ 641059 h 3205293"/>
              <a:gd name="connsiteX12" fmla="*/ 1531962 w 6127847"/>
              <a:gd name="connsiteY12" fmla="*/ 737217 h 3205293"/>
              <a:gd name="connsiteX13" fmla="*/ 1659533 w 6127847"/>
              <a:gd name="connsiteY13" fmla="*/ 801323 h 3205293"/>
              <a:gd name="connsiteX14" fmla="*/ 1787114 w 6127847"/>
              <a:gd name="connsiteY14" fmla="*/ 897482 h 3205293"/>
              <a:gd name="connsiteX15" fmla="*/ 1915038 w 6127847"/>
              <a:gd name="connsiteY15" fmla="*/ 961588 h 3205293"/>
              <a:gd name="connsiteX16" fmla="*/ 2042619 w 6127847"/>
              <a:gd name="connsiteY16" fmla="*/ 1025694 h 3205293"/>
              <a:gd name="connsiteX17" fmla="*/ 2170191 w 6127847"/>
              <a:gd name="connsiteY17" fmla="*/ 1089800 h 3205293"/>
              <a:gd name="connsiteX18" fmla="*/ 2297771 w 6127847"/>
              <a:gd name="connsiteY18" fmla="*/ 1121853 h 3205293"/>
              <a:gd name="connsiteX19" fmla="*/ 2425695 w 6127847"/>
              <a:gd name="connsiteY19" fmla="*/ 1153906 h 3205293"/>
              <a:gd name="connsiteX20" fmla="*/ 2553267 w 6127847"/>
              <a:gd name="connsiteY20" fmla="*/ 1185959 h 3205293"/>
              <a:gd name="connsiteX21" fmla="*/ 2680848 w 6127847"/>
              <a:gd name="connsiteY21" fmla="*/ 1218011 h 3205293"/>
              <a:gd name="connsiteX22" fmla="*/ 2808419 w 6127847"/>
              <a:gd name="connsiteY22" fmla="*/ 1282117 h 3205293"/>
              <a:gd name="connsiteX23" fmla="*/ 2936352 w 6127847"/>
              <a:gd name="connsiteY23" fmla="*/ 1346223 h 3205293"/>
              <a:gd name="connsiteX24" fmla="*/ 3063924 w 6127847"/>
              <a:gd name="connsiteY24" fmla="*/ 1410329 h 3205293"/>
              <a:gd name="connsiteX25" fmla="*/ 3191495 w 6127847"/>
              <a:gd name="connsiteY25" fmla="*/ 1474435 h 3205293"/>
              <a:gd name="connsiteX26" fmla="*/ 3319076 w 6127847"/>
              <a:gd name="connsiteY26" fmla="*/ 1506488 h 3205293"/>
              <a:gd name="connsiteX27" fmla="*/ 3447000 w 6127847"/>
              <a:gd name="connsiteY27" fmla="*/ 1538541 h 3205293"/>
              <a:gd name="connsiteX28" fmla="*/ 3574581 w 6127847"/>
              <a:gd name="connsiteY28" fmla="*/ 1602647 h 3205293"/>
              <a:gd name="connsiteX29" fmla="*/ 3702152 w 6127847"/>
              <a:gd name="connsiteY29" fmla="*/ 1634699 h 3205293"/>
              <a:gd name="connsiteX30" fmla="*/ 3829733 w 6127847"/>
              <a:gd name="connsiteY30" fmla="*/ 1698805 h 3205293"/>
              <a:gd name="connsiteX31" fmla="*/ 3957657 w 6127847"/>
              <a:gd name="connsiteY31" fmla="*/ 1730858 h 3205293"/>
              <a:gd name="connsiteX32" fmla="*/ 4085228 w 6127847"/>
              <a:gd name="connsiteY32" fmla="*/ 1794964 h 3205293"/>
              <a:gd name="connsiteX33" fmla="*/ 4212809 w 6127847"/>
              <a:gd name="connsiteY33" fmla="*/ 1794964 h 3205293"/>
              <a:gd name="connsiteX34" fmla="*/ 4340381 w 6127847"/>
              <a:gd name="connsiteY34" fmla="*/ 1827017 h 3205293"/>
              <a:gd name="connsiteX35" fmla="*/ 4468314 w 6127847"/>
              <a:gd name="connsiteY35" fmla="*/ 1859070 h 3205293"/>
              <a:gd name="connsiteX36" fmla="*/ 4595886 w 6127847"/>
              <a:gd name="connsiteY36" fmla="*/ 1891123 h 3205293"/>
              <a:gd name="connsiteX37" fmla="*/ 4723457 w 6127847"/>
              <a:gd name="connsiteY37" fmla="*/ 1923176 h 3205293"/>
              <a:gd name="connsiteX38" fmla="*/ 4851038 w 6127847"/>
              <a:gd name="connsiteY38" fmla="*/ 1955229 h 3205293"/>
              <a:gd name="connsiteX39" fmla="*/ 4978961 w 6127847"/>
              <a:gd name="connsiteY39" fmla="*/ 2019335 h 3205293"/>
              <a:gd name="connsiteX40" fmla="*/ 5106543 w 6127847"/>
              <a:gd name="connsiteY40" fmla="*/ 2083441 h 3205293"/>
              <a:gd name="connsiteX41" fmla="*/ 5234114 w 6127847"/>
              <a:gd name="connsiteY41" fmla="*/ 2147546 h 3205293"/>
              <a:gd name="connsiteX42" fmla="*/ 5361695 w 6127847"/>
              <a:gd name="connsiteY42" fmla="*/ 2179599 h 3205293"/>
              <a:gd name="connsiteX43" fmla="*/ 5489619 w 6127847"/>
              <a:gd name="connsiteY43" fmla="*/ 2179599 h 3205293"/>
              <a:gd name="connsiteX44" fmla="*/ 5617190 w 6127847"/>
              <a:gd name="connsiteY44" fmla="*/ 2179599 h 3205293"/>
              <a:gd name="connsiteX45" fmla="*/ 5744772 w 6127847"/>
              <a:gd name="connsiteY45" fmla="*/ 2179599 h 3205293"/>
              <a:gd name="connsiteX46" fmla="*/ 5872343 w 6127847"/>
              <a:gd name="connsiteY46" fmla="*/ 2211652 h 3205293"/>
              <a:gd name="connsiteX47" fmla="*/ 6000276 w 6127847"/>
              <a:gd name="connsiteY47" fmla="*/ 2211652 h 3205293"/>
              <a:gd name="connsiteX48" fmla="*/ 6127847 w 6127847"/>
              <a:gd name="connsiteY48" fmla="*/ 2211652 h 3205293"/>
              <a:gd name="connsiteX49" fmla="*/ 6127847 w 6127847"/>
              <a:gd name="connsiteY49" fmla="*/ 3205293 h 3205293"/>
              <a:gd name="connsiteX50" fmla="*/ 6000276 w 6127847"/>
              <a:gd name="connsiteY50" fmla="*/ 3205293 h 3205293"/>
              <a:gd name="connsiteX51" fmla="*/ 5872343 w 6127847"/>
              <a:gd name="connsiteY51" fmla="*/ 3205293 h 3205293"/>
              <a:gd name="connsiteX52" fmla="*/ 5744772 w 6127847"/>
              <a:gd name="connsiteY52" fmla="*/ 3205293 h 3205293"/>
              <a:gd name="connsiteX53" fmla="*/ 5617190 w 6127847"/>
              <a:gd name="connsiteY53" fmla="*/ 3205293 h 3205293"/>
              <a:gd name="connsiteX54" fmla="*/ 5489619 w 6127847"/>
              <a:gd name="connsiteY54" fmla="*/ 3205293 h 3205293"/>
              <a:gd name="connsiteX55" fmla="*/ 5361695 w 6127847"/>
              <a:gd name="connsiteY55" fmla="*/ 3205293 h 3205293"/>
              <a:gd name="connsiteX56" fmla="*/ 5234114 w 6127847"/>
              <a:gd name="connsiteY56" fmla="*/ 3205293 h 3205293"/>
              <a:gd name="connsiteX57" fmla="*/ 5106543 w 6127847"/>
              <a:gd name="connsiteY57" fmla="*/ 3205293 h 3205293"/>
              <a:gd name="connsiteX58" fmla="*/ 4978961 w 6127847"/>
              <a:gd name="connsiteY58" fmla="*/ 3205293 h 3205293"/>
              <a:gd name="connsiteX59" fmla="*/ 4851038 w 6127847"/>
              <a:gd name="connsiteY59" fmla="*/ 3205293 h 3205293"/>
              <a:gd name="connsiteX60" fmla="*/ 4723457 w 6127847"/>
              <a:gd name="connsiteY60" fmla="*/ 3205293 h 3205293"/>
              <a:gd name="connsiteX61" fmla="*/ 4595886 w 6127847"/>
              <a:gd name="connsiteY61" fmla="*/ 3205293 h 3205293"/>
              <a:gd name="connsiteX62" fmla="*/ 4468314 w 6127847"/>
              <a:gd name="connsiteY62" fmla="*/ 3205293 h 3205293"/>
              <a:gd name="connsiteX63" fmla="*/ 4340381 w 6127847"/>
              <a:gd name="connsiteY63" fmla="*/ 3205293 h 3205293"/>
              <a:gd name="connsiteX64" fmla="*/ 4212809 w 6127847"/>
              <a:gd name="connsiteY64" fmla="*/ 3205293 h 3205293"/>
              <a:gd name="connsiteX65" fmla="*/ 4085228 w 6127847"/>
              <a:gd name="connsiteY65" fmla="*/ 3205293 h 3205293"/>
              <a:gd name="connsiteX66" fmla="*/ 3957657 w 6127847"/>
              <a:gd name="connsiteY66" fmla="*/ 3205293 h 3205293"/>
              <a:gd name="connsiteX67" fmla="*/ 3829733 w 6127847"/>
              <a:gd name="connsiteY67" fmla="*/ 3205293 h 3205293"/>
              <a:gd name="connsiteX68" fmla="*/ 3702152 w 6127847"/>
              <a:gd name="connsiteY68" fmla="*/ 3205293 h 3205293"/>
              <a:gd name="connsiteX69" fmla="*/ 3574581 w 6127847"/>
              <a:gd name="connsiteY69" fmla="*/ 3205293 h 3205293"/>
              <a:gd name="connsiteX70" fmla="*/ 3447000 w 6127847"/>
              <a:gd name="connsiteY70" fmla="*/ 3205293 h 3205293"/>
              <a:gd name="connsiteX71" fmla="*/ 3319076 w 6127847"/>
              <a:gd name="connsiteY71" fmla="*/ 3205293 h 3205293"/>
              <a:gd name="connsiteX72" fmla="*/ 3191495 w 6127847"/>
              <a:gd name="connsiteY72" fmla="*/ 3205293 h 3205293"/>
              <a:gd name="connsiteX73" fmla="*/ 3063924 w 6127847"/>
              <a:gd name="connsiteY73" fmla="*/ 3205293 h 3205293"/>
              <a:gd name="connsiteX74" fmla="*/ 2936352 w 6127847"/>
              <a:gd name="connsiteY74" fmla="*/ 3205293 h 3205293"/>
              <a:gd name="connsiteX75" fmla="*/ 2808419 w 6127847"/>
              <a:gd name="connsiteY75" fmla="*/ 3205293 h 3205293"/>
              <a:gd name="connsiteX76" fmla="*/ 2680848 w 6127847"/>
              <a:gd name="connsiteY76" fmla="*/ 3205293 h 3205293"/>
              <a:gd name="connsiteX77" fmla="*/ 2553267 w 6127847"/>
              <a:gd name="connsiteY77" fmla="*/ 3205293 h 3205293"/>
              <a:gd name="connsiteX78" fmla="*/ 2425695 w 6127847"/>
              <a:gd name="connsiteY78" fmla="*/ 3205293 h 3205293"/>
              <a:gd name="connsiteX79" fmla="*/ 6102276 w 6127847"/>
              <a:gd name="connsiteY79" fmla="*/ 15497 h 3205293"/>
              <a:gd name="connsiteX80" fmla="*/ 0 w 6127847"/>
              <a:gd name="connsiteY80" fmla="*/ 0 h 3205293"/>
              <a:gd name="connsiteX0" fmla="*/ 0 w 6127847"/>
              <a:gd name="connsiteY0" fmla="*/ 0 h 3205293"/>
              <a:gd name="connsiteX1" fmla="*/ 127576 w 6127847"/>
              <a:gd name="connsiteY1" fmla="*/ 32053 h 3205293"/>
              <a:gd name="connsiteX2" fmla="*/ 255153 w 6127847"/>
              <a:gd name="connsiteY2" fmla="*/ 64106 h 3205293"/>
              <a:gd name="connsiteX3" fmla="*/ 383078 w 6127847"/>
              <a:gd name="connsiteY3" fmla="*/ 96159 h 3205293"/>
              <a:gd name="connsiteX4" fmla="*/ 510654 w 6127847"/>
              <a:gd name="connsiteY4" fmla="*/ 160265 h 3205293"/>
              <a:gd name="connsiteX5" fmla="*/ 638231 w 6127847"/>
              <a:gd name="connsiteY5" fmla="*/ 192318 h 3205293"/>
              <a:gd name="connsiteX6" fmla="*/ 765806 w 6127847"/>
              <a:gd name="connsiteY6" fmla="*/ 288476 h 3205293"/>
              <a:gd name="connsiteX7" fmla="*/ 893731 w 6127847"/>
              <a:gd name="connsiteY7" fmla="*/ 352582 h 3205293"/>
              <a:gd name="connsiteX8" fmla="*/ 1021305 w 6127847"/>
              <a:gd name="connsiteY8" fmla="*/ 448741 h 3205293"/>
              <a:gd name="connsiteX9" fmla="*/ 1148886 w 6127847"/>
              <a:gd name="connsiteY9" fmla="*/ 544900 h 3205293"/>
              <a:gd name="connsiteX10" fmla="*/ 1276457 w 6127847"/>
              <a:gd name="connsiteY10" fmla="*/ 576953 h 3205293"/>
              <a:gd name="connsiteX11" fmla="*/ 1404390 w 6127847"/>
              <a:gd name="connsiteY11" fmla="*/ 641059 h 3205293"/>
              <a:gd name="connsiteX12" fmla="*/ 1531962 w 6127847"/>
              <a:gd name="connsiteY12" fmla="*/ 737217 h 3205293"/>
              <a:gd name="connsiteX13" fmla="*/ 1659533 w 6127847"/>
              <a:gd name="connsiteY13" fmla="*/ 801323 h 3205293"/>
              <a:gd name="connsiteX14" fmla="*/ 1787114 w 6127847"/>
              <a:gd name="connsiteY14" fmla="*/ 897482 h 3205293"/>
              <a:gd name="connsiteX15" fmla="*/ 1915038 w 6127847"/>
              <a:gd name="connsiteY15" fmla="*/ 961588 h 3205293"/>
              <a:gd name="connsiteX16" fmla="*/ 2042619 w 6127847"/>
              <a:gd name="connsiteY16" fmla="*/ 1025694 h 3205293"/>
              <a:gd name="connsiteX17" fmla="*/ 2170191 w 6127847"/>
              <a:gd name="connsiteY17" fmla="*/ 1089800 h 3205293"/>
              <a:gd name="connsiteX18" fmla="*/ 2297771 w 6127847"/>
              <a:gd name="connsiteY18" fmla="*/ 1121853 h 3205293"/>
              <a:gd name="connsiteX19" fmla="*/ 2425695 w 6127847"/>
              <a:gd name="connsiteY19" fmla="*/ 1153906 h 3205293"/>
              <a:gd name="connsiteX20" fmla="*/ 2553267 w 6127847"/>
              <a:gd name="connsiteY20" fmla="*/ 1185959 h 3205293"/>
              <a:gd name="connsiteX21" fmla="*/ 2680848 w 6127847"/>
              <a:gd name="connsiteY21" fmla="*/ 1218011 h 3205293"/>
              <a:gd name="connsiteX22" fmla="*/ 2808419 w 6127847"/>
              <a:gd name="connsiteY22" fmla="*/ 1282117 h 3205293"/>
              <a:gd name="connsiteX23" fmla="*/ 2936352 w 6127847"/>
              <a:gd name="connsiteY23" fmla="*/ 1346223 h 3205293"/>
              <a:gd name="connsiteX24" fmla="*/ 3063924 w 6127847"/>
              <a:gd name="connsiteY24" fmla="*/ 1410329 h 3205293"/>
              <a:gd name="connsiteX25" fmla="*/ 3191495 w 6127847"/>
              <a:gd name="connsiteY25" fmla="*/ 1474435 h 3205293"/>
              <a:gd name="connsiteX26" fmla="*/ 3319076 w 6127847"/>
              <a:gd name="connsiteY26" fmla="*/ 1506488 h 3205293"/>
              <a:gd name="connsiteX27" fmla="*/ 3447000 w 6127847"/>
              <a:gd name="connsiteY27" fmla="*/ 1538541 h 3205293"/>
              <a:gd name="connsiteX28" fmla="*/ 3574581 w 6127847"/>
              <a:gd name="connsiteY28" fmla="*/ 1602647 h 3205293"/>
              <a:gd name="connsiteX29" fmla="*/ 3702152 w 6127847"/>
              <a:gd name="connsiteY29" fmla="*/ 1634699 h 3205293"/>
              <a:gd name="connsiteX30" fmla="*/ 3829733 w 6127847"/>
              <a:gd name="connsiteY30" fmla="*/ 1698805 h 3205293"/>
              <a:gd name="connsiteX31" fmla="*/ 3957657 w 6127847"/>
              <a:gd name="connsiteY31" fmla="*/ 1730858 h 3205293"/>
              <a:gd name="connsiteX32" fmla="*/ 4085228 w 6127847"/>
              <a:gd name="connsiteY32" fmla="*/ 1794964 h 3205293"/>
              <a:gd name="connsiteX33" fmla="*/ 4212809 w 6127847"/>
              <a:gd name="connsiteY33" fmla="*/ 1794964 h 3205293"/>
              <a:gd name="connsiteX34" fmla="*/ 4340381 w 6127847"/>
              <a:gd name="connsiteY34" fmla="*/ 1827017 h 3205293"/>
              <a:gd name="connsiteX35" fmla="*/ 4468314 w 6127847"/>
              <a:gd name="connsiteY35" fmla="*/ 1859070 h 3205293"/>
              <a:gd name="connsiteX36" fmla="*/ 4595886 w 6127847"/>
              <a:gd name="connsiteY36" fmla="*/ 1891123 h 3205293"/>
              <a:gd name="connsiteX37" fmla="*/ 4723457 w 6127847"/>
              <a:gd name="connsiteY37" fmla="*/ 1923176 h 3205293"/>
              <a:gd name="connsiteX38" fmla="*/ 4851038 w 6127847"/>
              <a:gd name="connsiteY38" fmla="*/ 1955229 h 3205293"/>
              <a:gd name="connsiteX39" fmla="*/ 4978961 w 6127847"/>
              <a:gd name="connsiteY39" fmla="*/ 2019335 h 3205293"/>
              <a:gd name="connsiteX40" fmla="*/ 5106543 w 6127847"/>
              <a:gd name="connsiteY40" fmla="*/ 2083441 h 3205293"/>
              <a:gd name="connsiteX41" fmla="*/ 5234114 w 6127847"/>
              <a:gd name="connsiteY41" fmla="*/ 2147546 h 3205293"/>
              <a:gd name="connsiteX42" fmla="*/ 5361695 w 6127847"/>
              <a:gd name="connsiteY42" fmla="*/ 2179599 h 3205293"/>
              <a:gd name="connsiteX43" fmla="*/ 5489619 w 6127847"/>
              <a:gd name="connsiteY43" fmla="*/ 2179599 h 3205293"/>
              <a:gd name="connsiteX44" fmla="*/ 5617190 w 6127847"/>
              <a:gd name="connsiteY44" fmla="*/ 2179599 h 3205293"/>
              <a:gd name="connsiteX45" fmla="*/ 5744772 w 6127847"/>
              <a:gd name="connsiteY45" fmla="*/ 2179599 h 3205293"/>
              <a:gd name="connsiteX46" fmla="*/ 5872343 w 6127847"/>
              <a:gd name="connsiteY46" fmla="*/ 2211652 h 3205293"/>
              <a:gd name="connsiteX47" fmla="*/ 6000276 w 6127847"/>
              <a:gd name="connsiteY47" fmla="*/ 2211652 h 3205293"/>
              <a:gd name="connsiteX48" fmla="*/ 6127847 w 6127847"/>
              <a:gd name="connsiteY48" fmla="*/ 2211652 h 3205293"/>
              <a:gd name="connsiteX49" fmla="*/ 6127847 w 6127847"/>
              <a:gd name="connsiteY49" fmla="*/ 3205293 h 3205293"/>
              <a:gd name="connsiteX50" fmla="*/ 6000276 w 6127847"/>
              <a:gd name="connsiteY50" fmla="*/ 3205293 h 3205293"/>
              <a:gd name="connsiteX51" fmla="*/ 5872343 w 6127847"/>
              <a:gd name="connsiteY51" fmla="*/ 3205293 h 3205293"/>
              <a:gd name="connsiteX52" fmla="*/ 5744772 w 6127847"/>
              <a:gd name="connsiteY52" fmla="*/ 3205293 h 3205293"/>
              <a:gd name="connsiteX53" fmla="*/ 5617190 w 6127847"/>
              <a:gd name="connsiteY53" fmla="*/ 3205293 h 3205293"/>
              <a:gd name="connsiteX54" fmla="*/ 5489619 w 6127847"/>
              <a:gd name="connsiteY54" fmla="*/ 3205293 h 3205293"/>
              <a:gd name="connsiteX55" fmla="*/ 5361695 w 6127847"/>
              <a:gd name="connsiteY55" fmla="*/ 3205293 h 3205293"/>
              <a:gd name="connsiteX56" fmla="*/ 5234114 w 6127847"/>
              <a:gd name="connsiteY56" fmla="*/ 3205293 h 3205293"/>
              <a:gd name="connsiteX57" fmla="*/ 5106543 w 6127847"/>
              <a:gd name="connsiteY57" fmla="*/ 3205293 h 3205293"/>
              <a:gd name="connsiteX58" fmla="*/ 4978961 w 6127847"/>
              <a:gd name="connsiteY58" fmla="*/ 3205293 h 3205293"/>
              <a:gd name="connsiteX59" fmla="*/ 4851038 w 6127847"/>
              <a:gd name="connsiteY59" fmla="*/ 3205293 h 3205293"/>
              <a:gd name="connsiteX60" fmla="*/ 4723457 w 6127847"/>
              <a:gd name="connsiteY60" fmla="*/ 3205293 h 3205293"/>
              <a:gd name="connsiteX61" fmla="*/ 4595886 w 6127847"/>
              <a:gd name="connsiteY61" fmla="*/ 3205293 h 3205293"/>
              <a:gd name="connsiteX62" fmla="*/ 4468314 w 6127847"/>
              <a:gd name="connsiteY62" fmla="*/ 3205293 h 3205293"/>
              <a:gd name="connsiteX63" fmla="*/ 4340381 w 6127847"/>
              <a:gd name="connsiteY63" fmla="*/ 3205293 h 3205293"/>
              <a:gd name="connsiteX64" fmla="*/ 4212809 w 6127847"/>
              <a:gd name="connsiteY64" fmla="*/ 3205293 h 3205293"/>
              <a:gd name="connsiteX65" fmla="*/ 4085228 w 6127847"/>
              <a:gd name="connsiteY65" fmla="*/ 3205293 h 3205293"/>
              <a:gd name="connsiteX66" fmla="*/ 3957657 w 6127847"/>
              <a:gd name="connsiteY66" fmla="*/ 3205293 h 3205293"/>
              <a:gd name="connsiteX67" fmla="*/ 3829733 w 6127847"/>
              <a:gd name="connsiteY67" fmla="*/ 3205293 h 3205293"/>
              <a:gd name="connsiteX68" fmla="*/ 3702152 w 6127847"/>
              <a:gd name="connsiteY68" fmla="*/ 3205293 h 3205293"/>
              <a:gd name="connsiteX69" fmla="*/ 3574581 w 6127847"/>
              <a:gd name="connsiteY69" fmla="*/ 3205293 h 3205293"/>
              <a:gd name="connsiteX70" fmla="*/ 3447000 w 6127847"/>
              <a:gd name="connsiteY70" fmla="*/ 3205293 h 3205293"/>
              <a:gd name="connsiteX71" fmla="*/ 3319076 w 6127847"/>
              <a:gd name="connsiteY71" fmla="*/ 3205293 h 3205293"/>
              <a:gd name="connsiteX72" fmla="*/ 3191495 w 6127847"/>
              <a:gd name="connsiteY72" fmla="*/ 3205293 h 3205293"/>
              <a:gd name="connsiteX73" fmla="*/ 3063924 w 6127847"/>
              <a:gd name="connsiteY73" fmla="*/ 3205293 h 3205293"/>
              <a:gd name="connsiteX74" fmla="*/ 2936352 w 6127847"/>
              <a:gd name="connsiteY74" fmla="*/ 3205293 h 3205293"/>
              <a:gd name="connsiteX75" fmla="*/ 2808419 w 6127847"/>
              <a:gd name="connsiteY75" fmla="*/ 3205293 h 3205293"/>
              <a:gd name="connsiteX76" fmla="*/ 2680848 w 6127847"/>
              <a:gd name="connsiteY76" fmla="*/ 3205293 h 3205293"/>
              <a:gd name="connsiteX77" fmla="*/ 2553267 w 6127847"/>
              <a:gd name="connsiteY77" fmla="*/ 3205293 h 3205293"/>
              <a:gd name="connsiteX78" fmla="*/ 6102276 w 6127847"/>
              <a:gd name="connsiteY78" fmla="*/ 15497 h 3205293"/>
              <a:gd name="connsiteX79" fmla="*/ 0 w 6127847"/>
              <a:gd name="connsiteY79" fmla="*/ 0 h 3205293"/>
              <a:gd name="connsiteX0" fmla="*/ 0 w 6127847"/>
              <a:gd name="connsiteY0" fmla="*/ 0 h 3205293"/>
              <a:gd name="connsiteX1" fmla="*/ 127576 w 6127847"/>
              <a:gd name="connsiteY1" fmla="*/ 32053 h 3205293"/>
              <a:gd name="connsiteX2" fmla="*/ 255153 w 6127847"/>
              <a:gd name="connsiteY2" fmla="*/ 64106 h 3205293"/>
              <a:gd name="connsiteX3" fmla="*/ 383078 w 6127847"/>
              <a:gd name="connsiteY3" fmla="*/ 96159 h 3205293"/>
              <a:gd name="connsiteX4" fmla="*/ 510654 w 6127847"/>
              <a:gd name="connsiteY4" fmla="*/ 160265 h 3205293"/>
              <a:gd name="connsiteX5" fmla="*/ 638231 w 6127847"/>
              <a:gd name="connsiteY5" fmla="*/ 192318 h 3205293"/>
              <a:gd name="connsiteX6" fmla="*/ 765806 w 6127847"/>
              <a:gd name="connsiteY6" fmla="*/ 288476 h 3205293"/>
              <a:gd name="connsiteX7" fmla="*/ 893731 w 6127847"/>
              <a:gd name="connsiteY7" fmla="*/ 352582 h 3205293"/>
              <a:gd name="connsiteX8" fmla="*/ 1021305 w 6127847"/>
              <a:gd name="connsiteY8" fmla="*/ 448741 h 3205293"/>
              <a:gd name="connsiteX9" fmla="*/ 1148886 w 6127847"/>
              <a:gd name="connsiteY9" fmla="*/ 544900 h 3205293"/>
              <a:gd name="connsiteX10" fmla="*/ 1276457 w 6127847"/>
              <a:gd name="connsiteY10" fmla="*/ 576953 h 3205293"/>
              <a:gd name="connsiteX11" fmla="*/ 1404390 w 6127847"/>
              <a:gd name="connsiteY11" fmla="*/ 641059 h 3205293"/>
              <a:gd name="connsiteX12" fmla="*/ 1531962 w 6127847"/>
              <a:gd name="connsiteY12" fmla="*/ 737217 h 3205293"/>
              <a:gd name="connsiteX13" fmla="*/ 1659533 w 6127847"/>
              <a:gd name="connsiteY13" fmla="*/ 801323 h 3205293"/>
              <a:gd name="connsiteX14" fmla="*/ 1787114 w 6127847"/>
              <a:gd name="connsiteY14" fmla="*/ 897482 h 3205293"/>
              <a:gd name="connsiteX15" fmla="*/ 1915038 w 6127847"/>
              <a:gd name="connsiteY15" fmla="*/ 961588 h 3205293"/>
              <a:gd name="connsiteX16" fmla="*/ 2042619 w 6127847"/>
              <a:gd name="connsiteY16" fmla="*/ 1025694 h 3205293"/>
              <a:gd name="connsiteX17" fmla="*/ 2170191 w 6127847"/>
              <a:gd name="connsiteY17" fmla="*/ 1089800 h 3205293"/>
              <a:gd name="connsiteX18" fmla="*/ 2297771 w 6127847"/>
              <a:gd name="connsiteY18" fmla="*/ 1121853 h 3205293"/>
              <a:gd name="connsiteX19" fmla="*/ 2425695 w 6127847"/>
              <a:gd name="connsiteY19" fmla="*/ 1153906 h 3205293"/>
              <a:gd name="connsiteX20" fmla="*/ 2553267 w 6127847"/>
              <a:gd name="connsiteY20" fmla="*/ 1185959 h 3205293"/>
              <a:gd name="connsiteX21" fmla="*/ 2680848 w 6127847"/>
              <a:gd name="connsiteY21" fmla="*/ 1218011 h 3205293"/>
              <a:gd name="connsiteX22" fmla="*/ 2808419 w 6127847"/>
              <a:gd name="connsiteY22" fmla="*/ 1282117 h 3205293"/>
              <a:gd name="connsiteX23" fmla="*/ 2936352 w 6127847"/>
              <a:gd name="connsiteY23" fmla="*/ 1346223 h 3205293"/>
              <a:gd name="connsiteX24" fmla="*/ 3063924 w 6127847"/>
              <a:gd name="connsiteY24" fmla="*/ 1410329 h 3205293"/>
              <a:gd name="connsiteX25" fmla="*/ 3191495 w 6127847"/>
              <a:gd name="connsiteY25" fmla="*/ 1474435 h 3205293"/>
              <a:gd name="connsiteX26" fmla="*/ 3319076 w 6127847"/>
              <a:gd name="connsiteY26" fmla="*/ 1506488 h 3205293"/>
              <a:gd name="connsiteX27" fmla="*/ 3447000 w 6127847"/>
              <a:gd name="connsiteY27" fmla="*/ 1538541 h 3205293"/>
              <a:gd name="connsiteX28" fmla="*/ 3574581 w 6127847"/>
              <a:gd name="connsiteY28" fmla="*/ 1602647 h 3205293"/>
              <a:gd name="connsiteX29" fmla="*/ 3702152 w 6127847"/>
              <a:gd name="connsiteY29" fmla="*/ 1634699 h 3205293"/>
              <a:gd name="connsiteX30" fmla="*/ 3829733 w 6127847"/>
              <a:gd name="connsiteY30" fmla="*/ 1698805 h 3205293"/>
              <a:gd name="connsiteX31" fmla="*/ 3957657 w 6127847"/>
              <a:gd name="connsiteY31" fmla="*/ 1730858 h 3205293"/>
              <a:gd name="connsiteX32" fmla="*/ 4085228 w 6127847"/>
              <a:gd name="connsiteY32" fmla="*/ 1794964 h 3205293"/>
              <a:gd name="connsiteX33" fmla="*/ 4212809 w 6127847"/>
              <a:gd name="connsiteY33" fmla="*/ 1794964 h 3205293"/>
              <a:gd name="connsiteX34" fmla="*/ 4340381 w 6127847"/>
              <a:gd name="connsiteY34" fmla="*/ 1827017 h 3205293"/>
              <a:gd name="connsiteX35" fmla="*/ 4468314 w 6127847"/>
              <a:gd name="connsiteY35" fmla="*/ 1859070 h 3205293"/>
              <a:gd name="connsiteX36" fmla="*/ 4595886 w 6127847"/>
              <a:gd name="connsiteY36" fmla="*/ 1891123 h 3205293"/>
              <a:gd name="connsiteX37" fmla="*/ 4723457 w 6127847"/>
              <a:gd name="connsiteY37" fmla="*/ 1923176 h 3205293"/>
              <a:gd name="connsiteX38" fmla="*/ 4851038 w 6127847"/>
              <a:gd name="connsiteY38" fmla="*/ 1955229 h 3205293"/>
              <a:gd name="connsiteX39" fmla="*/ 4978961 w 6127847"/>
              <a:gd name="connsiteY39" fmla="*/ 2019335 h 3205293"/>
              <a:gd name="connsiteX40" fmla="*/ 5106543 w 6127847"/>
              <a:gd name="connsiteY40" fmla="*/ 2083441 h 3205293"/>
              <a:gd name="connsiteX41" fmla="*/ 5234114 w 6127847"/>
              <a:gd name="connsiteY41" fmla="*/ 2147546 h 3205293"/>
              <a:gd name="connsiteX42" fmla="*/ 5361695 w 6127847"/>
              <a:gd name="connsiteY42" fmla="*/ 2179599 h 3205293"/>
              <a:gd name="connsiteX43" fmla="*/ 5489619 w 6127847"/>
              <a:gd name="connsiteY43" fmla="*/ 2179599 h 3205293"/>
              <a:gd name="connsiteX44" fmla="*/ 5617190 w 6127847"/>
              <a:gd name="connsiteY44" fmla="*/ 2179599 h 3205293"/>
              <a:gd name="connsiteX45" fmla="*/ 5744772 w 6127847"/>
              <a:gd name="connsiteY45" fmla="*/ 2179599 h 3205293"/>
              <a:gd name="connsiteX46" fmla="*/ 5872343 w 6127847"/>
              <a:gd name="connsiteY46" fmla="*/ 2211652 h 3205293"/>
              <a:gd name="connsiteX47" fmla="*/ 6000276 w 6127847"/>
              <a:gd name="connsiteY47" fmla="*/ 2211652 h 3205293"/>
              <a:gd name="connsiteX48" fmla="*/ 6127847 w 6127847"/>
              <a:gd name="connsiteY48" fmla="*/ 2211652 h 3205293"/>
              <a:gd name="connsiteX49" fmla="*/ 6127847 w 6127847"/>
              <a:gd name="connsiteY49" fmla="*/ 3205293 h 3205293"/>
              <a:gd name="connsiteX50" fmla="*/ 6000276 w 6127847"/>
              <a:gd name="connsiteY50" fmla="*/ 3205293 h 3205293"/>
              <a:gd name="connsiteX51" fmla="*/ 5872343 w 6127847"/>
              <a:gd name="connsiteY51" fmla="*/ 3205293 h 3205293"/>
              <a:gd name="connsiteX52" fmla="*/ 5744772 w 6127847"/>
              <a:gd name="connsiteY52" fmla="*/ 3205293 h 3205293"/>
              <a:gd name="connsiteX53" fmla="*/ 5617190 w 6127847"/>
              <a:gd name="connsiteY53" fmla="*/ 3205293 h 3205293"/>
              <a:gd name="connsiteX54" fmla="*/ 5489619 w 6127847"/>
              <a:gd name="connsiteY54" fmla="*/ 3205293 h 3205293"/>
              <a:gd name="connsiteX55" fmla="*/ 5361695 w 6127847"/>
              <a:gd name="connsiteY55" fmla="*/ 3205293 h 3205293"/>
              <a:gd name="connsiteX56" fmla="*/ 5234114 w 6127847"/>
              <a:gd name="connsiteY56" fmla="*/ 3205293 h 3205293"/>
              <a:gd name="connsiteX57" fmla="*/ 5106543 w 6127847"/>
              <a:gd name="connsiteY57" fmla="*/ 3205293 h 3205293"/>
              <a:gd name="connsiteX58" fmla="*/ 4978961 w 6127847"/>
              <a:gd name="connsiteY58" fmla="*/ 3205293 h 3205293"/>
              <a:gd name="connsiteX59" fmla="*/ 4851038 w 6127847"/>
              <a:gd name="connsiteY59" fmla="*/ 3205293 h 3205293"/>
              <a:gd name="connsiteX60" fmla="*/ 4723457 w 6127847"/>
              <a:gd name="connsiteY60" fmla="*/ 3205293 h 3205293"/>
              <a:gd name="connsiteX61" fmla="*/ 4595886 w 6127847"/>
              <a:gd name="connsiteY61" fmla="*/ 3205293 h 3205293"/>
              <a:gd name="connsiteX62" fmla="*/ 4468314 w 6127847"/>
              <a:gd name="connsiteY62" fmla="*/ 3205293 h 3205293"/>
              <a:gd name="connsiteX63" fmla="*/ 4340381 w 6127847"/>
              <a:gd name="connsiteY63" fmla="*/ 3205293 h 3205293"/>
              <a:gd name="connsiteX64" fmla="*/ 4212809 w 6127847"/>
              <a:gd name="connsiteY64" fmla="*/ 3205293 h 3205293"/>
              <a:gd name="connsiteX65" fmla="*/ 4085228 w 6127847"/>
              <a:gd name="connsiteY65" fmla="*/ 3205293 h 3205293"/>
              <a:gd name="connsiteX66" fmla="*/ 3957657 w 6127847"/>
              <a:gd name="connsiteY66" fmla="*/ 3205293 h 3205293"/>
              <a:gd name="connsiteX67" fmla="*/ 3829733 w 6127847"/>
              <a:gd name="connsiteY67" fmla="*/ 3205293 h 3205293"/>
              <a:gd name="connsiteX68" fmla="*/ 3702152 w 6127847"/>
              <a:gd name="connsiteY68" fmla="*/ 3205293 h 3205293"/>
              <a:gd name="connsiteX69" fmla="*/ 3574581 w 6127847"/>
              <a:gd name="connsiteY69" fmla="*/ 3205293 h 3205293"/>
              <a:gd name="connsiteX70" fmla="*/ 3447000 w 6127847"/>
              <a:gd name="connsiteY70" fmla="*/ 3205293 h 3205293"/>
              <a:gd name="connsiteX71" fmla="*/ 3319076 w 6127847"/>
              <a:gd name="connsiteY71" fmla="*/ 3205293 h 3205293"/>
              <a:gd name="connsiteX72" fmla="*/ 3191495 w 6127847"/>
              <a:gd name="connsiteY72" fmla="*/ 3205293 h 3205293"/>
              <a:gd name="connsiteX73" fmla="*/ 3063924 w 6127847"/>
              <a:gd name="connsiteY73" fmla="*/ 3205293 h 3205293"/>
              <a:gd name="connsiteX74" fmla="*/ 2936352 w 6127847"/>
              <a:gd name="connsiteY74" fmla="*/ 3205293 h 3205293"/>
              <a:gd name="connsiteX75" fmla="*/ 2808419 w 6127847"/>
              <a:gd name="connsiteY75" fmla="*/ 3205293 h 3205293"/>
              <a:gd name="connsiteX76" fmla="*/ 2680848 w 6127847"/>
              <a:gd name="connsiteY76" fmla="*/ 3205293 h 3205293"/>
              <a:gd name="connsiteX77" fmla="*/ 6102276 w 6127847"/>
              <a:gd name="connsiteY77" fmla="*/ 15497 h 3205293"/>
              <a:gd name="connsiteX78" fmla="*/ 0 w 6127847"/>
              <a:gd name="connsiteY78" fmla="*/ 0 h 3205293"/>
              <a:gd name="connsiteX0" fmla="*/ 0 w 6127847"/>
              <a:gd name="connsiteY0" fmla="*/ 0 h 3205293"/>
              <a:gd name="connsiteX1" fmla="*/ 127576 w 6127847"/>
              <a:gd name="connsiteY1" fmla="*/ 32053 h 3205293"/>
              <a:gd name="connsiteX2" fmla="*/ 255153 w 6127847"/>
              <a:gd name="connsiteY2" fmla="*/ 64106 h 3205293"/>
              <a:gd name="connsiteX3" fmla="*/ 383078 w 6127847"/>
              <a:gd name="connsiteY3" fmla="*/ 96159 h 3205293"/>
              <a:gd name="connsiteX4" fmla="*/ 510654 w 6127847"/>
              <a:gd name="connsiteY4" fmla="*/ 160265 h 3205293"/>
              <a:gd name="connsiteX5" fmla="*/ 638231 w 6127847"/>
              <a:gd name="connsiteY5" fmla="*/ 192318 h 3205293"/>
              <a:gd name="connsiteX6" fmla="*/ 765806 w 6127847"/>
              <a:gd name="connsiteY6" fmla="*/ 288476 h 3205293"/>
              <a:gd name="connsiteX7" fmla="*/ 893731 w 6127847"/>
              <a:gd name="connsiteY7" fmla="*/ 352582 h 3205293"/>
              <a:gd name="connsiteX8" fmla="*/ 1021305 w 6127847"/>
              <a:gd name="connsiteY8" fmla="*/ 448741 h 3205293"/>
              <a:gd name="connsiteX9" fmla="*/ 1148886 w 6127847"/>
              <a:gd name="connsiteY9" fmla="*/ 544900 h 3205293"/>
              <a:gd name="connsiteX10" fmla="*/ 1276457 w 6127847"/>
              <a:gd name="connsiteY10" fmla="*/ 576953 h 3205293"/>
              <a:gd name="connsiteX11" fmla="*/ 1404390 w 6127847"/>
              <a:gd name="connsiteY11" fmla="*/ 641059 h 3205293"/>
              <a:gd name="connsiteX12" fmla="*/ 1531962 w 6127847"/>
              <a:gd name="connsiteY12" fmla="*/ 737217 h 3205293"/>
              <a:gd name="connsiteX13" fmla="*/ 1659533 w 6127847"/>
              <a:gd name="connsiteY13" fmla="*/ 801323 h 3205293"/>
              <a:gd name="connsiteX14" fmla="*/ 1787114 w 6127847"/>
              <a:gd name="connsiteY14" fmla="*/ 897482 h 3205293"/>
              <a:gd name="connsiteX15" fmla="*/ 1915038 w 6127847"/>
              <a:gd name="connsiteY15" fmla="*/ 961588 h 3205293"/>
              <a:gd name="connsiteX16" fmla="*/ 2042619 w 6127847"/>
              <a:gd name="connsiteY16" fmla="*/ 1025694 h 3205293"/>
              <a:gd name="connsiteX17" fmla="*/ 2170191 w 6127847"/>
              <a:gd name="connsiteY17" fmla="*/ 1089800 h 3205293"/>
              <a:gd name="connsiteX18" fmla="*/ 2297771 w 6127847"/>
              <a:gd name="connsiteY18" fmla="*/ 1121853 h 3205293"/>
              <a:gd name="connsiteX19" fmla="*/ 2425695 w 6127847"/>
              <a:gd name="connsiteY19" fmla="*/ 1153906 h 3205293"/>
              <a:gd name="connsiteX20" fmla="*/ 2553267 w 6127847"/>
              <a:gd name="connsiteY20" fmla="*/ 1185959 h 3205293"/>
              <a:gd name="connsiteX21" fmla="*/ 2680848 w 6127847"/>
              <a:gd name="connsiteY21" fmla="*/ 1218011 h 3205293"/>
              <a:gd name="connsiteX22" fmla="*/ 2808419 w 6127847"/>
              <a:gd name="connsiteY22" fmla="*/ 1282117 h 3205293"/>
              <a:gd name="connsiteX23" fmla="*/ 2936352 w 6127847"/>
              <a:gd name="connsiteY23" fmla="*/ 1346223 h 3205293"/>
              <a:gd name="connsiteX24" fmla="*/ 3063924 w 6127847"/>
              <a:gd name="connsiteY24" fmla="*/ 1410329 h 3205293"/>
              <a:gd name="connsiteX25" fmla="*/ 3191495 w 6127847"/>
              <a:gd name="connsiteY25" fmla="*/ 1474435 h 3205293"/>
              <a:gd name="connsiteX26" fmla="*/ 3319076 w 6127847"/>
              <a:gd name="connsiteY26" fmla="*/ 1506488 h 3205293"/>
              <a:gd name="connsiteX27" fmla="*/ 3447000 w 6127847"/>
              <a:gd name="connsiteY27" fmla="*/ 1538541 h 3205293"/>
              <a:gd name="connsiteX28" fmla="*/ 3574581 w 6127847"/>
              <a:gd name="connsiteY28" fmla="*/ 1602647 h 3205293"/>
              <a:gd name="connsiteX29" fmla="*/ 3702152 w 6127847"/>
              <a:gd name="connsiteY29" fmla="*/ 1634699 h 3205293"/>
              <a:gd name="connsiteX30" fmla="*/ 3829733 w 6127847"/>
              <a:gd name="connsiteY30" fmla="*/ 1698805 h 3205293"/>
              <a:gd name="connsiteX31" fmla="*/ 3957657 w 6127847"/>
              <a:gd name="connsiteY31" fmla="*/ 1730858 h 3205293"/>
              <a:gd name="connsiteX32" fmla="*/ 4085228 w 6127847"/>
              <a:gd name="connsiteY32" fmla="*/ 1794964 h 3205293"/>
              <a:gd name="connsiteX33" fmla="*/ 4212809 w 6127847"/>
              <a:gd name="connsiteY33" fmla="*/ 1794964 h 3205293"/>
              <a:gd name="connsiteX34" fmla="*/ 4340381 w 6127847"/>
              <a:gd name="connsiteY34" fmla="*/ 1827017 h 3205293"/>
              <a:gd name="connsiteX35" fmla="*/ 4468314 w 6127847"/>
              <a:gd name="connsiteY35" fmla="*/ 1859070 h 3205293"/>
              <a:gd name="connsiteX36" fmla="*/ 4595886 w 6127847"/>
              <a:gd name="connsiteY36" fmla="*/ 1891123 h 3205293"/>
              <a:gd name="connsiteX37" fmla="*/ 4723457 w 6127847"/>
              <a:gd name="connsiteY37" fmla="*/ 1923176 h 3205293"/>
              <a:gd name="connsiteX38" fmla="*/ 4851038 w 6127847"/>
              <a:gd name="connsiteY38" fmla="*/ 1955229 h 3205293"/>
              <a:gd name="connsiteX39" fmla="*/ 4978961 w 6127847"/>
              <a:gd name="connsiteY39" fmla="*/ 2019335 h 3205293"/>
              <a:gd name="connsiteX40" fmla="*/ 5106543 w 6127847"/>
              <a:gd name="connsiteY40" fmla="*/ 2083441 h 3205293"/>
              <a:gd name="connsiteX41" fmla="*/ 5234114 w 6127847"/>
              <a:gd name="connsiteY41" fmla="*/ 2147546 h 3205293"/>
              <a:gd name="connsiteX42" fmla="*/ 5361695 w 6127847"/>
              <a:gd name="connsiteY42" fmla="*/ 2179599 h 3205293"/>
              <a:gd name="connsiteX43" fmla="*/ 5489619 w 6127847"/>
              <a:gd name="connsiteY43" fmla="*/ 2179599 h 3205293"/>
              <a:gd name="connsiteX44" fmla="*/ 5617190 w 6127847"/>
              <a:gd name="connsiteY44" fmla="*/ 2179599 h 3205293"/>
              <a:gd name="connsiteX45" fmla="*/ 5744772 w 6127847"/>
              <a:gd name="connsiteY45" fmla="*/ 2179599 h 3205293"/>
              <a:gd name="connsiteX46" fmla="*/ 5872343 w 6127847"/>
              <a:gd name="connsiteY46" fmla="*/ 2211652 h 3205293"/>
              <a:gd name="connsiteX47" fmla="*/ 6000276 w 6127847"/>
              <a:gd name="connsiteY47" fmla="*/ 2211652 h 3205293"/>
              <a:gd name="connsiteX48" fmla="*/ 6127847 w 6127847"/>
              <a:gd name="connsiteY48" fmla="*/ 2211652 h 3205293"/>
              <a:gd name="connsiteX49" fmla="*/ 6127847 w 6127847"/>
              <a:gd name="connsiteY49" fmla="*/ 3205293 h 3205293"/>
              <a:gd name="connsiteX50" fmla="*/ 6000276 w 6127847"/>
              <a:gd name="connsiteY50" fmla="*/ 3205293 h 3205293"/>
              <a:gd name="connsiteX51" fmla="*/ 5872343 w 6127847"/>
              <a:gd name="connsiteY51" fmla="*/ 3205293 h 3205293"/>
              <a:gd name="connsiteX52" fmla="*/ 5744772 w 6127847"/>
              <a:gd name="connsiteY52" fmla="*/ 3205293 h 3205293"/>
              <a:gd name="connsiteX53" fmla="*/ 5617190 w 6127847"/>
              <a:gd name="connsiteY53" fmla="*/ 3205293 h 3205293"/>
              <a:gd name="connsiteX54" fmla="*/ 5489619 w 6127847"/>
              <a:gd name="connsiteY54" fmla="*/ 3205293 h 3205293"/>
              <a:gd name="connsiteX55" fmla="*/ 5361695 w 6127847"/>
              <a:gd name="connsiteY55" fmla="*/ 3205293 h 3205293"/>
              <a:gd name="connsiteX56" fmla="*/ 5234114 w 6127847"/>
              <a:gd name="connsiteY56" fmla="*/ 3205293 h 3205293"/>
              <a:gd name="connsiteX57" fmla="*/ 5106543 w 6127847"/>
              <a:gd name="connsiteY57" fmla="*/ 3205293 h 3205293"/>
              <a:gd name="connsiteX58" fmla="*/ 4978961 w 6127847"/>
              <a:gd name="connsiteY58" fmla="*/ 3205293 h 3205293"/>
              <a:gd name="connsiteX59" fmla="*/ 4851038 w 6127847"/>
              <a:gd name="connsiteY59" fmla="*/ 3205293 h 3205293"/>
              <a:gd name="connsiteX60" fmla="*/ 4723457 w 6127847"/>
              <a:gd name="connsiteY60" fmla="*/ 3205293 h 3205293"/>
              <a:gd name="connsiteX61" fmla="*/ 4595886 w 6127847"/>
              <a:gd name="connsiteY61" fmla="*/ 3205293 h 3205293"/>
              <a:gd name="connsiteX62" fmla="*/ 4468314 w 6127847"/>
              <a:gd name="connsiteY62" fmla="*/ 3205293 h 3205293"/>
              <a:gd name="connsiteX63" fmla="*/ 4340381 w 6127847"/>
              <a:gd name="connsiteY63" fmla="*/ 3205293 h 3205293"/>
              <a:gd name="connsiteX64" fmla="*/ 4212809 w 6127847"/>
              <a:gd name="connsiteY64" fmla="*/ 3205293 h 3205293"/>
              <a:gd name="connsiteX65" fmla="*/ 4085228 w 6127847"/>
              <a:gd name="connsiteY65" fmla="*/ 3205293 h 3205293"/>
              <a:gd name="connsiteX66" fmla="*/ 3957657 w 6127847"/>
              <a:gd name="connsiteY66" fmla="*/ 3205293 h 3205293"/>
              <a:gd name="connsiteX67" fmla="*/ 3829733 w 6127847"/>
              <a:gd name="connsiteY67" fmla="*/ 3205293 h 3205293"/>
              <a:gd name="connsiteX68" fmla="*/ 3702152 w 6127847"/>
              <a:gd name="connsiteY68" fmla="*/ 3205293 h 3205293"/>
              <a:gd name="connsiteX69" fmla="*/ 3574581 w 6127847"/>
              <a:gd name="connsiteY69" fmla="*/ 3205293 h 3205293"/>
              <a:gd name="connsiteX70" fmla="*/ 3447000 w 6127847"/>
              <a:gd name="connsiteY70" fmla="*/ 3205293 h 3205293"/>
              <a:gd name="connsiteX71" fmla="*/ 3319076 w 6127847"/>
              <a:gd name="connsiteY71" fmla="*/ 3205293 h 3205293"/>
              <a:gd name="connsiteX72" fmla="*/ 3191495 w 6127847"/>
              <a:gd name="connsiteY72" fmla="*/ 3205293 h 3205293"/>
              <a:gd name="connsiteX73" fmla="*/ 3063924 w 6127847"/>
              <a:gd name="connsiteY73" fmla="*/ 3205293 h 3205293"/>
              <a:gd name="connsiteX74" fmla="*/ 2936352 w 6127847"/>
              <a:gd name="connsiteY74" fmla="*/ 3205293 h 3205293"/>
              <a:gd name="connsiteX75" fmla="*/ 2808419 w 6127847"/>
              <a:gd name="connsiteY75" fmla="*/ 3205293 h 3205293"/>
              <a:gd name="connsiteX76" fmla="*/ 6102276 w 6127847"/>
              <a:gd name="connsiteY76" fmla="*/ 15497 h 3205293"/>
              <a:gd name="connsiteX77" fmla="*/ 0 w 6127847"/>
              <a:gd name="connsiteY77" fmla="*/ 0 h 3205293"/>
              <a:gd name="connsiteX0" fmla="*/ 0 w 6127847"/>
              <a:gd name="connsiteY0" fmla="*/ 0 h 3205293"/>
              <a:gd name="connsiteX1" fmla="*/ 127576 w 6127847"/>
              <a:gd name="connsiteY1" fmla="*/ 32053 h 3205293"/>
              <a:gd name="connsiteX2" fmla="*/ 255153 w 6127847"/>
              <a:gd name="connsiteY2" fmla="*/ 64106 h 3205293"/>
              <a:gd name="connsiteX3" fmla="*/ 383078 w 6127847"/>
              <a:gd name="connsiteY3" fmla="*/ 96159 h 3205293"/>
              <a:gd name="connsiteX4" fmla="*/ 510654 w 6127847"/>
              <a:gd name="connsiteY4" fmla="*/ 160265 h 3205293"/>
              <a:gd name="connsiteX5" fmla="*/ 638231 w 6127847"/>
              <a:gd name="connsiteY5" fmla="*/ 192318 h 3205293"/>
              <a:gd name="connsiteX6" fmla="*/ 765806 w 6127847"/>
              <a:gd name="connsiteY6" fmla="*/ 288476 h 3205293"/>
              <a:gd name="connsiteX7" fmla="*/ 893731 w 6127847"/>
              <a:gd name="connsiteY7" fmla="*/ 352582 h 3205293"/>
              <a:gd name="connsiteX8" fmla="*/ 1021305 w 6127847"/>
              <a:gd name="connsiteY8" fmla="*/ 448741 h 3205293"/>
              <a:gd name="connsiteX9" fmla="*/ 1148886 w 6127847"/>
              <a:gd name="connsiteY9" fmla="*/ 544900 h 3205293"/>
              <a:gd name="connsiteX10" fmla="*/ 1276457 w 6127847"/>
              <a:gd name="connsiteY10" fmla="*/ 576953 h 3205293"/>
              <a:gd name="connsiteX11" fmla="*/ 1404390 w 6127847"/>
              <a:gd name="connsiteY11" fmla="*/ 641059 h 3205293"/>
              <a:gd name="connsiteX12" fmla="*/ 1531962 w 6127847"/>
              <a:gd name="connsiteY12" fmla="*/ 737217 h 3205293"/>
              <a:gd name="connsiteX13" fmla="*/ 1659533 w 6127847"/>
              <a:gd name="connsiteY13" fmla="*/ 801323 h 3205293"/>
              <a:gd name="connsiteX14" fmla="*/ 1787114 w 6127847"/>
              <a:gd name="connsiteY14" fmla="*/ 897482 h 3205293"/>
              <a:gd name="connsiteX15" fmla="*/ 1915038 w 6127847"/>
              <a:gd name="connsiteY15" fmla="*/ 961588 h 3205293"/>
              <a:gd name="connsiteX16" fmla="*/ 2042619 w 6127847"/>
              <a:gd name="connsiteY16" fmla="*/ 1025694 h 3205293"/>
              <a:gd name="connsiteX17" fmla="*/ 2170191 w 6127847"/>
              <a:gd name="connsiteY17" fmla="*/ 1089800 h 3205293"/>
              <a:gd name="connsiteX18" fmla="*/ 2297771 w 6127847"/>
              <a:gd name="connsiteY18" fmla="*/ 1121853 h 3205293"/>
              <a:gd name="connsiteX19" fmla="*/ 2425695 w 6127847"/>
              <a:gd name="connsiteY19" fmla="*/ 1153906 h 3205293"/>
              <a:gd name="connsiteX20" fmla="*/ 2553267 w 6127847"/>
              <a:gd name="connsiteY20" fmla="*/ 1185959 h 3205293"/>
              <a:gd name="connsiteX21" fmla="*/ 2680848 w 6127847"/>
              <a:gd name="connsiteY21" fmla="*/ 1218011 h 3205293"/>
              <a:gd name="connsiteX22" fmla="*/ 2808419 w 6127847"/>
              <a:gd name="connsiteY22" fmla="*/ 1282117 h 3205293"/>
              <a:gd name="connsiteX23" fmla="*/ 2936352 w 6127847"/>
              <a:gd name="connsiteY23" fmla="*/ 1346223 h 3205293"/>
              <a:gd name="connsiteX24" fmla="*/ 3063924 w 6127847"/>
              <a:gd name="connsiteY24" fmla="*/ 1410329 h 3205293"/>
              <a:gd name="connsiteX25" fmla="*/ 3191495 w 6127847"/>
              <a:gd name="connsiteY25" fmla="*/ 1474435 h 3205293"/>
              <a:gd name="connsiteX26" fmla="*/ 3319076 w 6127847"/>
              <a:gd name="connsiteY26" fmla="*/ 1506488 h 3205293"/>
              <a:gd name="connsiteX27" fmla="*/ 3447000 w 6127847"/>
              <a:gd name="connsiteY27" fmla="*/ 1538541 h 3205293"/>
              <a:gd name="connsiteX28" fmla="*/ 3574581 w 6127847"/>
              <a:gd name="connsiteY28" fmla="*/ 1602647 h 3205293"/>
              <a:gd name="connsiteX29" fmla="*/ 3702152 w 6127847"/>
              <a:gd name="connsiteY29" fmla="*/ 1634699 h 3205293"/>
              <a:gd name="connsiteX30" fmla="*/ 3829733 w 6127847"/>
              <a:gd name="connsiteY30" fmla="*/ 1698805 h 3205293"/>
              <a:gd name="connsiteX31" fmla="*/ 3957657 w 6127847"/>
              <a:gd name="connsiteY31" fmla="*/ 1730858 h 3205293"/>
              <a:gd name="connsiteX32" fmla="*/ 4085228 w 6127847"/>
              <a:gd name="connsiteY32" fmla="*/ 1794964 h 3205293"/>
              <a:gd name="connsiteX33" fmla="*/ 4212809 w 6127847"/>
              <a:gd name="connsiteY33" fmla="*/ 1794964 h 3205293"/>
              <a:gd name="connsiteX34" fmla="*/ 4340381 w 6127847"/>
              <a:gd name="connsiteY34" fmla="*/ 1827017 h 3205293"/>
              <a:gd name="connsiteX35" fmla="*/ 4468314 w 6127847"/>
              <a:gd name="connsiteY35" fmla="*/ 1859070 h 3205293"/>
              <a:gd name="connsiteX36" fmla="*/ 4595886 w 6127847"/>
              <a:gd name="connsiteY36" fmla="*/ 1891123 h 3205293"/>
              <a:gd name="connsiteX37" fmla="*/ 4723457 w 6127847"/>
              <a:gd name="connsiteY37" fmla="*/ 1923176 h 3205293"/>
              <a:gd name="connsiteX38" fmla="*/ 4851038 w 6127847"/>
              <a:gd name="connsiteY38" fmla="*/ 1955229 h 3205293"/>
              <a:gd name="connsiteX39" fmla="*/ 4978961 w 6127847"/>
              <a:gd name="connsiteY39" fmla="*/ 2019335 h 3205293"/>
              <a:gd name="connsiteX40" fmla="*/ 5106543 w 6127847"/>
              <a:gd name="connsiteY40" fmla="*/ 2083441 h 3205293"/>
              <a:gd name="connsiteX41" fmla="*/ 5234114 w 6127847"/>
              <a:gd name="connsiteY41" fmla="*/ 2147546 h 3205293"/>
              <a:gd name="connsiteX42" fmla="*/ 5361695 w 6127847"/>
              <a:gd name="connsiteY42" fmla="*/ 2179599 h 3205293"/>
              <a:gd name="connsiteX43" fmla="*/ 5489619 w 6127847"/>
              <a:gd name="connsiteY43" fmla="*/ 2179599 h 3205293"/>
              <a:gd name="connsiteX44" fmla="*/ 5617190 w 6127847"/>
              <a:gd name="connsiteY44" fmla="*/ 2179599 h 3205293"/>
              <a:gd name="connsiteX45" fmla="*/ 5744772 w 6127847"/>
              <a:gd name="connsiteY45" fmla="*/ 2179599 h 3205293"/>
              <a:gd name="connsiteX46" fmla="*/ 5872343 w 6127847"/>
              <a:gd name="connsiteY46" fmla="*/ 2211652 h 3205293"/>
              <a:gd name="connsiteX47" fmla="*/ 6000276 w 6127847"/>
              <a:gd name="connsiteY47" fmla="*/ 2211652 h 3205293"/>
              <a:gd name="connsiteX48" fmla="*/ 6127847 w 6127847"/>
              <a:gd name="connsiteY48" fmla="*/ 2211652 h 3205293"/>
              <a:gd name="connsiteX49" fmla="*/ 6127847 w 6127847"/>
              <a:gd name="connsiteY49" fmla="*/ 3205293 h 3205293"/>
              <a:gd name="connsiteX50" fmla="*/ 6000276 w 6127847"/>
              <a:gd name="connsiteY50" fmla="*/ 3205293 h 3205293"/>
              <a:gd name="connsiteX51" fmla="*/ 5872343 w 6127847"/>
              <a:gd name="connsiteY51" fmla="*/ 3205293 h 3205293"/>
              <a:gd name="connsiteX52" fmla="*/ 5744772 w 6127847"/>
              <a:gd name="connsiteY52" fmla="*/ 3205293 h 3205293"/>
              <a:gd name="connsiteX53" fmla="*/ 5617190 w 6127847"/>
              <a:gd name="connsiteY53" fmla="*/ 3205293 h 3205293"/>
              <a:gd name="connsiteX54" fmla="*/ 5489619 w 6127847"/>
              <a:gd name="connsiteY54" fmla="*/ 3205293 h 3205293"/>
              <a:gd name="connsiteX55" fmla="*/ 5361695 w 6127847"/>
              <a:gd name="connsiteY55" fmla="*/ 3205293 h 3205293"/>
              <a:gd name="connsiteX56" fmla="*/ 5234114 w 6127847"/>
              <a:gd name="connsiteY56" fmla="*/ 3205293 h 3205293"/>
              <a:gd name="connsiteX57" fmla="*/ 5106543 w 6127847"/>
              <a:gd name="connsiteY57" fmla="*/ 3205293 h 3205293"/>
              <a:gd name="connsiteX58" fmla="*/ 4978961 w 6127847"/>
              <a:gd name="connsiteY58" fmla="*/ 3205293 h 3205293"/>
              <a:gd name="connsiteX59" fmla="*/ 4851038 w 6127847"/>
              <a:gd name="connsiteY59" fmla="*/ 3205293 h 3205293"/>
              <a:gd name="connsiteX60" fmla="*/ 4723457 w 6127847"/>
              <a:gd name="connsiteY60" fmla="*/ 3205293 h 3205293"/>
              <a:gd name="connsiteX61" fmla="*/ 4595886 w 6127847"/>
              <a:gd name="connsiteY61" fmla="*/ 3205293 h 3205293"/>
              <a:gd name="connsiteX62" fmla="*/ 4468314 w 6127847"/>
              <a:gd name="connsiteY62" fmla="*/ 3205293 h 3205293"/>
              <a:gd name="connsiteX63" fmla="*/ 4340381 w 6127847"/>
              <a:gd name="connsiteY63" fmla="*/ 3205293 h 3205293"/>
              <a:gd name="connsiteX64" fmla="*/ 4212809 w 6127847"/>
              <a:gd name="connsiteY64" fmla="*/ 3205293 h 3205293"/>
              <a:gd name="connsiteX65" fmla="*/ 4085228 w 6127847"/>
              <a:gd name="connsiteY65" fmla="*/ 3205293 h 3205293"/>
              <a:gd name="connsiteX66" fmla="*/ 3957657 w 6127847"/>
              <a:gd name="connsiteY66" fmla="*/ 3205293 h 3205293"/>
              <a:gd name="connsiteX67" fmla="*/ 3829733 w 6127847"/>
              <a:gd name="connsiteY67" fmla="*/ 3205293 h 3205293"/>
              <a:gd name="connsiteX68" fmla="*/ 3702152 w 6127847"/>
              <a:gd name="connsiteY68" fmla="*/ 3205293 h 3205293"/>
              <a:gd name="connsiteX69" fmla="*/ 3574581 w 6127847"/>
              <a:gd name="connsiteY69" fmla="*/ 3205293 h 3205293"/>
              <a:gd name="connsiteX70" fmla="*/ 3447000 w 6127847"/>
              <a:gd name="connsiteY70" fmla="*/ 3205293 h 3205293"/>
              <a:gd name="connsiteX71" fmla="*/ 3319076 w 6127847"/>
              <a:gd name="connsiteY71" fmla="*/ 3205293 h 3205293"/>
              <a:gd name="connsiteX72" fmla="*/ 3191495 w 6127847"/>
              <a:gd name="connsiteY72" fmla="*/ 3205293 h 3205293"/>
              <a:gd name="connsiteX73" fmla="*/ 3063924 w 6127847"/>
              <a:gd name="connsiteY73" fmla="*/ 3205293 h 3205293"/>
              <a:gd name="connsiteX74" fmla="*/ 2936352 w 6127847"/>
              <a:gd name="connsiteY74" fmla="*/ 3205293 h 3205293"/>
              <a:gd name="connsiteX75" fmla="*/ 6102276 w 6127847"/>
              <a:gd name="connsiteY75" fmla="*/ 15497 h 3205293"/>
              <a:gd name="connsiteX76" fmla="*/ 0 w 6127847"/>
              <a:gd name="connsiteY76" fmla="*/ 0 h 3205293"/>
              <a:gd name="connsiteX0" fmla="*/ 0 w 6127847"/>
              <a:gd name="connsiteY0" fmla="*/ 0 h 3205293"/>
              <a:gd name="connsiteX1" fmla="*/ 127576 w 6127847"/>
              <a:gd name="connsiteY1" fmla="*/ 32053 h 3205293"/>
              <a:gd name="connsiteX2" fmla="*/ 255153 w 6127847"/>
              <a:gd name="connsiteY2" fmla="*/ 64106 h 3205293"/>
              <a:gd name="connsiteX3" fmla="*/ 383078 w 6127847"/>
              <a:gd name="connsiteY3" fmla="*/ 96159 h 3205293"/>
              <a:gd name="connsiteX4" fmla="*/ 510654 w 6127847"/>
              <a:gd name="connsiteY4" fmla="*/ 160265 h 3205293"/>
              <a:gd name="connsiteX5" fmla="*/ 638231 w 6127847"/>
              <a:gd name="connsiteY5" fmla="*/ 192318 h 3205293"/>
              <a:gd name="connsiteX6" fmla="*/ 765806 w 6127847"/>
              <a:gd name="connsiteY6" fmla="*/ 288476 h 3205293"/>
              <a:gd name="connsiteX7" fmla="*/ 893731 w 6127847"/>
              <a:gd name="connsiteY7" fmla="*/ 352582 h 3205293"/>
              <a:gd name="connsiteX8" fmla="*/ 1021305 w 6127847"/>
              <a:gd name="connsiteY8" fmla="*/ 448741 h 3205293"/>
              <a:gd name="connsiteX9" fmla="*/ 1148886 w 6127847"/>
              <a:gd name="connsiteY9" fmla="*/ 544900 h 3205293"/>
              <a:gd name="connsiteX10" fmla="*/ 1276457 w 6127847"/>
              <a:gd name="connsiteY10" fmla="*/ 576953 h 3205293"/>
              <a:gd name="connsiteX11" fmla="*/ 1404390 w 6127847"/>
              <a:gd name="connsiteY11" fmla="*/ 641059 h 3205293"/>
              <a:gd name="connsiteX12" fmla="*/ 1531962 w 6127847"/>
              <a:gd name="connsiteY12" fmla="*/ 737217 h 3205293"/>
              <a:gd name="connsiteX13" fmla="*/ 1659533 w 6127847"/>
              <a:gd name="connsiteY13" fmla="*/ 801323 h 3205293"/>
              <a:gd name="connsiteX14" fmla="*/ 1787114 w 6127847"/>
              <a:gd name="connsiteY14" fmla="*/ 897482 h 3205293"/>
              <a:gd name="connsiteX15" fmla="*/ 1915038 w 6127847"/>
              <a:gd name="connsiteY15" fmla="*/ 961588 h 3205293"/>
              <a:gd name="connsiteX16" fmla="*/ 2042619 w 6127847"/>
              <a:gd name="connsiteY16" fmla="*/ 1025694 h 3205293"/>
              <a:gd name="connsiteX17" fmla="*/ 2170191 w 6127847"/>
              <a:gd name="connsiteY17" fmla="*/ 1089800 h 3205293"/>
              <a:gd name="connsiteX18" fmla="*/ 2297771 w 6127847"/>
              <a:gd name="connsiteY18" fmla="*/ 1121853 h 3205293"/>
              <a:gd name="connsiteX19" fmla="*/ 2425695 w 6127847"/>
              <a:gd name="connsiteY19" fmla="*/ 1153906 h 3205293"/>
              <a:gd name="connsiteX20" fmla="*/ 2553267 w 6127847"/>
              <a:gd name="connsiteY20" fmla="*/ 1185959 h 3205293"/>
              <a:gd name="connsiteX21" fmla="*/ 2680848 w 6127847"/>
              <a:gd name="connsiteY21" fmla="*/ 1218011 h 3205293"/>
              <a:gd name="connsiteX22" fmla="*/ 2808419 w 6127847"/>
              <a:gd name="connsiteY22" fmla="*/ 1282117 h 3205293"/>
              <a:gd name="connsiteX23" fmla="*/ 2936352 w 6127847"/>
              <a:gd name="connsiteY23" fmla="*/ 1346223 h 3205293"/>
              <a:gd name="connsiteX24" fmla="*/ 3063924 w 6127847"/>
              <a:gd name="connsiteY24" fmla="*/ 1410329 h 3205293"/>
              <a:gd name="connsiteX25" fmla="*/ 3191495 w 6127847"/>
              <a:gd name="connsiteY25" fmla="*/ 1474435 h 3205293"/>
              <a:gd name="connsiteX26" fmla="*/ 3319076 w 6127847"/>
              <a:gd name="connsiteY26" fmla="*/ 1506488 h 3205293"/>
              <a:gd name="connsiteX27" fmla="*/ 3447000 w 6127847"/>
              <a:gd name="connsiteY27" fmla="*/ 1538541 h 3205293"/>
              <a:gd name="connsiteX28" fmla="*/ 3574581 w 6127847"/>
              <a:gd name="connsiteY28" fmla="*/ 1602647 h 3205293"/>
              <a:gd name="connsiteX29" fmla="*/ 3702152 w 6127847"/>
              <a:gd name="connsiteY29" fmla="*/ 1634699 h 3205293"/>
              <a:gd name="connsiteX30" fmla="*/ 3829733 w 6127847"/>
              <a:gd name="connsiteY30" fmla="*/ 1698805 h 3205293"/>
              <a:gd name="connsiteX31" fmla="*/ 3957657 w 6127847"/>
              <a:gd name="connsiteY31" fmla="*/ 1730858 h 3205293"/>
              <a:gd name="connsiteX32" fmla="*/ 4085228 w 6127847"/>
              <a:gd name="connsiteY32" fmla="*/ 1794964 h 3205293"/>
              <a:gd name="connsiteX33" fmla="*/ 4212809 w 6127847"/>
              <a:gd name="connsiteY33" fmla="*/ 1794964 h 3205293"/>
              <a:gd name="connsiteX34" fmla="*/ 4340381 w 6127847"/>
              <a:gd name="connsiteY34" fmla="*/ 1827017 h 3205293"/>
              <a:gd name="connsiteX35" fmla="*/ 4468314 w 6127847"/>
              <a:gd name="connsiteY35" fmla="*/ 1859070 h 3205293"/>
              <a:gd name="connsiteX36" fmla="*/ 4595886 w 6127847"/>
              <a:gd name="connsiteY36" fmla="*/ 1891123 h 3205293"/>
              <a:gd name="connsiteX37" fmla="*/ 4723457 w 6127847"/>
              <a:gd name="connsiteY37" fmla="*/ 1923176 h 3205293"/>
              <a:gd name="connsiteX38" fmla="*/ 4851038 w 6127847"/>
              <a:gd name="connsiteY38" fmla="*/ 1955229 h 3205293"/>
              <a:gd name="connsiteX39" fmla="*/ 4978961 w 6127847"/>
              <a:gd name="connsiteY39" fmla="*/ 2019335 h 3205293"/>
              <a:gd name="connsiteX40" fmla="*/ 5106543 w 6127847"/>
              <a:gd name="connsiteY40" fmla="*/ 2083441 h 3205293"/>
              <a:gd name="connsiteX41" fmla="*/ 5234114 w 6127847"/>
              <a:gd name="connsiteY41" fmla="*/ 2147546 h 3205293"/>
              <a:gd name="connsiteX42" fmla="*/ 5361695 w 6127847"/>
              <a:gd name="connsiteY42" fmla="*/ 2179599 h 3205293"/>
              <a:gd name="connsiteX43" fmla="*/ 5489619 w 6127847"/>
              <a:gd name="connsiteY43" fmla="*/ 2179599 h 3205293"/>
              <a:gd name="connsiteX44" fmla="*/ 5617190 w 6127847"/>
              <a:gd name="connsiteY44" fmla="*/ 2179599 h 3205293"/>
              <a:gd name="connsiteX45" fmla="*/ 5744772 w 6127847"/>
              <a:gd name="connsiteY45" fmla="*/ 2179599 h 3205293"/>
              <a:gd name="connsiteX46" fmla="*/ 5872343 w 6127847"/>
              <a:gd name="connsiteY46" fmla="*/ 2211652 h 3205293"/>
              <a:gd name="connsiteX47" fmla="*/ 6000276 w 6127847"/>
              <a:gd name="connsiteY47" fmla="*/ 2211652 h 3205293"/>
              <a:gd name="connsiteX48" fmla="*/ 6127847 w 6127847"/>
              <a:gd name="connsiteY48" fmla="*/ 2211652 h 3205293"/>
              <a:gd name="connsiteX49" fmla="*/ 6127847 w 6127847"/>
              <a:gd name="connsiteY49" fmla="*/ 3205293 h 3205293"/>
              <a:gd name="connsiteX50" fmla="*/ 6000276 w 6127847"/>
              <a:gd name="connsiteY50" fmla="*/ 3205293 h 3205293"/>
              <a:gd name="connsiteX51" fmla="*/ 5872343 w 6127847"/>
              <a:gd name="connsiteY51" fmla="*/ 3205293 h 3205293"/>
              <a:gd name="connsiteX52" fmla="*/ 5744772 w 6127847"/>
              <a:gd name="connsiteY52" fmla="*/ 3205293 h 3205293"/>
              <a:gd name="connsiteX53" fmla="*/ 5617190 w 6127847"/>
              <a:gd name="connsiteY53" fmla="*/ 3205293 h 3205293"/>
              <a:gd name="connsiteX54" fmla="*/ 5489619 w 6127847"/>
              <a:gd name="connsiteY54" fmla="*/ 3205293 h 3205293"/>
              <a:gd name="connsiteX55" fmla="*/ 5361695 w 6127847"/>
              <a:gd name="connsiteY55" fmla="*/ 3205293 h 3205293"/>
              <a:gd name="connsiteX56" fmla="*/ 5234114 w 6127847"/>
              <a:gd name="connsiteY56" fmla="*/ 3205293 h 3205293"/>
              <a:gd name="connsiteX57" fmla="*/ 5106543 w 6127847"/>
              <a:gd name="connsiteY57" fmla="*/ 3205293 h 3205293"/>
              <a:gd name="connsiteX58" fmla="*/ 4978961 w 6127847"/>
              <a:gd name="connsiteY58" fmla="*/ 3205293 h 3205293"/>
              <a:gd name="connsiteX59" fmla="*/ 4851038 w 6127847"/>
              <a:gd name="connsiteY59" fmla="*/ 3205293 h 3205293"/>
              <a:gd name="connsiteX60" fmla="*/ 4723457 w 6127847"/>
              <a:gd name="connsiteY60" fmla="*/ 3205293 h 3205293"/>
              <a:gd name="connsiteX61" fmla="*/ 4595886 w 6127847"/>
              <a:gd name="connsiteY61" fmla="*/ 3205293 h 3205293"/>
              <a:gd name="connsiteX62" fmla="*/ 4468314 w 6127847"/>
              <a:gd name="connsiteY62" fmla="*/ 3205293 h 3205293"/>
              <a:gd name="connsiteX63" fmla="*/ 4340381 w 6127847"/>
              <a:gd name="connsiteY63" fmla="*/ 3205293 h 3205293"/>
              <a:gd name="connsiteX64" fmla="*/ 4212809 w 6127847"/>
              <a:gd name="connsiteY64" fmla="*/ 3205293 h 3205293"/>
              <a:gd name="connsiteX65" fmla="*/ 4085228 w 6127847"/>
              <a:gd name="connsiteY65" fmla="*/ 3205293 h 3205293"/>
              <a:gd name="connsiteX66" fmla="*/ 3957657 w 6127847"/>
              <a:gd name="connsiteY66" fmla="*/ 3205293 h 3205293"/>
              <a:gd name="connsiteX67" fmla="*/ 3829733 w 6127847"/>
              <a:gd name="connsiteY67" fmla="*/ 3205293 h 3205293"/>
              <a:gd name="connsiteX68" fmla="*/ 3702152 w 6127847"/>
              <a:gd name="connsiteY68" fmla="*/ 3205293 h 3205293"/>
              <a:gd name="connsiteX69" fmla="*/ 3574581 w 6127847"/>
              <a:gd name="connsiteY69" fmla="*/ 3205293 h 3205293"/>
              <a:gd name="connsiteX70" fmla="*/ 3447000 w 6127847"/>
              <a:gd name="connsiteY70" fmla="*/ 3205293 h 3205293"/>
              <a:gd name="connsiteX71" fmla="*/ 3319076 w 6127847"/>
              <a:gd name="connsiteY71" fmla="*/ 3205293 h 3205293"/>
              <a:gd name="connsiteX72" fmla="*/ 3191495 w 6127847"/>
              <a:gd name="connsiteY72" fmla="*/ 3205293 h 3205293"/>
              <a:gd name="connsiteX73" fmla="*/ 3063924 w 6127847"/>
              <a:gd name="connsiteY73" fmla="*/ 3205293 h 3205293"/>
              <a:gd name="connsiteX74" fmla="*/ 6102276 w 6127847"/>
              <a:gd name="connsiteY74" fmla="*/ 15497 h 3205293"/>
              <a:gd name="connsiteX75" fmla="*/ 0 w 6127847"/>
              <a:gd name="connsiteY75" fmla="*/ 0 h 3205293"/>
              <a:gd name="connsiteX0" fmla="*/ 0 w 6127847"/>
              <a:gd name="connsiteY0" fmla="*/ 0 h 3205293"/>
              <a:gd name="connsiteX1" fmla="*/ 127576 w 6127847"/>
              <a:gd name="connsiteY1" fmla="*/ 32053 h 3205293"/>
              <a:gd name="connsiteX2" fmla="*/ 255153 w 6127847"/>
              <a:gd name="connsiteY2" fmla="*/ 64106 h 3205293"/>
              <a:gd name="connsiteX3" fmla="*/ 383078 w 6127847"/>
              <a:gd name="connsiteY3" fmla="*/ 96159 h 3205293"/>
              <a:gd name="connsiteX4" fmla="*/ 510654 w 6127847"/>
              <a:gd name="connsiteY4" fmla="*/ 160265 h 3205293"/>
              <a:gd name="connsiteX5" fmla="*/ 638231 w 6127847"/>
              <a:gd name="connsiteY5" fmla="*/ 192318 h 3205293"/>
              <a:gd name="connsiteX6" fmla="*/ 765806 w 6127847"/>
              <a:gd name="connsiteY6" fmla="*/ 288476 h 3205293"/>
              <a:gd name="connsiteX7" fmla="*/ 893731 w 6127847"/>
              <a:gd name="connsiteY7" fmla="*/ 352582 h 3205293"/>
              <a:gd name="connsiteX8" fmla="*/ 1021305 w 6127847"/>
              <a:gd name="connsiteY8" fmla="*/ 448741 h 3205293"/>
              <a:gd name="connsiteX9" fmla="*/ 1148886 w 6127847"/>
              <a:gd name="connsiteY9" fmla="*/ 544900 h 3205293"/>
              <a:gd name="connsiteX10" fmla="*/ 1276457 w 6127847"/>
              <a:gd name="connsiteY10" fmla="*/ 576953 h 3205293"/>
              <a:gd name="connsiteX11" fmla="*/ 1404390 w 6127847"/>
              <a:gd name="connsiteY11" fmla="*/ 641059 h 3205293"/>
              <a:gd name="connsiteX12" fmla="*/ 1531962 w 6127847"/>
              <a:gd name="connsiteY12" fmla="*/ 737217 h 3205293"/>
              <a:gd name="connsiteX13" fmla="*/ 1659533 w 6127847"/>
              <a:gd name="connsiteY13" fmla="*/ 801323 h 3205293"/>
              <a:gd name="connsiteX14" fmla="*/ 1787114 w 6127847"/>
              <a:gd name="connsiteY14" fmla="*/ 897482 h 3205293"/>
              <a:gd name="connsiteX15" fmla="*/ 1915038 w 6127847"/>
              <a:gd name="connsiteY15" fmla="*/ 961588 h 3205293"/>
              <a:gd name="connsiteX16" fmla="*/ 2042619 w 6127847"/>
              <a:gd name="connsiteY16" fmla="*/ 1025694 h 3205293"/>
              <a:gd name="connsiteX17" fmla="*/ 2170191 w 6127847"/>
              <a:gd name="connsiteY17" fmla="*/ 1089800 h 3205293"/>
              <a:gd name="connsiteX18" fmla="*/ 2297771 w 6127847"/>
              <a:gd name="connsiteY18" fmla="*/ 1121853 h 3205293"/>
              <a:gd name="connsiteX19" fmla="*/ 2425695 w 6127847"/>
              <a:gd name="connsiteY19" fmla="*/ 1153906 h 3205293"/>
              <a:gd name="connsiteX20" fmla="*/ 2553267 w 6127847"/>
              <a:gd name="connsiteY20" fmla="*/ 1185959 h 3205293"/>
              <a:gd name="connsiteX21" fmla="*/ 2680848 w 6127847"/>
              <a:gd name="connsiteY21" fmla="*/ 1218011 h 3205293"/>
              <a:gd name="connsiteX22" fmla="*/ 2808419 w 6127847"/>
              <a:gd name="connsiteY22" fmla="*/ 1282117 h 3205293"/>
              <a:gd name="connsiteX23" fmla="*/ 2936352 w 6127847"/>
              <a:gd name="connsiteY23" fmla="*/ 1346223 h 3205293"/>
              <a:gd name="connsiteX24" fmla="*/ 3063924 w 6127847"/>
              <a:gd name="connsiteY24" fmla="*/ 1410329 h 3205293"/>
              <a:gd name="connsiteX25" fmla="*/ 3191495 w 6127847"/>
              <a:gd name="connsiteY25" fmla="*/ 1474435 h 3205293"/>
              <a:gd name="connsiteX26" fmla="*/ 3319076 w 6127847"/>
              <a:gd name="connsiteY26" fmla="*/ 1506488 h 3205293"/>
              <a:gd name="connsiteX27" fmla="*/ 3447000 w 6127847"/>
              <a:gd name="connsiteY27" fmla="*/ 1538541 h 3205293"/>
              <a:gd name="connsiteX28" fmla="*/ 3574581 w 6127847"/>
              <a:gd name="connsiteY28" fmla="*/ 1602647 h 3205293"/>
              <a:gd name="connsiteX29" fmla="*/ 3702152 w 6127847"/>
              <a:gd name="connsiteY29" fmla="*/ 1634699 h 3205293"/>
              <a:gd name="connsiteX30" fmla="*/ 3829733 w 6127847"/>
              <a:gd name="connsiteY30" fmla="*/ 1698805 h 3205293"/>
              <a:gd name="connsiteX31" fmla="*/ 3957657 w 6127847"/>
              <a:gd name="connsiteY31" fmla="*/ 1730858 h 3205293"/>
              <a:gd name="connsiteX32" fmla="*/ 4085228 w 6127847"/>
              <a:gd name="connsiteY32" fmla="*/ 1794964 h 3205293"/>
              <a:gd name="connsiteX33" fmla="*/ 4212809 w 6127847"/>
              <a:gd name="connsiteY33" fmla="*/ 1794964 h 3205293"/>
              <a:gd name="connsiteX34" fmla="*/ 4340381 w 6127847"/>
              <a:gd name="connsiteY34" fmla="*/ 1827017 h 3205293"/>
              <a:gd name="connsiteX35" fmla="*/ 4468314 w 6127847"/>
              <a:gd name="connsiteY35" fmla="*/ 1859070 h 3205293"/>
              <a:gd name="connsiteX36" fmla="*/ 4595886 w 6127847"/>
              <a:gd name="connsiteY36" fmla="*/ 1891123 h 3205293"/>
              <a:gd name="connsiteX37" fmla="*/ 4723457 w 6127847"/>
              <a:gd name="connsiteY37" fmla="*/ 1923176 h 3205293"/>
              <a:gd name="connsiteX38" fmla="*/ 4851038 w 6127847"/>
              <a:gd name="connsiteY38" fmla="*/ 1955229 h 3205293"/>
              <a:gd name="connsiteX39" fmla="*/ 4978961 w 6127847"/>
              <a:gd name="connsiteY39" fmla="*/ 2019335 h 3205293"/>
              <a:gd name="connsiteX40" fmla="*/ 5106543 w 6127847"/>
              <a:gd name="connsiteY40" fmla="*/ 2083441 h 3205293"/>
              <a:gd name="connsiteX41" fmla="*/ 5234114 w 6127847"/>
              <a:gd name="connsiteY41" fmla="*/ 2147546 h 3205293"/>
              <a:gd name="connsiteX42" fmla="*/ 5361695 w 6127847"/>
              <a:gd name="connsiteY42" fmla="*/ 2179599 h 3205293"/>
              <a:gd name="connsiteX43" fmla="*/ 5489619 w 6127847"/>
              <a:gd name="connsiteY43" fmla="*/ 2179599 h 3205293"/>
              <a:gd name="connsiteX44" fmla="*/ 5617190 w 6127847"/>
              <a:gd name="connsiteY44" fmla="*/ 2179599 h 3205293"/>
              <a:gd name="connsiteX45" fmla="*/ 5744772 w 6127847"/>
              <a:gd name="connsiteY45" fmla="*/ 2179599 h 3205293"/>
              <a:gd name="connsiteX46" fmla="*/ 5872343 w 6127847"/>
              <a:gd name="connsiteY46" fmla="*/ 2211652 h 3205293"/>
              <a:gd name="connsiteX47" fmla="*/ 6000276 w 6127847"/>
              <a:gd name="connsiteY47" fmla="*/ 2211652 h 3205293"/>
              <a:gd name="connsiteX48" fmla="*/ 6127847 w 6127847"/>
              <a:gd name="connsiteY48" fmla="*/ 2211652 h 3205293"/>
              <a:gd name="connsiteX49" fmla="*/ 6127847 w 6127847"/>
              <a:gd name="connsiteY49" fmla="*/ 3205293 h 3205293"/>
              <a:gd name="connsiteX50" fmla="*/ 6000276 w 6127847"/>
              <a:gd name="connsiteY50" fmla="*/ 3205293 h 3205293"/>
              <a:gd name="connsiteX51" fmla="*/ 5872343 w 6127847"/>
              <a:gd name="connsiteY51" fmla="*/ 3205293 h 3205293"/>
              <a:gd name="connsiteX52" fmla="*/ 5744772 w 6127847"/>
              <a:gd name="connsiteY52" fmla="*/ 3205293 h 3205293"/>
              <a:gd name="connsiteX53" fmla="*/ 5617190 w 6127847"/>
              <a:gd name="connsiteY53" fmla="*/ 3205293 h 3205293"/>
              <a:gd name="connsiteX54" fmla="*/ 5489619 w 6127847"/>
              <a:gd name="connsiteY54" fmla="*/ 3205293 h 3205293"/>
              <a:gd name="connsiteX55" fmla="*/ 5361695 w 6127847"/>
              <a:gd name="connsiteY55" fmla="*/ 3205293 h 3205293"/>
              <a:gd name="connsiteX56" fmla="*/ 5234114 w 6127847"/>
              <a:gd name="connsiteY56" fmla="*/ 3205293 h 3205293"/>
              <a:gd name="connsiteX57" fmla="*/ 5106543 w 6127847"/>
              <a:gd name="connsiteY57" fmla="*/ 3205293 h 3205293"/>
              <a:gd name="connsiteX58" fmla="*/ 4978961 w 6127847"/>
              <a:gd name="connsiteY58" fmla="*/ 3205293 h 3205293"/>
              <a:gd name="connsiteX59" fmla="*/ 4851038 w 6127847"/>
              <a:gd name="connsiteY59" fmla="*/ 3205293 h 3205293"/>
              <a:gd name="connsiteX60" fmla="*/ 4723457 w 6127847"/>
              <a:gd name="connsiteY60" fmla="*/ 3205293 h 3205293"/>
              <a:gd name="connsiteX61" fmla="*/ 4595886 w 6127847"/>
              <a:gd name="connsiteY61" fmla="*/ 3205293 h 3205293"/>
              <a:gd name="connsiteX62" fmla="*/ 4468314 w 6127847"/>
              <a:gd name="connsiteY62" fmla="*/ 3205293 h 3205293"/>
              <a:gd name="connsiteX63" fmla="*/ 4340381 w 6127847"/>
              <a:gd name="connsiteY63" fmla="*/ 3205293 h 3205293"/>
              <a:gd name="connsiteX64" fmla="*/ 4212809 w 6127847"/>
              <a:gd name="connsiteY64" fmla="*/ 3205293 h 3205293"/>
              <a:gd name="connsiteX65" fmla="*/ 4085228 w 6127847"/>
              <a:gd name="connsiteY65" fmla="*/ 3205293 h 3205293"/>
              <a:gd name="connsiteX66" fmla="*/ 3957657 w 6127847"/>
              <a:gd name="connsiteY66" fmla="*/ 3205293 h 3205293"/>
              <a:gd name="connsiteX67" fmla="*/ 3829733 w 6127847"/>
              <a:gd name="connsiteY67" fmla="*/ 3205293 h 3205293"/>
              <a:gd name="connsiteX68" fmla="*/ 3702152 w 6127847"/>
              <a:gd name="connsiteY68" fmla="*/ 3205293 h 3205293"/>
              <a:gd name="connsiteX69" fmla="*/ 3574581 w 6127847"/>
              <a:gd name="connsiteY69" fmla="*/ 3205293 h 3205293"/>
              <a:gd name="connsiteX70" fmla="*/ 3447000 w 6127847"/>
              <a:gd name="connsiteY70" fmla="*/ 3205293 h 3205293"/>
              <a:gd name="connsiteX71" fmla="*/ 3319076 w 6127847"/>
              <a:gd name="connsiteY71" fmla="*/ 3205293 h 3205293"/>
              <a:gd name="connsiteX72" fmla="*/ 3191495 w 6127847"/>
              <a:gd name="connsiteY72" fmla="*/ 3205293 h 3205293"/>
              <a:gd name="connsiteX73" fmla="*/ 6102276 w 6127847"/>
              <a:gd name="connsiteY73" fmla="*/ 15497 h 3205293"/>
              <a:gd name="connsiteX74" fmla="*/ 0 w 6127847"/>
              <a:gd name="connsiteY74" fmla="*/ 0 h 3205293"/>
              <a:gd name="connsiteX0" fmla="*/ 0 w 6127847"/>
              <a:gd name="connsiteY0" fmla="*/ 0 h 3205293"/>
              <a:gd name="connsiteX1" fmla="*/ 127576 w 6127847"/>
              <a:gd name="connsiteY1" fmla="*/ 32053 h 3205293"/>
              <a:gd name="connsiteX2" fmla="*/ 255153 w 6127847"/>
              <a:gd name="connsiteY2" fmla="*/ 64106 h 3205293"/>
              <a:gd name="connsiteX3" fmla="*/ 383078 w 6127847"/>
              <a:gd name="connsiteY3" fmla="*/ 96159 h 3205293"/>
              <a:gd name="connsiteX4" fmla="*/ 510654 w 6127847"/>
              <a:gd name="connsiteY4" fmla="*/ 160265 h 3205293"/>
              <a:gd name="connsiteX5" fmla="*/ 638231 w 6127847"/>
              <a:gd name="connsiteY5" fmla="*/ 192318 h 3205293"/>
              <a:gd name="connsiteX6" fmla="*/ 765806 w 6127847"/>
              <a:gd name="connsiteY6" fmla="*/ 288476 h 3205293"/>
              <a:gd name="connsiteX7" fmla="*/ 893731 w 6127847"/>
              <a:gd name="connsiteY7" fmla="*/ 352582 h 3205293"/>
              <a:gd name="connsiteX8" fmla="*/ 1021305 w 6127847"/>
              <a:gd name="connsiteY8" fmla="*/ 448741 h 3205293"/>
              <a:gd name="connsiteX9" fmla="*/ 1148886 w 6127847"/>
              <a:gd name="connsiteY9" fmla="*/ 544900 h 3205293"/>
              <a:gd name="connsiteX10" fmla="*/ 1276457 w 6127847"/>
              <a:gd name="connsiteY10" fmla="*/ 576953 h 3205293"/>
              <a:gd name="connsiteX11" fmla="*/ 1404390 w 6127847"/>
              <a:gd name="connsiteY11" fmla="*/ 641059 h 3205293"/>
              <a:gd name="connsiteX12" fmla="*/ 1531962 w 6127847"/>
              <a:gd name="connsiteY12" fmla="*/ 737217 h 3205293"/>
              <a:gd name="connsiteX13" fmla="*/ 1659533 w 6127847"/>
              <a:gd name="connsiteY13" fmla="*/ 801323 h 3205293"/>
              <a:gd name="connsiteX14" fmla="*/ 1787114 w 6127847"/>
              <a:gd name="connsiteY14" fmla="*/ 897482 h 3205293"/>
              <a:gd name="connsiteX15" fmla="*/ 1915038 w 6127847"/>
              <a:gd name="connsiteY15" fmla="*/ 961588 h 3205293"/>
              <a:gd name="connsiteX16" fmla="*/ 2042619 w 6127847"/>
              <a:gd name="connsiteY16" fmla="*/ 1025694 h 3205293"/>
              <a:gd name="connsiteX17" fmla="*/ 2170191 w 6127847"/>
              <a:gd name="connsiteY17" fmla="*/ 1089800 h 3205293"/>
              <a:gd name="connsiteX18" fmla="*/ 2297771 w 6127847"/>
              <a:gd name="connsiteY18" fmla="*/ 1121853 h 3205293"/>
              <a:gd name="connsiteX19" fmla="*/ 2425695 w 6127847"/>
              <a:gd name="connsiteY19" fmla="*/ 1153906 h 3205293"/>
              <a:gd name="connsiteX20" fmla="*/ 2553267 w 6127847"/>
              <a:gd name="connsiteY20" fmla="*/ 1185959 h 3205293"/>
              <a:gd name="connsiteX21" fmla="*/ 2680848 w 6127847"/>
              <a:gd name="connsiteY21" fmla="*/ 1218011 h 3205293"/>
              <a:gd name="connsiteX22" fmla="*/ 2808419 w 6127847"/>
              <a:gd name="connsiteY22" fmla="*/ 1282117 h 3205293"/>
              <a:gd name="connsiteX23" fmla="*/ 2936352 w 6127847"/>
              <a:gd name="connsiteY23" fmla="*/ 1346223 h 3205293"/>
              <a:gd name="connsiteX24" fmla="*/ 3063924 w 6127847"/>
              <a:gd name="connsiteY24" fmla="*/ 1410329 h 3205293"/>
              <a:gd name="connsiteX25" fmla="*/ 3191495 w 6127847"/>
              <a:gd name="connsiteY25" fmla="*/ 1474435 h 3205293"/>
              <a:gd name="connsiteX26" fmla="*/ 3319076 w 6127847"/>
              <a:gd name="connsiteY26" fmla="*/ 1506488 h 3205293"/>
              <a:gd name="connsiteX27" fmla="*/ 3447000 w 6127847"/>
              <a:gd name="connsiteY27" fmla="*/ 1538541 h 3205293"/>
              <a:gd name="connsiteX28" fmla="*/ 3574581 w 6127847"/>
              <a:gd name="connsiteY28" fmla="*/ 1602647 h 3205293"/>
              <a:gd name="connsiteX29" fmla="*/ 3702152 w 6127847"/>
              <a:gd name="connsiteY29" fmla="*/ 1634699 h 3205293"/>
              <a:gd name="connsiteX30" fmla="*/ 3829733 w 6127847"/>
              <a:gd name="connsiteY30" fmla="*/ 1698805 h 3205293"/>
              <a:gd name="connsiteX31" fmla="*/ 3957657 w 6127847"/>
              <a:gd name="connsiteY31" fmla="*/ 1730858 h 3205293"/>
              <a:gd name="connsiteX32" fmla="*/ 4085228 w 6127847"/>
              <a:gd name="connsiteY32" fmla="*/ 1794964 h 3205293"/>
              <a:gd name="connsiteX33" fmla="*/ 4212809 w 6127847"/>
              <a:gd name="connsiteY33" fmla="*/ 1794964 h 3205293"/>
              <a:gd name="connsiteX34" fmla="*/ 4340381 w 6127847"/>
              <a:gd name="connsiteY34" fmla="*/ 1827017 h 3205293"/>
              <a:gd name="connsiteX35" fmla="*/ 4468314 w 6127847"/>
              <a:gd name="connsiteY35" fmla="*/ 1859070 h 3205293"/>
              <a:gd name="connsiteX36" fmla="*/ 4595886 w 6127847"/>
              <a:gd name="connsiteY36" fmla="*/ 1891123 h 3205293"/>
              <a:gd name="connsiteX37" fmla="*/ 4723457 w 6127847"/>
              <a:gd name="connsiteY37" fmla="*/ 1923176 h 3205293"/>
              <a:gd name="connsiteX38" fmla="*/ 4851038 w 6127847"/>
              <a:gd name="connsiteY38" fmla="*/ 1955229 h 3205293"/>
              <a:gd name="connsiteX39" fmla="*/ 4978961 w 6127847"/>
              <a:gd name="connsiteY39" fmla="*/ 2019335 h 3205293"/>
              <a:gd name="connsiteX40" fmla="*/ 5106543 w 6127847"/>
              <a:gd name="connsiteY40" fmla="*/ 2083441 h 3205293"/>
              <a:gd name="connsiteX41" fmla="*/ 5234114 w 6127847"/>
              <a:gd name="connsiteY41" fmla="*/ 2147546 h 3205293"/>
              <a:gd name="connsiteX42" fmla="*/ 5361695 w 6127847"/>
              <a:gd name="connsiteY42" fmla="*/ 2179599 h 3205293"/>
              <a:gd name="connsiteX43" fmla="*/ 5489619 w 6127847"/>
              <a:gd name="connsiteY43" fmla="*/ 2179599 h 3205293"/>
              <a:gd name="connsiteX44" fmla="*/ 5617190 w 6127847"/>
              <a:gd name="connsiteY44" fmla="*/ 2179599 h 3205293"/>
              <a:gd name="connsiteX45" fmla="*/ 5744772 w 6127847"/>
              <a:gd name="connsiteY45" fmla="*/ 2179599 h 3205293"/>
              <a:gd name="connsiteX46" fmla="*/ 5872343 w 6127847"/>
              <a:gd name="connsiteY46" fmla="*/ 2211652 h 3205293"/>
              <a:gd name="connsiteX47" fmla="*/ 6000276 w 6127847"/>
              <a:gd name="connsiteY47" fmla="*/ 2211652 h 3205293"/>
              <a:gd name="connsiteX48" fmla="*/ 6127847 w 6127847"/>
              <a:gd name="connsiteY48" fmla="*/ 2211652 h 3205293"/>
              <a:gd name="connsiteX49" fmla="*/ 6127847 w 6127847"/>
              <a:gd name="connsiteY49" fmla="*/ 3205293 h 3205293"/>
              <a:gd name="connsiteX50" fmla="*/ 6000276 w 6127847"/>
              <a:gd name="connsiteY50" fmla="*/ 3205293 h 3205293"/>
              <a:gd name="connsiteX51" fmla="*/ 5872343 w 6127847"/>
              <a:gd name="connsiteY51" fmla="*/ 3205293 h 3205293"/>
              <a:gd name="connsiteX52" fmla="*/ 5744772 w 6127847"/>
              <a:gd name="connsiteY52" fmla="*/ 3205293 h 3205293"/>
              <a:gd name="connsiteX53" fmla="*/ 5617190 w 6127847"/>
              <a:gd name="connsiteY53" fmla="*/ 3205293 h 3205293"/>
              <a:gd name="connsiteX54" fmla="*/ 5489619 w 6127847"/>
              <a:gd name="connsiteY54" fmla="*/ 3205293 h 3205293"/>
              <a:gd name="connsiteX55" fmla="*/ 5361695 w 6127847"/>
              <a:gd name="connsiteY55" fmla="*/ 3205293 h 3205293"/>
              <a:gd name="connsiteX56" fmla="*/ 5234114 w 6127847"/>
              <a:gd name="connsiteY56" fmla="*/ 3205293 h 3205293"/>
              <a:gd name="connsiteX57" fmla="*/ 5106543 w 6127847"/>
              <a:gd name="connsiteY57" fmla="*/ 3205293 h 3205293"/>
              <a:gd name="connsiteX58" fmla="*/ 4978961 w 6127847"/>
              <a:gd name="connsiteY58" fmla="*/ 3205293 h 3205293"/>
              <a:gd name="connsiteX59" fmla="*/ 4851038 w 6127847"/>
              <a:gd name="connsiteY59" fmla="*/ 3205293 h 3205293"/>
              <a:gd name="connsiteX60" fmla="*/ 4723457 w 6127847"/>
              <a:gd name="connsiteY60" fmla="*/ 3205293 h 3205293"/>
              <a:gd name="connsiteX61" fmla="*/ 4595886 w 6127847"/>
              <a:gd name="connsiteY61" fmla="*/ 3205293 h 3205293"/>
              <a:gd name="connsiteX62" fmla="*/ 4468314 w 6127847"/>
              <a:gd name="connsiteY62" fmla="*/ 3205293 h 3205293"/>
              <a:gd name="connsiteX63" fmla="*/ 4340381 w 6127847"/>
              <a:gd name="connsiteY63" fmla="*/ 3205293 h 3205293"/>
              <a:gd name="connsiteX64" fmla="*/ 4212809 w 6127847"/>
              <a:gd name="connsiteY64" fmla="*/ 3205293 h 3205293"/>
              <a:gd name="connsiteX65" fmla="*/ 4085228 w 6127847"/>
              <a:gd name="connsiteY65" fmla="*/ 3205293 h 3205293"/>
              <a:gd name="connsiteX66" fmla="*/ 3957657 w 6127847"/>
              <a:gd name="connsiteY66" fmla="*/ 3205293 h 3205293"/>
              <a:gd name="connsiteX67" fmla="*/ 3829733 w 6127847"/>
              <a:gd name="connsiteY67" fmla="*/ 3205293 h 3205293"/>
              <a:gd name="connsiteX68" fmla="*/ 3702152 w 6127847"/>
              <a:gd name="connsiteY68" fmla="*/ 3205293 h 3205293"/>
              <a:gd name="connsiteX69" fmla="*/ 3574581 w 6127847"/>
              <a:gd name="connsiteY69" fmla="*/ 3205293 h 3205293"/>
              <a:gd name="connsiteX70" fmla="*/ 3447000 w 6127847"/>
              <a:gd name="connsiteY70" fmla="*/ 3205293 h 3205293"/>
              <a:gd name="connsiteX71" fmla="*/ 3319076 w 6127847"/>
              <a:gd name="connsiteY71" fmla="*/ 3205293 h 3205293"/>
              <a:gd name="connsiteX72" fmla="*/ 6102276 w 6127847"/>
              <a:gd name="connsiteY72" fmla="*/ 15497 h 3205293"/>
              <a:gd name="connsiteX73" fmla="*/ 0 w 6127847"/>
              <a:gd name="connsiteY73" fmla="*/ 0 h 3205293"/>
              <a:gd name="connsiteX0" fmla="*/ 0 w 6127847"/>
              <a:gd name="connsiteY0" fmla="*/ 0 h 3205293"/>
              <a:gd name="connsiteX1" fmla="*/ 127576 w 6127847"/>
              <a:gd name="connsiteY1" fmla="*/ 32053 h 3205293"/>
              <a:gd name="connsiteX2" fmla="*/ 255153 w 6127847"/>
              <a:gd name="connsiteY2" fmla="*/ 64106 h 3205293"/>
              <a:gd name="connsiteX3" fmla="*/ 383078 w 6127847"/>
              <a:gd name="connsiteY3" fmla="*/ 96159 h 3205293"/>
              <a:gd name="connsiteX4" fmla="*/ 510654 w 6127847"/>
              <a:gd name="connsiteY4" fmla="*/ 160265 h 3205293"/>
              <a:gd name="connsiteX5" fmla="*/ 638231 w 6127847"/>
              <a:gd name="connsiteY5" fmla="*/ 192318 h 3205293"/>
              <a:gd name="connsiteX6" fmla="*/ 765806 w 6127847"/>
              <a:gd name="connsiteY6" fmla="*/ 288476 h 3205293"/>
              <a:gd name="connsiteX7" fmla="*/ 893731 w 6127847"/>
              <a:gd name="connsiteY7" fmla="*/ 352582 h 3205293"/>
              <a:gd name="connsiteX8" fmla="*/ 1021305 w 6127847"/>
              <a:gd name="connsiteY8" fmla="*/ 448741 h 3205293"/>
              <a:gd name="connsiteX9" fmla="*/ 1148886 w 6127847"/>
              <a:gd name="connsiteY9" fmla="*/ 544900 h 3205293"/>
              <a:gd name="connsiteX10" fmla="*/ 1276457 w 6127847"/>
              <a:gd name="connsiteY10" fmla="*/ 576953 h 3205293"/>
              <a:gd name="connsiteX11" fmla="*/ 1404390 w 6127847"/>
              <a:gd name="connsiteY11" fmla="*/ 641059 h 3205293"/>
              <a:gd name="connsiteX12" fmla="*/ 1531962 w 6127847"/>
              <a:gd name="connsiteY12" fmla="*/ 737217 h 3205293"/>
              <a:gd name="connsiteX13" fmla="*/ 1659533 w 6127847"/>
              <a:gd name="connsiteY13" fmla="*/ 801323 h 3205293"/>
              <a:gd name="connsiteX14" fmla="*/ 1787114 w 6127847"/>
              <a:gd name="connsiteY14" fmla="*/ 897482 h 3205293"/>
              <a:gd name="connsiteX15" fmla="*/ 1915038 w 6127847"/>
              <a:gd name="connsiteY15" fmla="*/ 961588 h 3205293"/>
              <a:gd name="connsiteX16" fmla="*/ 2042619 w 6127847"/>
              <a:gd name="connsiteY16" fmla="*/ 1025694 h 3205293"/>
              <a:gd name="connsiteX17" fmla="*/ 2170191 w 6127847"/>
              <a:gd name="connsiteY17" fmla="*/ 1089800 h 3205293"/>
              <a:gd name="connsiteX18" fmla="*/ 2297771 w 6127847"/>
              <a:gd name="connsiteY18" fmla="*/ 1121853 h 3205293"/>
              <a:gd name="connsiteX19" fmla="*/ 2425695 w 6127847"/>
              <a:gd name="connsiteY19" fmla="*/ 1153906 h 3205293"/>
              <a:gd name="connsiteX20" fmla="*/ 2553267 w 6127847"/>
              <a:gd name="connsiteY20" fmla="*/ 1185959 h 3205293"/>
              <a:gd name="connsiteX21" fmla="*/ 2680848 w 6127847"/>
              <a:gd name="connsiteY21" fmla="*/ 1218011 h 3205293"/>
              <a:gd name="connsiteX22" fmla="*/ 2808419 w 6127847"/>
              <a:gd name="connsiteY22" fmla="*/ 1282117 h 3205293"/>
              <a:gd name="connsiteX23" fmla="*/ 2936352 w 6127847"/>
              <a:gd name="connsiteY23" fmla="*/ 1346223 h 3205293"/>
              <a:gd name="connsiteX24" fmla="*/ 3063924 w 6127847"/>
              <a:gd name="connsiteY24" fmla="*/ 1410329 h 3205293"/>
              <a:gd name="connsiteX25" fmla="*/ 3191495 w 6127847"/>
              <a:gd name="connsiteY25" fmla="*/ 1474435 h 3205293"/>
              <a:gd name="connsiteX26" fmla="*/ 3319076 w 6127847"/>
              <a:gd name="connsiteY26" fmla="*/ 1506488 h 3205293"/>
              <a:gd name="connsiteX27" fmla="*/ 3447000 w 6127847"/>
              <a:gd name="connsiteY27" fmla="*/ 1538541 h 3205293"/>
              <a:gd name="connsiteX28" fmla="*/ 3574581 w 6127847"/>
              <a:gd name="connsiteY28" fmla="*/ 1602647 h 3205293"/>
              <a:gd name="connsiteX29" fmla="*/ 3702152 w 6127847"/>
              <a:gd name="connsiteY29" fmla="*/ 1634699 h 3205293"/>
              <a:gd name="connsiteX30" fmla="*/ 3829733 w 6127847"/>
              <a:gd name="connsiteY30" fmla="*/ 1698805 h 3205293"/>
              <a:gd name="connsiteX31" fmla="*/ 3957657 w 6127847"/>
              <a:gd name="connsiteY31" fmla="*/ 1730858 h 3205293"/>
              <a:gd name="connsiteX32" fmla="*/ 4085228 w 6127847"/>
              <a:gd name="connsiteY32" fmla="*/ 1794964 h 3205293"/>
              <a:gd name="connsiteX33" fmla="*/ 4212809 w 6127847"/>
              <a:gd name="connsiteY33" fmla="*/ 1794964 h 3205293"/>
              <a:gd name="connsiteX34" fmla="*/ 4340381 w 6127847"/>
              <a:gd name="connsiteY34" fmla="*/ 1827017 h 3205293"/>
              <a:gd name="connsiteX35" fmla="*/ 4468314 w 6127847"/>
              <a:gd name="connsiteY35" fmla="*/ 1859070 h 3205293"/>
              <a:gd name="connsiteX36" fmla="*/ 4595886 w 6127847"/>
              <a:gd name="connsiteY36" fmla="*/ 1891123 h 3205293"/>
              <a:gd name="connsiteX37" fmla="*/ 4723457 w 6127847"/>
              <a:gd name="connsiteY37" fmla="*/ 1923176 h 3205293"/>
              <a:gd name="connsiteX38" fmla="*/ 4851038 w 6127847"/>
              <a:gd name="connsiteY38" fmla="*/ 1955229 h 3205293"/>
              <a:gd name="connsiteX39" fmla="*/ 4978961 w 6127847"/>
              <a:gd name="connsiteY39" fmla="*/ 2019335 h 3205293"/>
              <a:gd name="connsiteX40" fmla="*/ 5106543 w 6127847"/>
              <a:gd name="connsiteY40" fmla="*/ 2083441 h 3205293"/>
              <a:gd name="connsiteX41" fmla="*/ 5234114 w 6127847"/>
              <a:gd name="connsiteY41" fmla="*/ 2147546 h 3205293"/>
              <a:gd name="connsiteX42" fmla="*/ 5361695 w 6127847"/>
              <a:gd name="connsiteY42" fmla="*/ 2179599 h 3205293"/>
              <a:gd name="connsiteX43" fmla="*/ 5489619 w 6127847"/>
              <a:gd name="connsiteY43" fmla="*/ 2179599 h 3205293"/>
              <a:gd name="connsiteX44" fmla="*/ 5617190 w 6127847"/>
              <a:gd name="connsiteY44" fmla="*/ 2179599 h 3205293"/>
              <a:gd name="connsiteX45" fmla="*/ 5744772 w 6127847"/>
              <a:gd name="connsiteY45" fmla="*/ 2179599 h 3205293"/>
              <a:gd name="connsiteX46" fmla="*/ 5872343 w 6127847"/>
              <a:gd name="connsiteY46" fmla="*/ 2211652 h 3205293"/>
              <a:gd name="connsiteX47" fmla="*/ 6000276 w 6127847"/>
              <a:gd name="connsiteY47" fmla="*/ 2211652 h 3205293"/>
              <a:gd name="connsiteX48" fmla="*/ 6127847 w 6127847"/>
              <a:gd name="connsiteY48" fmla="*/ 2211652 h 3205293"/>
              <a:gd name="connsiteX49" fmla="*/ 6127847 w 6127847"/>
              <a:gd name="connsiteY49" fmla="*/ 3205293 h 3205293"/>
              <a:gd name="connsiteX50" fmla="*/ 6000276 w 6127847"/>
              <a:gd name="connsiteY50" fmla="*/ 3205293 h 3205293"/>
              <a:gd name="connsiteX51" fmla="*/ 5872343 w 6127847"/>
              <a:gd name="connsiteY51" fmla="*/ 3205293 h 3205293"/>
              <a:gd name="connsiteX52" fmla="*/ 5744772 w 6127847"/>
              <a:gd name="connsiteY52" fmla="*/ 3205293 h 3205293"/>
              <a:gd name="connsiteX53" fmla="*/ 5617190 w 6127847"/>
              <a:gd name="connsiteY53" fmla="*/ 3205293 h 3205293"/>
              <a:gd name="connsiteX54" fmla="*/ 5489619 w 6127847"/>
              <a:gd name="connsiteY54" fmla="*/ 3205293 h 3205293"/>
              <a:gd name="connsiteX55" fmla="*/ 5361695 w 6127847"/>
              <a:gd name="connsiteY55" fmla="*/ 3205293 h 3205293"/>
              <a:gd name="connsiteX56" fmla="*/ 5234114 w 6127847"/>
              <a:gd name="connsiteY56" fmla="*/ 3205293 h 3205293"/>
              <a:gd name="connsiteX57" fmla="*/ 5106543 w 6127847"/>
              <a:gd name="connsiteY57" fmla="*/ 3205293 h 3205293"/>
              <a:gd name="connsiteX58" fmla="*/ 4978961 w 6127847"/>
              <a:gd name="connsiteY58" fmla="*/ 3205293 h 3205293"/>
              <a:gd name="connsiteX59" fmla="*/ 4851038 w 6127847"/>
              <a:gd name="connsiteY59" fmla="*/ 3205293 h 3205293"/>
              <a:gd name="connsiteX60" fmla="*/ 4723457 w 6127847"/>
              <a:gd name="connsiteY60" fmla="*/ 3205293 h 3205293"/>
              <a:gd name="connsiteX61" fmla="*/ 4595886 w 6127847"/>
              <a:gd name="connsiteY61" fmla="*/ 3205293 h 3205293"/>
              <a:gd name="connsiteX62" fmla="*/ 4468314 w 6127847"/>
              <a:gd name="connsiteY62" fmla="*/ 3205293 h 3205293"/>
              <a:gd name="connsiteX63" fmla="*/ 4340381 w 6127847"/>
              <a:gd name="connsiteY63" fmla="*/ 3205293 h 3205293"/>
              <a:gd name="connsiteX64" fmla="*/ 4212809 w 6127847"/>
              <a:gd name="connsiteY64" fmla="*/ 3205293 h 3205293"/>
              <a:gd name="connsiteX65" fmla="*/ 4085228 w 6127847"/>
              <a:gd name="connsiteY65" fmla="*/ 3205293 h 3205293"/>
              <a:gd name="connsiteX66" fmla="*/ 3957657 w 6127847"/>
              <a:gd name="connsiteY66" fmla="*/ 3205293 h 3205293"/>
              <a:gd name="connsiteX67" fmla="*/ 3829733 w 6127847"/>
              <a:gd name="connsiteY67" fmla="*/ 3205293 h 3205293"/>
              <a:gd name="connsiteX68" fmla="*/ 3702152 w 6127847"/>
              <a:gd name="connsiteY68" fmla="*/ 3205293 h 3205293"/>
              <a:gd name="connsiteX69" fmla="*/ 3574581 w 6127847"/>
              <a:gd name="connsiteY69" fmla="*/ 3205293 h 3205293"/>
              <a:gd name="connsiteX70" fmla="*/ 3447000 w 6127847"/>
              <a:gd name="connsiteY70" fmla="*/ 3205293 h 3205293"/>
              <a:gd name="connsiteX71" fmla="*/ 6102276 w 6127847"/>
              <a:gd name="connsiteY71" fmla="*/ 15497 h 3205293"/>
              <a:gd name="connsiteX72" fmla="*/ 0 w 6127847"/>
              <a:gd name="connsiteY72" fmla="*/ 0 h 3205293"/>
              <a:gd name="connsiteX0" fmla="*/ 0 w 6127847"/>
              <a:gd name="connsiteY0" fmla="*/ 0 h 3205293"/>
              <a:gd name="connsiteX1" fmla="*/ 127576 w 6127847"/>
              <a:gd name="connsiteY1" fmla="*/ 32053 h 3205293"/>
              <a:gd name="connsiteX2" fmla="*/ 255153 w 6127847"/>
              <a:gd name="connsiteY2" fmla="*/ 64106 h 3205293"/>
              <a:gd name="connsiteX3" fmla="*/ 383078 w 6127847"/>
              <a:gd name="connsiteY3" fmla="*/ 96159 h 3205293"/>
              <a:gd name="connsiteX4" fmla="*/ 510654 w 6127847"/>
              <a:gd name="connsiteY4" fmla="*/ 160265 h 3205293"/>
              <a:gd name="connsiteX5" fmla="*/ 638231 w 6127847"/>
              <a:gd name="connsiteY5" fmla="*/ 192318 h 3205293"/>
              <a:gd name="connsiteX6" fmla="*/ 765806 w 6127847"/>
              <a:gd name="connsiteY6" fmla="*/ 288476 h 3205293"/>
              <a:gd name="connsiteX7" fmla="*/ 893731 w 6127847"/>
              <a:gd name="connsiteY7" fmla="*/ 352582 h 3205293"/>
              <a:gd name="connsiteX8" fmla="*/ 1021305 w 6127847"/>
              <a:gd name="connsiteY8" fmla="*/ 448741 h 3205293"/>
              <a:gd name="connsiteX9" fmla="*/ 1148886 w 6127847"/>
              <a:gd name="connsiteY9" fmla="*/ 544900 h 3205293"/>
              <a:gd name="connsiteX10" fmla="*/ 1276457 w 6127847"/>
              <a:gd name="connsiteY10" fmla="*/ 576953 h 3205293"/>
              <a:gd name="connsiteX11" fmla="*/ 1404390 w 6127847"/>
              <a:gd name="connsiteY11" fmla="*/ 641059 h 3205293"/>
              <a:gd name="connsiteX12" fmla="*/ 1531962 w 6127847"/>
              <a:gd name="connsiteY12" fmla="*/ 737217 h 3205293"/>
              <a:gd name="connsiteX13" fmla="*/ 1659533 w 6127847"/>
              <a:gd name="connsiteY13" fmla="*/ 801323 h 3205293"/>
              <a:gd name="connsiteX14" fmla="*/ 1787114 w 6127847"/>
              <a:gd name="connsiteY14" fmla="*/ 897482 h 3205293"/>
              <a:gd name="connsiteX15" fmla="*/ 1915038 w 6127847"/>
              <a:gd name="connsiteY15" fmla="*/ 961588 h 3205293"/>
              <a:gd name="connsiteX16" fmla="*/ 2042619 w 6127847"/>
              <a:gd name="connsiteY16" fmla="*/ 1025694 h 3205293"/>
              <a:gd name="connsiteX17" fmla="*/ 2170191 w 6127847"/>
              <a:gd name="connsiteY17" fmla="*/ 1089800 h 3205293"/>
              <a:gd name="connsiteX18" fmla="*/ 2297771 w 6127847"/>
              <a:gd name="connsiteY18" fmla="*/ 1121853 h 3205293"/>
              <a:gd name="connsiteX19" fmla="*/ 2425695 w 6127847"/>
              <a:gd name="connsiteY19" fmla="*/ 1153906 h 3205293"/>
              <a:gd name="connsiteX20" fmla="*/ 2553267 w 6127847"/>
              <a:gd name="connsiteY20" fmla="*/ 1185959 h 3205293"/>
              <a:gd name="connsiteX21" fmla="*/ 2680848 w 6127847"/>
              <a:gd name="connsiteY21" fmla="*/ 1218011 h 3205293"/>
              <a:gd name="connsiteX22" fmla="*/ 2808419 w 6127847"/>
              <a:gd name="connsiteY22" fmla="*/ 1282117 h 3205293"/>
              <a:gd name="connsiteX23" fmla="*/ 2936352 w 6127847"/>
              <a:gd name="connsiteY23" fmla="*/ 1346223 h 3205293"/>
              <a:gd name="connsiteX24" fmla="*/ 3063924 w 6127847"/>
              <a:gd name="connsiteY24" fmla="*/ 1410329 h 3205293"/>
              <a:gd name="connsiteX25" fmla="*/ 3191495 w 6127847"/>
              <a:gd name="connsiteY25" fmla="*/ 1474435 h 3205293"/>
              <a:gd name="connsiteX26" fmla="*/ 3319076 w 6127847"/>
              <a:gd name="connsiteY26" fmla="*/ 1506488 h 3205293"/>
              <a:gd name="connsiteX27" fmla="*/ 3447000 w 6127847"/>
              <a:gd name="connsiteY27" fmla="*/ 1538541 h 3205293"/>
              <a:gd name="connsiteX28" fmla="*/ 3574581 w 6127847"/>
              <a:gd name="connsiteY28" fmla="*/ 1602647 h 3205293"/>
              <a:gd name="connsiteX29" fmla="*/ 3702152 w 6127847"/>
              <a:gd name="connsiteY29" fmla="*/ 1634699 h 3205293"/>
              <a:gd name="connsiteX30" fmla="*/ 3829733 w 6127847"/>
              <a:gd name="connsiteY30" fmla="*/ 1698805 h 3205293"/>
              <a:gd name="connsiteX31" fmla="*/ 3957657 w 6127847"/>
              <a:gd name="connsiteY31" fmla="*/ 1730858 h 3205293"/>
              <a:gd name="connsiteX32" fmla="*/ 4085228 w 6127847"/>
              <a:gd name="connsiteY32" fmla="*/ 1794964 h 3205293"/>
              <a:gd name="connsiteX33" fmla="*/ 4212809 w 6127847"/>
              <a:gd name="connsiteY33" fmla="*/ 1794964 h 3205293"/>
              <a:gd name="connsiteX34" fmla="*/ 4340381 w 6127847"/>
              <a:gd name="connsiteY34" fmla="*/ 1827017 h 3205293"/>
              <a:gd name="connsiteX35" fmla="*/ 4468314 w 6127847"/>
              <a:gd name="connsiteY35" fmla="*/ 1859070 h 3205293"/>
              <a:gd name="connsiteX36" fmla="*/ 4595886 w 6127847"/>
              <a:gd name="connsiteY36" fmla="*/ 1891123 h 3205293"/>
              <a:gd name="connsiteX37" fmla="*/ 4723457 w 6127847"/>
              <a:gd name="connsiteY37" fmla="*/ 1923176 h 3205293"/>
              <a:gd name="connsiteX38" fmla="*/ 4851038 w 6127847"/>
              <a:gd name="connsiteY38" fmla="*/ 1955229 h 3205293"/>
              <a:gd name="connsiteX39" fmla="*/ 4978961 w 6127847"/>
              <a:gd name="connsiteY39" fmla="*/ 2019335 h 3205293"/>
              <a:gd name="connsiteX40" fmla="*/ 5106543 w 6127847"/>
              <a:gd name="connsiteY40" fmla="*/ 2083441 h 3205293"/>
              <a:gd name="connsiteX41" fmla="*/ 5234114 w 6127847"/>
              <a:gd name="connsiteY41" fmla="*/ 2147546 h 3205293"/>
              <a:gd name="connsiteX42" fmla="*/ 5361695 w 6127847"/>
              <a:gd name="connsiteY42" fmla="*/ 2179599 h 3205293"/>
              <a:gd name="connsiteX43" fmla="*/ 5489619 w 6127847"/>
              <a:gd name="connsiteY43" fmla="*/ 2179599 h 3205293"/>
              <a:gd name="connsiteX44" fmla="*/ 5617190 w 6127847"/>
              <a:gd name="connsiteY44" fmla="*/ 2179599 h 3205293"/>
              <a:gd name="connsiteX45" fmla="*/ 5744772 w 6127847"/>
              <a:gd name="connsiteY45" fmla="*/ 2179599 h 3205293"/>
              <a:gd name="connsiteX46" fmla="*/ 5872343 w 6127847"/>
              <a:gd name="connsiteY46" fmla="*/ 2211652 h 3205293"/>
              <a:gd name="connsiteX47" fmla="*/ 6000276 w 6127847"/>
              <a:gd name="connsiteY47" fmla="*/ 2211652 h 3205293"/>
              <a:gd name="connsiteX48" fmla="*/ 6127847 w 6127847"/>
              <a:gd name="connsiteY48" fmla="*/ 2211652 h 3205293"/>
              <a:gd name="connsiteX49" fmla="*/ 6127847 w 6127847"/>
              <a:gd name="connsiteY49" fmla="*/ 3205293 h 3205293"/>
              <a:gd name="connsiteX50" fmla="*/ 6000276 w 6127847"/>
              <a:gd name="connsiteY50" fmla="*/ 3205293 h 3205293"/>
              <a:gd name="connsiteX51" fmla="*/ 5872343 w 6127847"/>
              <a:gd name="connsiteY51" fmla="*/ 3205293 h 3205293"/>
              <a:gd name="connsiteX52" fmla="*/ 5744772 w 6127847"/>
              <a:gd name="connsiteY52" fmla="*/ 3205293 h 3205293"/>
              <a:gd name="connsiteX53" fmla="*/ 5617190 w 6127847"/>
              <a:gd name="connsiteY53" fmla="*/ 3205293 h 3205293"/>
              <a:gd name="connsiteX54" fmla="*/ 5489619 w 6127847"/>
              <a:gd name="connsiteY54" fmla="*/ 3205293 h 3205293"/>
              <a:gd name="connsiteX55" fmla="*/ 5361695 w 6127847"/>
              <a:gd name="connsiteY55" fmla="*/ 3205293 h 3205293"/>
              <a:gd name="connsiteX56" fmla="*/ 5234114 w 6127847"/>
              <a:gd name="connsiteY56" fmla="*/ 3205293 h 3205293"/>
              <a:gd name="connsiteX57" fmla="*/ 5106543 w 6127847"/>
              <a:gd name="connsiteY57" fmla="*/ 3205293 h 3205293"/>
              <a:gd name="connsiteX58" fmla="*/ 4978961 w 6127847"/>
              <a:gd name="connsiteY58" fmla="*/ 3205293 h 3205293"/>
              <a:gd name="connsiteX59" fmla="*/ 4851038 w 6127847"/>
              <a:gd name="connsiteY59" fmla="*/ 3205293 h 3205293"/>
              <a:gd name="connsiteX60" fmla="*/ 4723457 w 6127847"/>
              <a:gd name="connsiteY60" fmla="*/ 3205293 h 3205293"/>
              <a:gd name="connsiteX61" fmla="*/ 4595886 w 6127847"/>
              <a:gd name="connsiteY61" fmla="*/ 3205293 h 3205293"/>
              <a:gd name="connsiteX62" fmla="*/ 4468314 w 6127847"/>
              <a:gd name="connsiteY62" fmla="*/ 3205293 h 3205293"/>
              <a:gd name="connsiteX63" fmla="*/ 4340381 w 6127847"/>
              <a:gd name="connsiteY63" fmla="*/ 3205293 h 3205293"/>
              <a:gd name="connsiteX64" fmla="*/ 4212809 w 6127847"/>
              <a:gd name="connsiteY64" fmla="*/ 3205293 h 3205293"/>
              <a:gd name="connsiteX65" fmla="*/ 4085228 w 6127847"/>
              <a:gd name="connsiteY65" fmla="*/ 3205293 h 3205293"/>
              <a:gd name="connsiteX66" fmla="*/ 3957657 w 6127847"/>
              <a:gd name="connsiteY66" fmla="*/ 3205293 h 3205293"/>
              <a:gd name="connsiteX67" fmla="*/ 3829733 w 6127847"/>
              <a:gd name="connsiteY67" fmla="*/ 3205293 h 3205293"/>
              <a:gd name="connsiteX68" fmla="*/ 3702152 w 6127847"/>
              <a:gd name="connsiteY68" fmla="*/ 3205293 h 3205293"/>
              <a:gd name="connsiteX69" fmla="*/ 3574581 w 6127847"/>
              <a:gd name="connsiteY69" fmla="*/ 3205293 h 3205293"/>
              <a:gd name="connsiteX70" fmla="*/ 6102276 w 6127847"/>
              <a:gd name="connsiteY70" fmla="*/ 15497 h 3205293"/>
              <a:gd name="connsiteX71" fmla="*/ 0 w 6127847"/>
              <a:gd name="connsiteY71" fmla="*/ 0 h 3205293"/>
              <a:gd name="connsiteX0" fmla="*/ 0 w 6127847"/>
              <a:gd name="connsiteY0" fmla="*/ 0 h 3205293"/>
              <a:gd name="connsiteX1" fmla="*/ 127576 w 6127847"/>
              <a:gd name="connsiteY1" fmla="*/ 32053 h 3205293"/>
              <a:gd name="connsiteX2" fmla="*/ 255153 w 6127847"/>
              <a:gd name="connsiteY2" fmla="*/ 64106 h 3205293"/>
              <a:gd name="connsiteX3" fmla="*/ 383078 w 6127847"/>
              <a:gd name="connsiteY3" fmla="*/ 96159 h 3205293"/>
              <a:gd name="connsiteX4" fmla="*/ 510654 w 6127847"/>
              <a:gd name="connsiteY4" fmla="*/ 160265 h 3205293"/>
              <a:gd name="connsiteX5" fmla="*/ 638231 w 6127847"/>
              <a:gd name="connsiteY5" fmla="*/ 192318 h 3205293"/>
              <a:gd name="connsiteX6" fmla="*/ 765806 w 6127847"/>
              <a:gd name="connsiteY6" fmla="*/ 288476 h 3205293"/>
              <a:gd name="connsiteX7" fmla="*/ 893731 w 6127847"/>
              <a:gd name="connsiteY7" fmla="*/ 352582 h 3205293"/>
              <a:gd name="connsiteX8" fmla="*/ 1021305 w 6127847"/>
              <a:gd name="connsiteY8" fmla="*/ 448741 h 3205293"/>
              <a:gd name="connsiteX9" fmla="*/ 1148886 w 6127847"/>
              <a:gd name="connsiteY9" fmla="*/ 544900 h 3205293"/>
              <a:gd name="connsiteX10" fmla="*/ 1276457 w 6127847"/>
              <a:gd name="connsiteY10" fmla="*/ 576953 h 3205293"/>
              <a:gd name="connsiteX11" fmla="*/ 1404390 w 6127847"/>
              <a:gd name="connsiteY11" fmla="*/ 641059 h 3205293"/>
              <a:gd name="connsiteX12" fmla="*/ 1531962 w 6127847"/>
              <a:gd name="connsiteY12" fmla="*/ 737217 h 3205293"/>
              <a:gd name="connsiteX13" fmla="*/ 1659533 w 6127847"/>
              <a:gd name="connsiteY13" fmla="*/ 801323 h 3205293"/>
              <a:gd name="connsiteX14" fmla="*/ 1787114 w 6127847"/>
              <a:gd name="connsiteY14" fmla="*/ 897482 h 3205293"/>
              <a:gd name="connsiteX15" fmla="*/ 1915038 w 6127847"/>
              <a:gd name="connsiteY15" fmla="*/ 961588 h 3205293"/>
              <a:gd name="connsiteX16" fmla="*/ 2042619 w 6127847"/>
              <a:gd name="connsiteY16" fmla="*/ 1025694 h 3205293"/>
              <a:gd name="connsiteX17" fmla="*/ 2170191 w 6127847"/>
              <a:gd name="connsiteY17" fmla="*/ 1089800 h 3205293"/>
              <a:gd name="connsiteX18" fmla="*/ 2297771 w 6127847"/>
              <a:gd name="connsiteY18" fmla="*/ 1121853 h 3205293"/>
              <a:gd name="connsiteX19" fmla="*/ 2425695 w 6127847"/>
              <a:gd name="connsiteY19" fmla="*/ 1153906 h 3205293"/>
              <a:gd name="connsiteX20" fmla="*/ 2553267 w 6127847"/>
              <a:gd name="connsiteY20" fmla="*/ 1185959 h 3205293"/>
              <a:gd name="connsiteX21" fmla="*/ 2680848 w 6127847"/>
              <a:gd name="connsiteY21" fmla="*/ 1218011 h 3205293"/>
              <a:gd name="connsiteX22" fmla="*/ 2808419 w 6127847"/>
              <a:gd name="connsiteY22" fmla="*/ 1282117 h 3205293"/>
              <a:gd name="connsiteX23" fmla="*/ 2936352 w 6127847"/>
              <a:gd name="connsiteY23" fmla="*/ 1346223 h 3205293"/>
              <a:gd name="connsiteX24" fmla="*/ 3063924 w 6127847"/>
              <a:gd name="connsiteY24" fmla="*/ 1410329 h 3205293"/>
              <a:gd name="connsiteX25" fmla="*/ 3191495 w 6127847"/>
              <a:gd name="connsiteY25" fmla="*/ 1474435 h 3205293"/>
              <a:gd name="connsiteX26" fmla="*/ 3319076 w 6127847"/>
              <a:gd name="connsiteY26" fmla="*/ 1506488 h 3205293"/>
              <a:gd name="connsiteX27" fmla="*/ 3447000 w 6127847"/>
              <a:gd name="connsiteY27" fmla="*/ 1538541 h 3205293"/>
              <a:gd name="connsiteX28" fmla="*/ 3574581 w 6127847"/>
              <a:gd name="connsiteY28" fmla="*/ 1602647 h 3205293"/>
              <a:gd name="connsiteX29" fmla="*/ 3702152 w 6127847"/>
              <a:gd name="connsiteY29" fmla="*/ 1634699 h 3205293"/>
              <a:gd name="connsiteX30" fmla="*/ 3829733 w 6127847"/>
              <a:gd name="connsiteY30" fmla="*/ 1698805 h 3205293"/>
              <a:gd name="connsiteX31" fmla="*/ 3957657 w 6127847"/>
              <a:gd name="connsiteY31" fmla="*/ 1730858 h 3205293"/>
              <a:gd name="connsiteX32" fmla="*/ 4085228 w 6127847"/>
              <a:gd name="connsiteY32" fmla="*/ 1794964 h 3205293"/>
              <a:gd name="connsiteX33" fmla="*/ 4212809 w 6127847"/>
              <a:gd name="connsiteY33" fmla="*/ 1794964 h 3205293"/>
              <a:gd name="connsiteX34" fmla="*/ 4340381 w 6127847"/>
              <a:gd name="connsiteY34" fmla="*/ 1827017 h 3205293"/>
              <a:gd name="connsiteX35" fmla="*/ 4468314 w 6127847"/>
              <a:gd name="connsiteY35" fmla="*/ 1859070 h 3205293"/>
              <a:gd name="connsiteX36" fmla="*/ 4595886 w 6127847"/>
              <a:gd name="connsiteY36" fmla="*/ 1891123 h 3205293"/>
              <a:gd name="connsiteX37" fmla="*/ 4723457 w 6127847"/>
              <a:gd name="connsiteY37" fmla="*/ 1923176 h 3205293"/>
              <a:gd name="connsiteX38" fmla="*/ 4851038 w 6127847"/>
              <a:gd name="connsiteY38" fmla="*/ 1955229 h 3205293"/>
              <a:gd name="connsiteX39" fmla="*/ 4978961 w 6127847"/>
              <a:gd name="connsiteY39" fmla="*/ 2019335 h 3205293"/>
              <a:gd name="connsiteX40" fmla="*/ 5106543 w 6127847"/>
              <a:gd name="connsiteY40" fmla="*/ 2083441 h 3205293"/>
              <a:gd name="connsiteX41" fmla="*/ 5234114 w 6127847"/>
              <a:gd name="connsiteY41" fmla="*/ 2147546 h 3205293"/>
              <a:gd name="connsiteX42" fmla="*/ 5361695 w 6127847"/>
              <a:gd name="connsiteY42" fmla="*/ 2179599 h 3205293"/>
              <a:gd name="connsiteX43" fmla="*/ 5489619 w 6127847"/>
              <a:gd name="connsiteY43" fmla="*/ 2179599 h 3205293"/>
              <a:gd name="connsiteX44" fmla="*/ 5617190 w 6127847"/>
              <a:gd name="connsiteY44" fmla="*/ 2179599 h 3205293"/>
              <a:gd name="connsiteX45" fmla="*/ 5744772 w 6127847"/>
              <a:gd name="connsiteY45" fmla="*/ 2179599 h 3205293"/>
              <a:gd name="connsiteX46" fmla="*/ 5872343 w 6127847"/>
              <a:gd name="connsiteY46" fmla="*/ 2211652 h 3205293"/>
              <a:gd name="connsiteX47" fmla="*/ 6000276 w 6127847"/>
              <a:gd name="connsiteY47" fmla="*/ 2211652 h 3205293"/>
              <a:gd name="connsiteX48" fmla="*/ 6127847 w 6127847"/>
              <a:gd name="connsiteY48" fmla="*/ 2211652 h 3205293"/>
              <a:gd name="connsiteX49" fmla="*/ 6127847 w 6127847"/>
              <a:gd name="connsiteY49" fmla="*/ 3205293 h 3205293"/>
              <a:gd name="connsiteX50" fmla="*/ 6000276 w 6127847"/>
              <a:gd name="connsiteY50" fmla="*/ 3205293 h 3205293"/>
              <a:gd name="connsiteX51" fmla="*/ 5872343 w 6127847"/>
              <a:gd name="connsiteY51" fmla="*/ 3205293 h 3205293"/>
              <a:gd name="connsiteX52" fmla="*/ 5744772 w 6127847"/>
              <a:gd name="connsiteY52" fmla="*/ 3205293 h 3205293"/>
              <a:gd name="connsiteX53" fmla="*/ 5617190 w 6127847"/>
              <a:gd name="connsiteY53" fmla="*/ 3205293 h 3205293"/>
              <a:gd name="connsiteX54" fmla="*/ 5489619 w 6127847"/>
              <a:gd name="connsiteY54" fmla="*/ 3205293 h 3205293"/>
              <a:gd name="connsiteX55" fmla="*/ 5361695 w 6127847"/>
              <a:gd name="connsiteY55" fmla="*/ 3205293 h 3205293"/>
              <a:gd name="connsiteX56" fmla="*/ 5234114 w 6127847"/>
              <a:gd name="connsiteY56" fmla="*/ 3205293 h 3205293"/>
              <a:gd name="connsiteX57" fmla="*/ 5106543 w 6127847"/>
              <a:gd name="connsiteY57" fmla="*/ 3205293 h 3205293"/>
              <a:gd name="connsiteX58" fmla="*/ 4978961 w 6127847"/>
              <a:gd name="connsiteY58" fmla="*/ 3205293 h 3205293"/>
              <a:gd name="connsiteX59" fmla="*/ 4851038 w 6127847"/>
              <a:gd name="connsiteY59" fmla="*/ 3205293 h 3205293"/>
              <a:gd name="connsiteX60" fmla="*/ 4723457 w 6127847"/>
              <a:gd name="connsiteY60" fmla="*/ 3205293 h 3205293"/>
              <a:gd name="connsiteX61" fmla="*/ 4595886 w 6127847"/>
              <a:gd name="connsiteY61" fmla="*/ 3205293 h 3205293"/>
              <a:gd name="connsiteX62" fmla="*/ 4468314 w 6127847"/>
              <a:gd name="connsiteY62" fmla="*/ 3205293 h 3205293"/>
              <a:gd name="connsiteX63" fmla="*/ 4340381 w 6127847"/>
              <a:gd name="connsiteY63" fmla="*/ 3205293 h 3205293"/>
              <a:gd name="connsiteX64" fmla="*/ 4212809 w 6127847"/>
              <a:gd name="connsiteY64" fmla="*/ 3205293 h 3205293"/>
              <a:gd name="connsiteX65" fmla="*/ 4085228 w 6127847"/>
              <a:gd name="connsiteY65" fmla="*/ 3205293 h 3205293"/>
              <a:gd name="connsiteX66" fmla="*/ 3957657 w 6127847"/>
              <a:gd name="connsiteY66" fmla="*/ 3205293 h 3205293"/>
              <a:gd name="connsiteX67" fmla="*/ 3829733 w 6127847"/>
              <a:gd name="connsiteY67" fmla="*/ 3205293 h 3205293"/>
              <a:gd name="connsiteX68" fmla="*/ 3702152 w 6127847"/>
              <a:gd name="connsiteY68" fmla="*/ 3205293 h 3205293"/>
              <a:gd name="connsiteX69" fmla="*/ 6102276 w 6127847"/>
              <a:gd name="connsiteY69" fmla="*/ 15497 h 3205293"/>
              <a:gd name="connsiteX70" fmla="*/ 0 w 6127847"/>
              <a:gd name="connsiteY70" fmla="*/ 0 h 3205293"/>
              <a:gd name="connsiteX0" fmla="*/ 0 w 6127847"/>
              <a:gd name="connsiteY0" fmla="*/ 0 h 3205293"/>
              <a:gd name="connsiteX1" fmla="*/ 127576 w 6127847"/>
              <a:gd name="connsiteY1" fmla="*/ 32053 h 3205293"/>
              <a:gd name="connsiteX2" fmla="*/ 255153 w 6127847"/>
              <a:gd name="connsiteY2" fmla="*/ 64106 h 3205293"/>
              <a:gd name="connsiteX3" fmla="*/ 383078 w 6127847"/>
              <a:gd name="connsiteY3" fmla="*/ 96159 h 3205293"/>
              <a:gd name="connsiteX4" fmla="*/ 510654 w 6127847"/>
              <a:gd name="connsiteY4" fmla="*/ 160265 h 3205293"/>
              <a:gd name="connsiteX5" fmla="*/ 638231 w 6127847"/>
              <a:gd name="connsiteY5" fmla="*/ 192318 h 3205293"/>
              <a:gd name="connsiteX6" fmla="*/ 765806 w 6127847"/>
              <a:gd name="connsiteY6" fmla="*/ 288476 h 3205293"/>
              <a:gd name="connsiteX7" fmla="*/ 893731 w 6127847"/>
              <a:gd name="connsiteY7" fmla="*/ 352582 h 3205293"/>
              <a:gd name="connsiteX8" fmla="*/ 1021305 w 6127847"/>
              <a:gd name="connsiteY8" fmla="*/ 448741 h 3205293"/>
              <a:gd name="connsiteX9" fmla="*/ 1148886 w 6127847"/>
              <a:gd name="connsiteY9" fmla="*/ 544900 h 3205293"/>
              <a:gd name="connsiteX10" fmla="*/ 1276457 w 6127847"/>
              <a:gd name="connsiteY10" fmla="*/ 576953 h 3205293"/>
              <a:gd name="connsiteX11" fmla="*/ 1404390 w 6127847"/>
              <a:gd name="connsiteY11" fmla="*/ 641059 h 3205293"/>
              <a:gd name="connsiteX12" fmla="*/ 1531962 w 6127847"/>
              <a:gd name="connsiteY12" fmla="*/ 737217 h 3205293"/>
              <a:gd name="connsiteX13" fmla="*/ 1659533 w 6127847"/>
              <a:gd name="connsiteY13" fmla="*/ 801323 h 3205293"/>
              <a:gd name="connsiteX14" fmla="*/ 1787114 w 6127847"/>
              <a:gd name="connsiteY14" fmla="*/ 897482 h 3205293"/>
              <a:gd name="connsiteX15" fmla="*/ 1915038 w 6127847"/>
              <a:gd name="connsiteY15" fmla="*/ 961588 h 3205293"/>
              <a:gd name="connsiteX16" fmla="*/ 2042619 w 6127847"/>
              <a:gd name="connsiteY16" fmla="*/ 1025694 h 3205293"/>
              <a:gd name="connsiteX17" fmla="*/ 2170191 w 6127847"/>
              <a:gd name="connsiteY17" fmla="*/ 1089800 h 3205293"/>
              <a:gd name="connsiteX18" fmla="*/ 2297771 w 6127847"/>
              <a:gd name="connsiteY18" fmla="*/ 1121853 h 3205293"/>
              <a:gd name="connsiteX19" fmla="*/ 2425695 w 6127847"/>
              <a:gd name="connsiteY19" fmla="*/ 1153906 h 3205293"/>
              <a:gd name="connsiteX20" fmla="*/ 2553267 w 6127847"/>
              <a:gd name="connsiteY20" fmla="*/ 1185959 h 3205293"/>
              <a:gd name="connsiteX21" fmla="*/ 2680848 w 6127847"/>
              <a:gd name="connsiteY21" fmla="*/ 1218011 h 3205293"/>
              <a:gd name="connsiteX22" fmla="*/ 2808419 w 6127847"/>
              <a:gd name="connsiteY22" fmla="*/ 1282117 h 3205293"/>
              <a:gd name="connsiteX23" fmla="*/ 2936352 w 6127847"/>
              <a:gd name="connsiteY23" fmla="*/ 1346223 h 3205293"/>
              <a:gd name="connsiteX24" fmla="*/ 3063924 w 6127847"/>
              <a:gd name="connsiteY24" fmla="*/ 1410329 h 3205293"/>
              <a:gd name="connsiteX25" fmla="*/ 3191495 w 6127847"/>
              <a:gd name="connsiteY25" fmla="*/ 1474435 h 3205293"/>
              <a:gd name="connsiteX26" fmla="*/ 3319076 w 6127847"/>
              <a:gd name="connsiteY26" fmla="*/ 1506488 h 3205293"/>
              <a:gd name="connsiteX27" fmla="*/ 3447000 w 6127847"/>
              <a:gd name="connsiteY27" fmla="*/ 1538541 h 3205293"/>
              <a:gd name="connsiteX28" fmla="*/ 3574581 w 6127847"/>
              <a:gd name="connsiteY28" fmla="*/ 1602647 h 3205293"/>
              <a:gd name="connsiteX29" fmla="*/ 3702152 w 6127847"/>
              <a:gd name="connsiteY29" fmla="*/ 1634699 h 3205293"/>
              <a:gd name="connsiteX30" fmla="*/ 3829733 w 6127847"/>
              <a:gd name="connsiteY30" fmla="*/ 1698805 h 3205293"/>
              <a:gd name="connsiteX31" fmla="*/ 3957657 w 6127847"/>
              <a:gd name="connsiteY31" fmla="*/ 1730858 h 3205293"/>
              <a:gd name="connsiteX32" fmla="*/ 4085228 w 6127847"/>
              <a:gd name="connsiteY32" fmla="*/ 1794964 h 3205293"/>
              <a:gd name="connsiteX33" fmla="*/ 4212809 w 6127847"/>
              <a:gd name="connsiteY33" fmla="*/ 1794964 h 3205293"/>
              <a:gd name="connsiteX34" fmla="*/ 4340381 w 6127847"/>
              <a:gd name="connsiteY34" fmla="*/ 1827017 h 3205293"/>
              <a:gd name="connsiteX35" fmla="*/ 4468314 w 6127847"/>
              <a:gd name="connsiteY35" fmla="*/ 1859070 h 3205293"/>
              <a:gd name="connsiteX36" fmla="*/ 4595886 w 6127847"/>
              <a:gd name="connsiteY36" fmla="*/ 1891123 h 3205293"/>
              <a:gd name="connsiteX37" fmla="*/ 4723457 w 6127847"/>
              <a:gd name="connsiteY37" fmla="*/ 1923176 h 3205293"/>
              <a:gd name="connsiteX38" fmla="*/ 4851038 w 6127847"/>
              <a:gd name="connsiteY38" fmla="*/ 1955229 h 3205293"/>
              <a:gd name="connsiteX39" fmla="*/ 4978961 w 6127847"/>
              <a:gd name="connsiteY39" fmla="*/ 2019335 h 3205293"/>
              <a:gd name="connsiteX40" fmla="*/ 5106543 w 6127847"/>
              <a:gd name="connsiteY40" fmla="*/ 2083441 h 3205293"/>
              <a:gd name="connsiteX41" fmla="*/ 5234114 w 6127847"/>
              <a:gd name="connsiteY41" fmla="*/ 2147546 h 3205293"/>
              <a:gd name="connsiteX42" fmla="*/ 5361695 w 6127847"/>
              <a:gd name="connsiteY42" fmla="*/ 2179599 h 3205293"/>
              <a:gd name="connsiteX43" fmla="*/ 5489619 w 6127847"/>
              <a:gd name="connsiteY43" fmla="*/ 2179599 h 3205293"/>
              <a:gd name="connsiteX44" fmla="*/ 5617190 w 6127847"/>
              <a:gd name="connsiteY44" fmla="*/ 2179599 h 3205293"/>
              <a:gd name="connsiteX45" fmla="*/ 5744772 w 6127847"/>
              <a:gd name="connsiteY45" fmla="*/ 2179599 h 3205293"/>
              <a:gd name="connsiteX46" fmla="*/ 5872343 w 6127847"/>
              <a:gd name="connsiteY46" fmla="*/ 2211652 h 3205293"/>
              <a:gd name="connsiteX47" fmla="*/ 6000276 w 6127847"/>
              <a:gd name="connsiteY47" fmla="*/ 2211652 h 3205293"/>
              <a:gd name="connsiteX48" fmla="*/ 6127847 w 6127847"/>
              <a:gd name="connsiteY48" fmla="*/ 2211652 h 3205293"/>
              <a:gd name="connsiteX49" fmla="*/ 6127847 w 6127847"/>
              <a:gd name="connsiteY49" fmla="*/ 3205293 h 3205293"/>
              <a:gd name="connsiteX50" fmla="*/ 6000276 w 6127847"/>
              <a:gd name="connsiteY50" fmla="*/ 3205293 h 3205293"/>
              <a:gd name="connsiteX51" fmla="*/ 5872343 w 6127847"/>
              <a:gd name="connsiteY51" fmla="*/ 3205293 h 3205293"/>
              <a:gd name="connsiteX52" fmla="*/ 5744772 w 6127847"/>
              <a:gd name="connsiteY52" fmla="*/ 3205293 h 3205293"/>
              <a:gd name="connsiteX53" fmla="*/ 5617190 w 6127847"/>
              <a:gd name="connsiteY53" fmla="*/ 3205293 h 3205293"/>
              <a:gd name="connsiteX54" fmla="*/ 5489619 w 6127847"/>
              <a:gd name="connsiteY54" fmla="*/ 3205293 h 3205293"/>
              <a:gd name="connsiteX55" fmla="*/ 5361695 w 6127847"/>
              <a:gd name="connsiteY55" fmla="*/ 3205293 h 3205293"/>
              <a:gd name="connsiteX56" fmla="*/ 5234114 w 6127847"/>
              <a:gd name="connsiteY56" fmla="*/ 3205293 h 3205293"/>
              <a:gd name="connsiteX57" fmla="*/ 5106543 w 6127847"/>
              <a:gd name="connsiteY57" fmla="*/ 3205293 h 3205293"/>
              <a:gd name="connsiteX58" fmla="*/ 4978961 w 6127847"/>
              <a:gd name="connsiteY58" fmla="*/ 3205293 h 3205293"/>
              <a:gd name="connsiteX59" fmla="*/ 4851038 w 6127847"/>
              <a:gd name="connsiteY59" fmla="*/ 3205293 h 3205293"/>
              <a:gd name="connsiteX60" fmla="*/ 4723457 w 6127847"/>
              <a:gd name="connsiteY60" fmla="*/ 3205293 h 3205293"/>
              <a:gd name="connsiteX61" fmla="*/ 4595886 w 6127847"/>
              <a:gd name="connsiteY61" fmla="*/ 3205293 h 3205293"/>
              <a:gd name="connsiteX62" fmla="*/ 4468314 w 6127847"/>
              <a:gd name="connsiteY62" fmla="*/ 3205293 h 3205293"/>
              <a:gd name="connsiteX63" fmla="*/ 4340381 w 6127847"/>
              <a:gd name="connsiteY63" fmla="*/ 3205293 h 3205293"/>
              <a:gd name="connsiteX64" fmla="*/ 4212809 w 6127847"/>
              <a:gd name="connsiteY64" fmla="*/ 3205293 h 3205293"/>
              <a:gd name="connsiteX65" fmla="*/ 4085228 w 6127847"/>
              <a:gd name="connsiteY65" fmla="*/ 3205293 h 3205293"/>
              <a:gd name="connsiteX66" fmla="*/ 3957657 w 6127847"/>
              <a:gd name="connsiteY66" fmla="*/ 3205293 h 3205293"/>
              <a:gd name="connsiteX67" fmla="*/ 3829733 w 6127847"/>
              <a:gd name="connsiteY67" fmla="*/ 3205293 h 3205293"/>
              <a:gd name="connsiteX68" fmla="*/ 6102276 w 6127847"/>
              <a:gd name="connsiteY68" fmla="*/ 15497 h 3205293"/>
              <a:gd name="connsiteX69" fmla="*/ 0 w 6127847"/>
              <a:gd name="connsiteY69" fmla="*/ 0 h 3205293"/>
              <a:gd name="connsiteX0" fmla="*/ 0 w 6127847"/>
              <a:gd name="connsiteY0" fmla="*/ 0 h 3205293"/>
              <a:gd name="connsiteX1" fmla="*/ 127576 w 6127847"/>
              <a:gd name="connsiteY1" fmla="*/ 32053 h 3205293"/>
              <a:gd name="connsiteX2" fmla="*/ 255153 w 6127847"/>
              <a:gd name="connsiteY2" fmla="*/ 64106 h 3205293"/>
              <a:gd name="connsiteX3" fmla="*/ 383078 w 6127847"/>
              <a:gd name="connsiteY3" fmla="*/ 96159 h 3205293"/>
              <a:gd name="connsiteX4" fmla="*/ 510654 w 6127847"/>
              <a:gd name="connsiteY4" fmla="*/ 160265 h 3205293"/>
              <a:gd name="connsiteX5" fmla="*/ 638231 w 6127847"/>
              <a:gd name="connsiteY5" fmla="*/ 192318 h 3205293"/>
              <a:gd name="connsiteX6" fmla="*/ 765806 w 6127847"/>
              <a:gd name="connsiteY6" fmla="*/ 288476 h 3205293"/>
              <a:gd name="connsiteX7" fmla="*/ 893731 w 6127847"/>
              <a:gd name="connsiteY7" fmla="*/ 352582 h 3205293"/>
              <a:gd name="connsiteX8" fmla="*/ 1021305 w 6127847"/>
              <a:gd name="connsiteY8" fmla="*/ 448741 h 3205293"/>
              <a:gd name="connsiteX9" fmla="*/ 1148886 w 6127847"/>
              <a:gd name="connsiteY9" fmla="*/ 544900 h 3205293"/>
              <a:gd name="connsiteX10" fmla="*/ 1276457 w 6127847"/>
              <a:gd name="connsiteY10" fmla="*/ 576953 h 3205293"/>
              <a:gd name="connsiteX11" fmla="*/ 1404390 w 6127847"/>
              <a:gd name="connsiteY11" fmla="*/ 641059 h 3205293"/>
              <a:gd name="connsiteX12" fmla="*/ 1531962 w 6127847"/>
              <a:gd name="connsiteY12" fmla="*/ 737217 h 3205293"/>
              <a:gd name="connsiteX13" fmla="*/ 1659533 w 6127847"/>
              <a:gd name="connsiteY13" fmla="*/ 801323 h 3205293"/>
              <a:gd name="connsiteX14" fmla="*/ 1787114 w 6127847"/>
              <a:gd name="connsiteY14" fmla="*/ 897482 h 3205293"/>
              <a:gd name="connsiteX15" fmla="*/ 1915038 w 6127847"/>
              <a:gd name="connsiteY15" fmla="*/ 961588 h 3205293"/>
              <a:gd name="connsiteX16" fmla="*/ 2042619 w 6127847"/>
              <a:gd name="connsiteY16" fmla="*/ 1025694 h 3205293"/>
              <a:gd name="connsiteX17" fmla="*/ 2170191 w 6127847"/>
              <a:gd name="connsiteY17" fmla="*/ 1089800 h 3205293"/>
              <a:gd name="connsiteX18" fmla="*/ 2297771 w 6127847"/>
              <a:gd name="connsiteY18" fmla="*/ 1121853 h 3205293"/>
              <a:gd name="connsiteX19" fmla="*/ 2425695 w 6127847"/>
              <a:gd name="connsiteY19" fmla="*/ 1153906 h 3205293"/>
              <a:gd name="connsiteX20" fmla="*/ 2553267 w 6127847"/>
              <a:gd name="connsiteY20" fmla="*/ 1185959 h 3205293"/>
              <a:gd name="connsiteX21" fmla="*/ 2680848 w 6127847"/>
              <a:gd name="connsiteY21" fmla="*/ 1218011 h 3205293"/>
              <a:gd name="connsiteX22" fmla="*/ 2808419 w 6127847"/>
              <a:gd name="connsiteY22" fmla="*/ 1282117 h 3205293"/>
              <a:gd name="connsiteX23" fmla="*/ 2936352 w 6127847"/>
              <a:gd name="connsiteY23" fmla="*/ 1346223 h 3205293"/>
              <a:gd name="connsiteX24" fmla="*/ 3063924 w 6127847"/>
              <a:gd name="connsiteY24" fmla="*/ 1410329 h 3205293"/>
              <a:gd name="connsiteX25" fmla="*/ 3191495 w 6127847"/>
              <a:gd name="connsiteY25" fmla="*/ 1474435 h 3205293"/>
              <a:gd name="connsiteX26" fmla="*/ 3319076 w 6127847"/>
              <a:gd name="connsiteY26" fmla="*/ 1506488 h 3205293"/>
              <a:gd name="connsiteX27" fmla="*/ 3447000 w 6127847"/>
              <a:gd name="connsiteY27" fmla="*/ 1538541 h 3205293"/>
              <a:gd name="connsiteX28" fmla="*/ 3574581 w 6127847"/>
              <a:gd name="connsiteY28" fmla="*/ 1602647 h 3205293"/>
              <a:gd name="connsiteX29" fmla="*/ 3702152 w 6127847"/>
              <a:gd name="connsiteY29" fmla="*/ 1634699 h 3205293"/>
              <a:gd name="connsiteX30" fmla="*/ 3829733 w 6127847"/>
              <a:gd name="connsiteY30" fmla="*/ 1698805 h 3205293"/>
              <a:gd name="connsiteX31" fmla="*/ 3957657 w 6127847"/>
              <a:gd name="connsiteY31" fmla="*/ 1730858 h 3205293"/>
              <a:gd name="connsiteX32" fmla="*/ 4085228 w 6127847"/>
              <a:gd name="connsiteY32" fmla="*/ 1794964 h 3205293"/>
              <a:gd name="connsiteX33" fmla="*/ 4212809 w 6127847"/>
              <a:gd name="connsiteY33" fmla="*/ 1794964 h 3205293"/>
              <a:gd name="connsiteX34" fmla="*/ 4340381 w 6127847"/>
              <a:gd name="connsiteY34" fmla="*/ 1827017 h 3205293"/>
              <a:gd name="connsiteX35" fmla="*/ 4468314 w 6127847"/>
              <a:gd name="connsiteY35" fmla="*/ 1859070 h 3205293"/>
              <a:gd name="connsiteX36" fmla="*/ 4595886 w 6127847"/>
              <a:gd name="connsiteY36" fmla="*/ 1891123 h 3205293"/>
              <a:gd name="connsiteX37" fmla="*/ 4723457 w 6127847"/>
              <a:gd name="connsiteY37" fmla="*/ 1923176 h 3205293"/>
              <a:gd name="connsiteX38" fmla="*/ 4851038 w 6127847"/>
              <a:gd name="connsiteY38" fmla="*/ 1955229 h 3205293"/>
              <a:gd name="connsiteX39" fmla="*/ 4978961 w 6127847"/>
              <a:gd name="connsiteY39" fmla="*/ 2019335 h 3205293"/>
              <a:gd name="connsiteX40" fmla="*/ 5106543 w 6127847"/>
              <a:gd name="connsiteY40" fmla="*/ 2083441 h 3205293"/>
              <a:gd name="connsiteX41" fmla="*/ 5234114 w 6127847"/>
              <a:gd name="connsiteY41" fmla="*/ 2147546 h 3205293"/>
              <a:gd name="connsiteX42" fmla="*/ 5361695 w 6127847"/>
              <a:gd name="connsiteY42" fmla="*/ 2179599 h 3205293"/>
              <a:gd name="connsiteX43" fmla="*/ 5489619 w 6127847"/>
              <a:gd name="connsiteY43" fmla="*/ 2179599 h 3205293"/>
              <a:gd name="connsiteX44" fmla="*/ 5617190 w 6127847"/>
              <a:gd name="connsiteY44" fmla="*/ 2179599 h 3205293"/>
              <a:gd name="connsiteX45" fmla="*/ 5744772 w 6127847"/>
              <a:gd name="connsiteY45" fmla="*/ 2179599 h 3205293"/>
              <a:gd name="connsiteX46" fmla="*/ 5872343 w 6127847"/>
              <a:gd name="connsiteY46" fmla="*/ 2211652 h 3205293"/>
              <a:gd name="connsiteX47" fmla="*/ 6000276 w 6127847"/>
              <a:gd name="connsiteY47" fmla="*/ 2211652 h 3205293"/>
              <a:gd name="connsiteX48" fmla="*/ 6127847 w 6127847"/>
              <a:gd name="connsiteY48" fmla="*/ 2211652 h 3205293"/>
              <a:gd name="connsiteX49" fmla="*/ 6127847 w 6127847"/>
              <a:gd name="connsiteY49" fmla="*/ 3205293 h 3205293"/>
              <a:gd name="connsiteX50" fmla="*/ 6000276 w 6127847"/>
              <a:gd name="connsiteY50" fmla="*/ 3205293 h 3205293"/>
              <a:gd name="connsiteX51" fmla="*/ 5872343 w 6127847"/>
              <a:gd name="connsiteY51" fmla="*/ 3205293 h 3205293"/>
              <a:gd name="connsiteX52" fmla="*/ 5744772 w 6127847"/>
              <a:gd name="connsiteY52" fmla="*/ 3205293 h 3205293"/>
              <a:gd name="connsiteX53" fmla="*/ 5617190 w 6127847"/>
              <a:gd name="connsiteY53" fmla="*/ 3205293 h 3205293"/>
              <a:gd name="connsiteX54" fmla="*/ 5489619 w 6127847"/>
              <a:gd name="connsiteY54" fmla="*/ 3205293 h 3205293"/>
              <a:gd name="connsiteX55" fmla="*/ 5361695 w 6127847"/>
              <a:gd name="connsiteY55" fmla="*/ 3205293 h 3205293"/>
              <a:gd name="connsiteX56" fmla="*/ 5234114 w 6127847"/>
              <a:gd name="connsiteY56" fmla="*/ 3205293 h 3205293"/>
              <a:gd name="connsiteX57" fmla="*/ 5106543 w 6127847"/>
              <a:gd name="connsiteY57" fmla="*/ 3205293 h 3205293"/>
              <a:gd name="connsiteX58" fmla="*/ 4978961 w 6127847"/>
              <a:gd name="connsiteY58" fmla="*/ 3205293 h 3205293"/>
              <a:gd name="connsiteX59" fmla="*/ 4851038 w 6127847"/>
              <a:gd name="connsiteY59" fmla="*/ 3205293 h 3205293"/>
              <a:gd name="connsiteX60" fmla="*/ 4723457 w 6127847"/>
              <a:gd name="connsiteY60" fmla="*/ 3205293 h 3205293"/>
              <a:gd name="connsiteX61" fmla="*/ 4595886 w 6127847"/>
              <a:gd name="connsiteY61" fmla="*/ 3205293 h 3205293"/>
              <a:gd name="connsiteX62" fmla="*/ 4468314 w 6127847"/>
              <a:gd name="connsiteY62" fmla="*/ 3205293 h 3205293"/>
              <a:gd name="connsiteX63" fmla="*/ 4340381 w 6127847"/>
              <a:gd name="connsiteY63" fmla="*/ 3205293 h 3205293"/>
              <a:gd name="connsiteX64" fmla="*/ 4212809 w 6127847"/>
              <a:gd name="connsiteY64" fmla="*/ 3205293 h 3205293"/>
              <a:gd name="connsiteX65" fmla="*/ 4085228 w 6127847"/>
              <a:gd name="connsiteY65" fmla="*/ 3205293 h 3205293"/>
              <a:gd name="connsiteX66" fmla="*/ 3957657 w 6127847"/>
              <a:gd name="connsiteY66" fmla="*/ 3205293 h 3205293"/>
              <a:gd name="connsiteX67" fmla="*/ 6102276 w 6127847"/>
              <a:gd name="connsiteY67" fmla="*/ 15497 h 3205293"/>
              <a:gd name="connsiteX68" fmla="*/ 0 w 6127847"/>
              <a:gd name="connsiteY68" fmla="*/ 0 h 3205293"/>
              <a:gd name="connsiteX0" fmla="*/ 0 w 6127847"/>
              <a:gd name="connsiteY0" fmla="*/ 0 h 3205293"/>
              <a:gd name="connsiteX1" fmla="*/ 127576 w 6127847"/>
              <a:gd name="connsiteY1" fmla="*/ 32053 h 3205293"/>
              <a:gd name="connsiteX2" fmla="*/ 255153 w 6127847"/>
              <a:gd name="connsiteY2" fmla="*/ 64106 h 3205293"/>
              <a:gd name="connsiteX3" fmla="*/ 383078 w 6127847"/>
              <a:gd name="connsiteY3" fmla="*/ 96159 h 3205293"/>
              <a:gd name="connsiteX4" fmla="*/ 510654 w 6127847"/>
              <a:gd name="connsiteY4" fmla="*/ 160265 h 3205293"/>
              <a:gd name="connsiteX5" fmla="*/ 638231 w 6127847"/>
              <a:gd name="connsiteY5" fmla="*/ 192318 h 3205293"/>
              <a:gd name="connsiteX6" fmla="*/ 765806 w 6127847"/>
              <a:gd name="connsiteY6" fmla="*/ 288476 h 3205293"/>
              <a:gd name="connsiteX7" fmla="*/ 893731 w 6127847"/>
              <a:gd name="connsiteY7" fmla="*/ 352582 h 3205293"/>
              <a:gd name="connsiteX8" fmla="*/ 1021305 w 6127847"/>
              <a:gd name="connsiteY8" fmla="*/ 448741 h 3205293"/>
              <a:gd name="connsiteX9" fmla="*/ 1148886 w 6127847"/>
              <a:gd name="connsiteY9" fmla="*/ 544900 h 3205293"/>
              <a:gd name="connsiteX10" fmla="*/ 1276457 w 6127847"/>
              <a:gd name="connsiteY10" fmla="*/ 576953 h 3205293"/>
              <a:gd name="connsiteX11" fmla="*/ 1404390 w 6127847"/>
              <a:gd name="connsiteY11" fmla="*/ 641059 h 3205293"/>
              <a:gd name="connsiteX12" fmla="*/ 1531962 w 6127847"/>
              <a:gd name="connsiteY12" fmla="*/ 737217 h 3205293"/>
              <a:gd name="connsiteX13" fmla="*/ 1659533 w 6127847"/>
              <a:gd name="connsiteY13" fmla="*/ 801323 h 3205293"/>
              <a:gd name="connsiteX14" fmla="*/ 1787114 w 6127847"/>
              <a:gd name="connsiteY14" fmla="*/ 897482 h 3205293"/>
              <a:gd name="connsiteX15" fmla="*/ 1915038 w 6127847"/>
              <a:gd name="connsiteY15" fmla="*/ 961588 h 3205293"/>
              <a:gd name="connsiteX16" fmla="*/ 2042619 w 6127847"/>
              <a:gd name="connsiteY16" fmla="*/ 1025694 h 3205293"/>
              <a:gd name="connsiteX17" fmla="*/ 2170191 w 6127847"/>
              <a:gd name="connsiteY17" fmla="*/ 1089800 h 3205293"/>
              <a:gd name="connsiteX18" fmla="*/ 2297771 w 6127847"/>
              <a:gd name="connsiteY18" fmla="*/ 1121853 h 3205293"/>
              <a:gd name="connsiteX19" fmla="*/ 2425695 w 6127847"/>
              <a:gd name="connsiteY19" fmla="*/ 1153906 h 3205293"/>
              <a:gd name="connsiteX20" fmla="*/ 2553267 w 6127847"/>
              <a:gd name="connsiteY20" fmla="*/ 1185959 h 3205293"/>
              <a:gd name="connsiteX21" fmla="*/ 2680848 w 6127847"/>
              <a:gd name="connsiteY21" fmla="*/ 1218011 h 3205293"/>
              <a:gd name="connsiteX22" fmla="*/ 2808419 w 6127847"/>
              <a:gd name="connsiteY22" fmla="*/ 1282117 h 3205293"/>
              <a:gd name="connsiteX23" fmla="*/ 2936352 w 6127847"/>
              <a:gd name="connsiteY23" fmla="*/ 1346223 h 3205293"/>
              <a:gd name="connsiteX24" fmla="*/ 3063924 w 6127847"/>
              <a:gd name="connsiteY24" fmla="*/ 1410329 h 3205293"/>
              <a:gd name="connsiteX25" fmla="*/ 3191495 w 6127847"/>
              <a:gd name="connsiteY25" fmla="*/ 1474435 h 3205293"/>
              <a:gd name="connsiteX26" fmla="*/ 3319076 w 6127847"/>
              <a:gd name="connsiteY26" fmla="*/ 1506488 h 3205293"/>
              <a:gd name="connsiteX27" fmla="*/ 3447000 w 6127847"/>
              <a:gd name="connsiteY27" fmla="*/ 1538541 h 3205293"/>
              <a:gd name="connsiteX28" fmla="*/ 3574581 w 6127847"/>
              <a:gd name="connsiteY28" fmla="*/ 1602647 h 3205293"/>
              <a:gd name="connsiteX29" fmla="*/ 3702152 w 6127847"/>
              <a:gd name="connsiteY29" fmla="*/ 1634699 h 3205293"/>
              <a:gd name="connsiteX30" fmla="*/ 3829733 w 6127847"/>
              <a:gd name="connsiteY30" fmla="*/ 1698805 h 3205293"/>
              <a:gd name="connsiteX31" fmla="*/ 3957657 w 6127847"/>
              <a:gd name="connsiteY31" fmla="*/ 1730858 h 3205293"/>
              <a:gd name="connsiteX32" fmla="*/ 4085228 w 6127847"/>
              <a:gd name="connsiteY32" fmla="*/ 1794964 h 3205293"/>
              <a:gd name="connsiteX33" fmla="*/ 4212809 w 6127847"/>
              <a:gd name="connsiteY33" fmla="*/ 1794964 h 3205293"/>
              <a:gd name="connsiteX34" fmla="*/ 4340381 w 6127847"/>
              <a:gd name="connsiteY34" fmla="*/ 1827017 h 3205293"/>
              <a:gd name="connsiteX35" fmla="*/ 4468314 w 6127847"/>
              <a:gd name="connsiteY35" fmla="*/ 1859070 h 3205293"/>
              <a:gd name="connsiteX36" fmla="*/ 4595886 w 6127847"/>
              <a:gd name="connsiteY36" fmla="*/ 1891123 h 3205293"/>
              <a:gd name="connsiteX37" fmla="*/ 4723457 w 6127847"/>
              <a:gd name="connsiteY37" fmla="*/ 1923176 h 3205293"/>
              <a:gd name="connsiteX38" fmla="*/ 4851038 w 6127847"/>
              <a:gd name="connsiteY38" fmla="*/ 1955229 h 3205293"/>
              <a:gd name="connsiteX39" fmla="*/ 4978961 w 6127847"/>
              <a:gd name="connsiteY39" fmla="*/ 2019335 h 3205293"/>
              <a:gd name="connsiteX40" fmla="*/ 5106543 w 6127847"/>
              <a:gd name="connsiteY40" fmla="*/ 2083441 h 3205293"/>
              <a:gd name="connsiteX41" fmla="*/ 5234114 w 6127847"/>
              <a:gd name="connsiteY41" fmla="*/ 2147546 h 3205293"/>
              <a:gd name="connsiteX42" fmla="*/ 5361695 w 6127847"/>
              <a:gd name="connsiteY42" fmla="*/ 2179599 h 3205293"/>
              <a:gd name="connsiteX43" fmla="*/ 5489619 w 6127847"/>
              <a:gd name="connsiteY43" fmla="*/ 2179599 h 3205293"/>
              <a:gd name="connsiteX44" fmla="*/ 5617190 w 6127847"/>
              <a:gd name="connsiteY44" fmla="*/ 2179599 h 3205293"/>
              <a:gd name="connsiteX45" fmla="*/ 5744772 w 6127847"/>
              <a:gd name="connsiteY45" fmla="*/ 2179599 h 3205293"/>
              <a:gd name="connsiteX46" fmla="*/ 5872343 w 6127847"/>
              <a:gd name="connsiteY46" fmla="*/ 2211652 h 3205293"/>
              <a:gd name="connsiteX47" fmla="*/ 6000276 w 6127847"/>
              <a:gd name="connsiteY47" fmla="*/ 2211652 h 3205293"/>
              <a:gd name="connsiteX48" fmla="*/ 6127847 w 6127847"/>
              <a:gd name="connsiteY48" fmla="*/ 2211652 h 3205293"/>
              <a:gd name="connsiteX49" fmla="*/ 6127847 w 6127847"/>
              <a:gd name="connsiteY49" fmla="*/ 3205293 h 3205293"/>
              <a:gd name="connsiteX50" fmla="*/ 6000276 w 6127847"/>
              <a:gd name="connsiteY50" fmla="*/ 3205293 h 3205293"/>
              <a:gd name="connsiteX51" fmla="*/ 5872343 w 6127847"/>
              <a:gd name="connsiteY51" fmla="*/ 3205293 h 3205293"/>
              <a:gd name="connsiteX52" fmla="*/ 5744772 w 6127847"/>
              <a:gd name="connsiteY52" fmla="*/ 3205293 h 3205293"/>
              <a:gd name="connsiteX53" fmla="*/ 5617190 w 6127847"/>
              <a:gd name="connsiteY53" fmla="*/ 3205293 h 3205293"/>
              <a:gd name="connsiteX54" fmla="*/ 5489619 w 6127847"/>
              <a:gd name="connsiteY54" fmla="*/ 3205293 h 3205293"/>
              <a:gd name="connsiteX55" fmla="*/ 5361695 w 6127847"/>
              <a:gd name="connsiteY55" fmla="*/ 3205293 h 3205293"/>
              <a:gd name="connsiteX56" fmla="*/ 5234114 w 6127847"/>
              <a:gd name="connsiteY56" fmla="*/ 3205293 h 3205293"/>
              <a:gd name="connsiteX57" fmla="*/ 5106543 w 6127847"/>
              <a:gd name="connsiteY57" fmla="*/ 3205293 h 3205293"/>
              <a:gd name="connsiteX58" fmla="*/ 4978961 w 6127847"/>
              <a:gd name="connsiteY58" fmla="*/ 3205293 h 3205293"/>
              <a:gd name="connsiteX59" fmla="*/ 4851038 w 6127847"/>
              <a:gd name="connsiteY59" fmla="*/ 3205293 h 3205293"/>
              <a:gd name="connsiteX60" fmla="*/ 4723457 w 6127847"/>
              <a:gd name="connsiteY60" fmla="*/ 3205293 h 3205293"/>
              <a:gd name="connsiteX61" fmla="*/ 4595886 w 6127847"/>
              <a:gd name="connsiteY61" fmla="*/ 3205293 h 3205293"/>
              <a:gd name="connsiteX62" fmla="*/ 4468314 w 6127847"/>
              <a:gd name="connsiteY62" fmla="*/ 3205293 h 3205293"/>
              <a:gd name="connsiteX63" fmla="*/ 4340381 w 6127847"/>
              <a:gd name="connsiteY63" fmla="*/ 3205293 h 3205293"/>
              <a:gd name="connsiteX64" fmla="*/ 4212809 w 6127847"/>
              <a:gd name="connsiteY64" fmla="*/ 3205293 h 3205293"/>
              <a:gd name="connsiteX65" fmla="*/ 4085228 w 6127847"/>
              <a:gd name="connsiteY65" fmla="*/ 3205293 h 3205293"/>
              <a:gd name="connsiteX66" fmla="*/ 6102276 w 6127847"/>
              <a:gd name="connsiteY66" fmla="*/ 15497 h 3205293"/>
              <a:gd name="connsiteX67" fmla="*/ 0 w 6127847"/>
              <a:gd name="connsiteY67" fmla="*/ 0 h 3205293"/>
              <a:gd name="connsiteX0" fmla="*/ 0 w 6127847"/>
              <a:gd name="connsiteY0" fmla="*/ 0 h 3205293"/>
              <a:gd name="connsiteX1" fmla="*/ 127576 w 6127847"/>
              <a:gd name="connsiteY1" fmla="*/ 32053 h 3205293"/>
              <a:gd name="connsiteX2" fmla="*/ 255153 w 6127847"/>
              <a:gd name="connsiteY2" fmla="*/ 64106 h 3205293"/>
              <a:gd name="connsiteX3" fmla="*/ 383078 w 6127847"/>
              <a:gd name="connsiteY3" fmla="*/ 96159 h 3205293"/>
              <a:gd name="connsiteX4" fmla="*/ 510654 w 6127847"/>
              <a:gd name="connsiteY4" fmla="*/ 160265 h 3205293"/>
              <a:gd name="connsiteX5" fmla="*/ 638231 w 6127847"/>
              <a:gd name="connsiteY5" fmla="*/ 192318 h 3205293"/>
              <a:gd name="connsiteX6" fmla="*/ 765806 w 6127847"/>
              <a:gd name="connsiteY6" fmla="*/ 288476 h 3205293"/>
              <a:gd name="connsiteX7" fmla="*/ 893731 w 6127847"/>
              <a:gd name="connsiteY7" fmla="*/ 352582 h 3205293"/>
              <a:gd name="connsiteX8" fmla="*/ 1021305 w 6127847"/>
              <a:gd name="connsiteY8" fmla="*/ 448741 h 3205293"/>
              <a:gd name="connsiteX9" fmla="*/ 1148886 w 6127847"/>
              <a:gd name="connsiteY9" fmla="*/ 544900 h 3205293"/>
              <a:gd name="connsiteX10" fmla="*/ 1276457 w 6127847"/>
              <a:gd name="connsiteY10" fmla="*/ 576953 h 3205293"/>
              <a:gd name="connsiteX11" fmla="*/ 1404390 w 6127847"/>
              <a:gd name="connsiteY11" fmla="*/ 641059 h 3205293"/>
              <a:gd name="connsiteX12" fmla="*/ 1531962 w 6127847"/>
              <a:gd name="connsiteY12" fmla="*/ 737217 h 3205293"/>
              <a:gd name="connsiteX13" fmla="*/ 1659533 w 6127847"/>
              <a:gd name="connsiteY13" fmla="*/ 801323 h 3205293"/>
              <a:gd name="connsiteX14" fmla="*/ 1787114 w 6127847"/>
              <a:gd name="connsiteY14" fmla="*/ 897482 h 3205293"/>
              <a:gd name="connsiteX15" fmla="*/ 1915038 w 6127847"/>
              <a:gd name="connsiteY15" fmla="*/ 961588 h 3205293"/>
              <a:gd name="connsiteX16" fmla="*/ 2042619 w 6127847"/>
              <a:gd name="connsiteY16" fmla="*/ 1025694 h 3205293"/>
              <a:gd name="connsiteX17" fmla="*/ 2170191 w 6127847"/>
              <a:gd name="connsiteY17" fmla="*/ 1089800 h 3205293"/>
              <a:gd name="connsiteX18" fmla="*/ 2297771 w 6127847"/>
              <a:gd name="connsiteY18" fmla="*/ 1121853 h 3205293"/>
              <a:gd name="connsiteX19" fmla="*/ 2425695 w 6127847"/>
              <a:gd name="connsiteY19" fmla="*/ 1153906 h 3205293"/>
              <a:gd name="connsiteX20" fmla="*/ 2553267 w 6127847"/>
              <a:gd name="connsiteY20" fmla="*/ 1185959 h 3205293"/>
              <a:gd name="connsiteX21" fmla="*/ 2680848 w 6127847"/>
              <a:gd name="connsiteY21" fmla="*/ 1218011 h 3205293"/>
              <a:gd name="connsiteX22" fmla="*/ 2808419 w 6127847"/>
              <a:gd name="connsiteY22" fmla="*/ 1282117 h 3205293"/>
              <a:gd name="connsiteX23" fmla="*/ 2936352 w 6127847"/>
              <a:gd name="connsiteY23" fmla="*/ 1346223 h 3205293"/>
              <a:gd name="connsiteX24" fmla="*/ 3063924 w 6127847"/>
              <a:gd name="connsiteY24" fmla="*/ 1410329 h 3205293"/>
              <a:gd name="connsiteX25" fmla="*/ 3191495 w 6127847"/>
              <a:gd name="connsiteY25" fmla="*/ 1474435 h 3205293"/>
              <a:gd name="connsiteX26" fmla="*/ 3319076 w 6127847"/>
              <a:gd name="connsiteY26" fmla="*/ 1506488 h 3205293"/>
              <a:gd name="connsiteX27" fmla="*/ 3447000 w 6127847"/>
              <a:gd name="connsiteY27" fmla="*/ 1538541 h 3205293"/>
              <a:gd name="connsiteX28" fmla="*/ 3574581 w 6127847"/>
              <a:gd name="connsiteY28" fmla="*/ 1602647 h 3205293"/>
              <a:gd name="connsiteX29" fmla="*/ 3702152 w 6127847"/>
              <a:gd name="connsiteY29" fmla="*/ 1634699 h 3205293"/>
              <a:gd name="connsiteX30" fmla="*/ 3829733 w 6127847"/>
              <a:gd name="connsiteY30" fmla="*/ 1698805 h 3205293"/>
              <a:gd name="connsiteX31" fmla="*/ 3957657 w 6127847"/>
              <a:gd name="connsiteY31" fmla="*/ 1730858 h 3205293"/>
              <a:gd name="connsiteX32" fmla="*/ 4085228 w 6127847"/>
              <a:gd name="connsiteY32" fmla="*/ 1794964 h 3205293"/>
              <a:gd name="connsiteX33" fmla="*/ 4212809 w 6127847"/>
              <a:gd name="connsiteY33" fmla="*/ 1794964 h 3205293"/>
              <a:gd name="connsiteX34" fmla="*/ 4340381 w 6127847"/>
              <a:gd name="connsiteY34" fmla="*/ 1827017 h 3205293"/>
              <a:gd name="connsiteX35" fmla="*/ 4468314 w 6127847"/>
              <a:gd name="connsiteY35" fmla="*/ 1859070 h 3205293"/>
              <a:gd name="connsiteX36" fmla="*/ 4595886 w 6127847"/>
              <a:gd name="connsiteY36" fmla="*/ 1891123 h 3205293"/>
              <a:gd name="connsiteX37" fmla="*/ 4723457 w 6127847"/>
              <a:gd name="connsiteY37" fmla="*/ 1923176 h 3205293"/>
              <a:gd name="connsiteX38" fmla="*/ 4851038 w 6127847"/>
              <a:gd name="connsiteY38" fmla="*/ 1955229 h 3205293"/>
              <a:gd name="connsiteX39" fmla="*/ 4978961 w 6127847"/>
              <a:gd name="connsiteY39" fmla="*/ 2019335 h 3205293"/>
              <a:gd name="connsiteX40" fmla="*/ 5106543 w 6127847"/>
              <a:gd name="connsiteY40" fmla="*/ 2083441 h 3205293"/>
              <a:gd name="connsiteX41" fmla="*/ 5234114 w 6127847"/>
              <a:gd name="connsiteY41" fmla="*/ 2147546 h 3205293"/>
              <a:gd name="connsiteX42" fmla="*/ 5361695 w 6127847"/>
              <a:gd name="connsiteY42" fmla="*/ 2179599 h 3205293"/>
              <a:gd name="connsiteX43" fmla="*/ 5489619 w 6127847"/>
              <a:gd name="connsiteY43" fmla="*/ 2179599 h 3205293"/>
              <a:gd name="connsiteX44" fmla="*/ 5617190 w 6127847"/>
              <a:gd name="connsiteY44" fmla="*/ 2179599 h 3205293"/>
              <a:gd name="connsiteX45" fmla="*/ 5744772 w 6127847"/>
              <a:gd name="connsiteY45" fmla="*/ 2179599 h 3205293"/>
              <a:gd name="connsiteX46" fmla="*/ 5872343 w 6127847"/>
              <a:gd name="connsiteY46" fmla="*/ 2211652 h 3205293"/>
              <a:gd name="connsiteX47" fmla="*/ 6000276 w 6127847"/>
              <a:gd name="connsiteY47" fmla="*/ 2211652 h 3205293"/>
              <a:gd name="connsiteX48" fmla="*/ 6127847 w 6127847"/>
              <a:gd name="connsiteY48" fmla="*/ 2211652 h 3205293"/>
              <a:gd name="connsiteX49" fmla="*/ 6127847 w 6127847"/>
              <a:gd name="connsiteY49" fmla="*/ 3205293 h 3205293"/>
              <a:gd name="connsiteX50" fmla="*/ 6000276 w 6127847"/>
              <a:gd name="connsiteY50" fmla="*/ 3205293 h 3205293"/>
              <a:gd name="connsiteX51" fmla="*/ 5872343 w 6127847"/>
              <a:gd name="connsiteY51" fmla="*/ 3205293 h 3205293"/>
              <a:gd name="connsiteX52" fmla="*/ 5744772 w 6127847"/>
              <a:gd name="connsiteY52" fmla="*/ 3205293 h 3205293"/>
              <a:gd name="connsiteX53" fmla="*/ 5617190 w 6127847"/>
              <a:gd name="connsiteY53" fmla="*/ 3205293 h 3205293"/>
              <a:gd name="connsiteX54" fmla="*/ 5489619 w 6127847"/>
              <a:gd name="connsiteY54" fmla="*/ 3205293 h 3205293"/>
              <a:gd name="connsiteX55" fmla="*/ 5361695 w 6127847"/>
              <a:gd name="connsiteY55" fmla="*/ 3205293 h 3205293"/>
              <a:gd name="connsiteX56" fmla="*/ 5234114 w 6127847"/>
              <a:gd name="connsiteY56" fmla="*/ 3205293 h 3205293"/>
              <a:gd name="connsiteX57" fmla="*/ 5106543 w 6127847"/>
              <a:gd name="connsiteY57" fmla="*/ 3205293 h 3205293"/>
              <a:gd name="connsiteX58" fmla="*/ 4978961 w 6127847"/>
              <a:gd name="connsiteY58" fmla="*/ 3205293 h 3205293"/>
              <a:gd name="connsiteX59" fmla="*/ 4851038 w 6127847"/>
              <a:gd name="connsiteY59" fmla="*/ 3205293 h 3205293"/>
              <a:gd name="connsiteX60" fmla="*/ 4723457 w 6127847"/>
              <a:gd name="connsiteY60" fmla="*/ 3205293 h 3205293"/>
              <a:gd name="connsiteX61" fmla="*/ 4595886 w 6127847"/>
              <a:gd name="connsiteY61" fmla="*/ 3205293 h 3205293"/>
              <a:gd name="connsiteX62" fmla="*/ 4468314 w 6127847"/>
              <a:gd name="connsiteY62" fmla="*/ 3205293 h 3205293"/>
              <a:gd name="connsiteX63" fmla="*/ 4340381 w 6127847"/>
              <a:gd name="connsiteY63" fmla="*/ 3205293 h 3205293"/>
              <a:gd name="connsiteX64" fmla="*/ 4212809 w 6127847"/>
              <a:gd name="connsiteY64" fmla="*/ 3205293 h 3205293"/>
              <a:gd name="connsiteX65" fmla="*/ 6102276 w 6127847"/>
              <a:gd name="connsiteY65" fmla="*/ 15497 h 3205293"/>
              <a:gd name="connsiteX66" fmla="*/ 0 w 6127847"/>
              <a:gd name="connsiteY66" fmla="*/ 0 h 3205293"/>
              <a:gd name="connsiteX0" fmla="*/ 0 w 6127847"/>
              <a:gd name="connsiteY0" fmla="*/ 0 h 3205293"/>
              <a:gd name="connsiteX1" fmla="*/ 127576 w 6127847"/>
              <a:gd name="connsiteY1" fmla="*/ 32053 h 3205293"/>
              <a:gd name="connsiteX2" fmla="*/ 255153 w 6127847"/>
              <a:gd name="connsiteY2" fmla="*/ 64106 h 3205293"/>
              <a:gd name="connsiteX3" fmla="*/ 383078 w 6127847"/>
              <a:gd name="connsiteY3" fmla="*/ 96159 h 3205293"/>
              <a:gd name="connsiteX4" fmla="*/ 510654 w 6127847"/>
              <a:gd name="connsiteY4" fmla="*/ 160265 h 3205293"/>
              <a:gd name="connsiteX5" fmla="*/ 638231 w 6127847"/>
              <a:gd name="connsiteY5" fmla="*/ 192318 h 3205293"/>
              <a:gd name="connsiteX6" fmla="*/ 765806 w 6127847"/>
              <a:gd name="connsiteY6" fmla="*/ 288476 h 3205293"/>
              <a:gd name="connsiteX7" fmla="*/ 893731 w 6127847"/>
              <a:gd name="connsiteY7" fmla="*/ 352582 h 3205293"/>
              <a:gd name="connsiteX8" fmla="*/ 1021305 w 6127847"/>
              <a:gd name="connsiteY8" fmla="*/ 448741 h 3205293"/>
              <a:gd name="connsiteX9" fmla="*/ 1148886 w 6127847"/>
              <a:gd name="connsiteY9" fmla="*/ 544900 h 3205293"/>
              <a:gd name="connsiteX10" fmla="*/ 1276457 w 6127847"/>
              <a:gd name="connsiteY10" fmla="*/ 576953 h 3205293"/>
              <a:gd name="connsiteX11" fmla="*/ 1404390 w 6127847"/>
              <a:gd name="connsiteY11" fmla="*/ 641059 h 3205293"/>
              <a:gd name="connsiteX12" fmla="*/ 1531962 w 6127847"/>
              <a:gd name="connsiteY12" fmla="*/ 737217 h 3205293"/>
              <a:gd name="connsiteX13" fmla="*/ 1659533 w 6127847"/>
              <a:gd name="connsiteY13" fmla="*/ 801323 h 3205293"/>
              <a:gd name="connsiteX14" fmla="*/ 1787114 w 6127847"/>
              <a:gd name="connsiteY14" fmla="*/ 897482 h 3205293"/>
              <a:gd name="connsiteX15" fmla="*/ 1915038 w 6127847"/>
              <a:gd name="connsiteY15" fmla="*/ 961588 h 3205293"/>
              <a:gd name="connsiteX16" fmla="*/ 2042619 w 6127847"/>
              <a:gd name="connsiteY16" fmla="*/ 1025694 h 3205293"/>
              <a:gd name="connsiteX17" fmla="*/ 2170191 w 6127847"/>
              <a:gd name="connsiteY17" fmla="*/ 1089800 h 3205293"/>
              <a:gd name="connsiteX18" fmla="*/ 2297771 w 6127847"/>
              <a:gd name="connsiteY18" fmla="*/ 1121853 h 3205293"/>
              <a:gd name="connsiteX19" fmla="*/ 2425695 w 6127847"/>
              <a:gd name="connsiteY19" fmla="*/ 1153906 h 3205293"/>
              <a:gd name="connsiteX20" fmla="*/ 2553267 w 6127847"/>
              <a:gd name="connsiteY20" fmla="*/ 1185959 h 3205293"/>
              <a:gd name="connsiteX21" fmla="*/ 2680848 w 6127847"/>
              <a:gd name="connsiteY21" fmla="*/ 1218011 h 3205293"/>
              <a:gd name="connsiteX22" fmla="*/ 2808419 w 6127847"/>
              <a:gd name="connsiteY22" fmla="*/ 1282117 h 3205293"/>
              <a:gd name="connsiteX23" fmla="*/ 2936352 w 6127847"/>
              <a:gd name="connsiteY23" fmla="*/ 1346223 h 3205293"/>
              <a:gd name="connsiteX24" fmla="*/ 3063924 w 6127847"/>
              <a:gd name="connsiteY24" fmla="*/ 1410329 h 3205293"/>
              <a:gd name="connsiteX25" fmla="*/ 3191495 w 6127847"/>
              <a:gd name="connsiteY25" fmla="*/ 1474435 h 3205293"/>
              <a:gd name="connsiteX26" fmla="*/ 3319076 w 6127847"/>
              <a:gd name="connsiteY26" fmla="*/ 1506488 h 3205293"/>
              <a:gd name="connsiteX27" fmla="*/ 3447000 w 6127847"/>
              <a:gd name="connsiteY27" fmla="*/ 1538541 h 3205293"/>
              <a:gd name="connsiteX28" fmla="*/ 3574581 w 6127847"/>
              <a:gd name="connsiteY28" fmla="*/ 1602647 h 3205293"/>
              <a:gd name="connsiteX29" fmla="*/ 3702152 w 6127847"/>
              <a:gd name="connsiteY29" fmla="*/ 1634699 h 3205293"/>
              <a:gd name="connsiteX30" fmla="*/ 3829733 w 6127847"/>
              <a:gd name="connsiteY30" fmla="*/ 1698805 h 3205293"/>
              <a:gd name="connsiteX31" fmla="*/ 3957657 w 6127847"/>
              <a:gd name="connsiteY31" fmla="*/ 1730858 h 3205293"/>
              <a:gd name="connsiteX32" fmla="*/ 4085228 w 6127847"/>
              <a:gd name="connsiteY32" fmla="*/ 1794964 h 3205293"/>
              <a:gd name="connsiteX33" fmla="*/ 4212809 w 6127847"/>
              <a:gd name="connsiteY33" fmla="*/ 1794964 h 3205293"/>
              <a:gd name="connsiteX34" fmla="*/ 4340381 w 6127847"/>
              <a:gd name="connsiteY34" fmla="*/ 1827017 h 3205293"/>
              <a:gd name="connsiteX35" fmla="*/ 4468314 w 6127847"/>
              <a:gd name="connsiteY35" fmla="*/ 1859070 h 3205293"/>
              <a:gd name="connsiteX36" fmla="*/ 4595886 w 6127847"/>
              <a:gd name="connsiteY36" fmla="*/ 1891123 h 3205293"/>
              <a:gd name="connsiteX37" fmla="*/ 4723457 w 6127847"/>
              <a:gd name="connsiteY37" fmla="*/ 1923176 h 3205293"/>
              <a:gd name="connsiteX38" fmla="*/ 4851038 w 6127847"/>
              <a:gd name="connsiteY38" fmla="*/ 1955229 h 3205293"/>
              <a:gd name="connsiteX39" fmla="*/ 4978961 w 6127847"/>
              <a:gd name="connsiteY39" fmla="*/ 2019335 h 3205293"/>
              <a:gd name="connsiteX40" fmla="*/ 5106543 w 6127847"/>
              <a:gd name="connsiteY40" fmla="*/ 2083441 h 3205293"/>
              <a:gd name="connsiteX41" fmla="*/ 5234114 w 6127847"/>
              <a:gd name="connsiteY41" fmla="*/ 2147546 h 3205293"/>
              <a:gd name="connsiteX42" fmla="*/ 5361695 w 6127847"/>
              <a:gd name="connsiteY42" fmla="*/ 2179599 h 3205293"/>
              <a:gd name="connsiteX43" fmla="*/ 5489619 w 6127847"/>
              <a:gd name="connsiteY43" fmla="*/ 2179599 h 3205293"/>
              <a:gd name="connsiteX44" fmla="*/ 5617190 w 6127847"/>
              <a:gd name="connsiteY44" fmla="*/ 2179599 h 3205293"/>
              <a:gd name="connsiteX45" fmla="*/ 5744772 w 6127847"/>
              <a:gd name="connsiteY45" fmla="*/ 2179599 h 3205293"/>
              <a:gd name="connsiteX46" fmla="*/ 5872343 w 6127847"/>
              <a:gd name="connsiteY46" fmla="*/ 2211652 h 3205293"/>
              <a:gd name="connsiteX47" fmla="*/ 6000276 w 6127847"/>
              <a:gd name="connsiteY47" fmla="*/ 2211652 h 3205293"/>
              <a:gd name="connsiteX48" fmla="*/ 6127847 w 6127847"/>
              <a:gd name="connsiteY48" fmla="*/ 2211652 h 3205293"/>
              <a:gd name="connsiteX49" fmla="*/ 6127847 w 6127847"/>
              <a:gd name="connsiteY49" fmla="*/ 3205293 h 3205293"/>
              <a:gd name="connsiteX50" fmla="*/ 6000276 w 6127847"/>
              <a:gd name="connsiteY50" fmla="*/ 3205293 h 3205293"/>
              <a:gd name="connsiteX51" fmla="*/ 5872343 w 6127847"/>
              <a:gd name="connsiteY51" fmla="*/ 3205293 h 3205293"/>
              <a:gd name="connsiteX52" fmla="*/ 5744772 w 6127847"/>
              <a:gd name="connsiteY52" fmla="*/ 3205293 h 3205293"/>
              <a:gd name="connsiteX53" fmla="*/ 5617190 w 6127847"/>
              <a:gd name="connsiteY53" fmla="*/ 3205293 h 3205293"/>
              <a:gd name="connsiteX54" fmla="*/ 5489619 w 6127847"/>
              <a:gd name="connsiteY54" fmla="*/ 3205293 h 3205293"/>
              <a:gd name="connsiteX55" fmla="*/ 5361695 w 6127847"/>
              <a:gd name="connsiteY55" fmla="*/ 3205293 h 3205293"/>
              <a:gd name="connsiteX56" fmla="*/ 5234114 w 6127847"/>
              <a:gd name="connsiteY56" fmla="*/ 3205293 h 3205293"/>
              <a:gd name="connsiteX57" fmla="*/ 5106543 w 6127847"/>
              <a:gd name="connsiteY57" fmla="*/ 3205293 h 3205293"/>
              <a:gd name="connsiteX58" fmla="*/ 4978961 w 6127847"/>
              <a:gd name="connsiteY58" fmla="*/ 3205293 h 3205293"/>
              <a:gd name="connsiteX59" fmla="*/ 4851038 w 6127847"/>
              <a:gd name="connsiteY59" fmla="*/ 3205293 h 3205293"/>
              <a:gd name="connsiteX60" fmla="*/ 4723457 w 6127847"/>
              <a:gd name="connsiteY60" fmla="*/ 3205293 h 3205293"/>
              <a:gd name="connsiteX61" fmla="*/ 4595886 w 6127847"/>
              <a:gd name="connsiteY61" fmla="*/ 3205293 h 3205293"/>
              <a:gd name="connsiteX62" fmla="*/ 4468314 w 6127847"/>
              <a:gd name="connsiteY62" fmla="*/ 3205293 h 3205293"/>
              <a:gd name="connsiteX63" fmla="*/ 4340381 w 6127847"/>
              <a:gd name="connsiteY63" fmla="*/ 3205293 h 3205293"/>
              <a:gd name="connsiteX64" fmla="*/ 6102276 w 6127847"/>
              <a:gd name="connsiteY64" fmla="*/ 15497 h 3205293"/>
              <a:gd name="connsiteX65" fmla="*/ 0 w 6127847"/>
              <a:gd name="connsiteY65" fmla="*/ 0 h 3205293"/>
              <a:gd name="connsiteX0" fmla="*/ 0 w 6127847"/>
              <a:gd name="connsiteY0" fmla="*/ 0 h 3205293"/>
              <a:gd name="connsiteX1" fmla="*/ 127576 w 6127847"/>
              <a:gd name="connsiteY1" fmla="*/ 32053 h 3205293"/>
              <a:gd name="connsiteX2" fmla="*/ 255153 w 6127847"/>
              <a:gd name="connsiteY2" fmla="*/ 64106 h 3205293"/>
              <a:gd name="connsiteX3" fmla="*/ 383078 w 6127847"/>
              <a:gd name="connsiteY3" fmla="*/ 96159 h 3205293"/>
              <a:gd name="connsiteX4" fmla="*/ 510654 w 6127847"/>
              <a:gd name="connsiteY4" fmla="*/ 160265 h 3205293"/>
              <a:gd name="connsiteX5" fmla="*/ 638231 w 6127847"/>
              <a:gd name="connsiteY5" fmla="*/ 192318 h 3205293"/>
              <a:gd name="connsiteX6" fmla="*/ 765806 w 6127847"/>
              <a:gd name="connsiteY6" fmla="*/ 288476 h 3205293"/>
              <a:gd name="connsiteX7" fmla="*/ 893731 w 6127847"/>
              <a:gd name="connsiteY7" fmla="*/ 352582 h 3205293"/>
              <a:gd name="connsiteX8" fmla="*/ 1021305 w 6127847"/>
              <a:gd name="connsiteY8" fmla="*/ 448741 h 3205293"/>
              <a:gd name="connsiteX9" fmla="*/ 1148886 w 6127847"/>
              <a:gd name="connsiteY9" fmla="*/ 544900 h 3205293"/>
              <a:gd name="connsiteX10" fmla="*/ 1276457 w 6127847"/>
              <a:gd name="connsiteY10" fmla="*/ 576953 h 3205293"/>
              <a:gd name="connsiteX11" fmla="*/ 1404390 w 6127847"/>
              <a:gd name="connsiteY11" fmla="*/ 641059 h 3205293"/>
              <a:gd name="connsiteX12" fmla="*/ 1531962 w 6127847"/>
              <a:gd name="connsiteY12" fmla="*/ 737217 h 3205293"/>
              <a:gd name="connsiteX13" fmla="*/ 1659533 w 6127847"/>
              <a:gd name="connsiteY13" fmla="*/ 801323 h 3205293"/>
              <a:gd name="connsiteX14" fmla="*/ 1787114 w 6127847"/>
              <a:gd name="connsiteY14" fmla="*/ 897482 h 3205293"/>
              <a:gd name="connsiteX15" fmla="*/ 1915038 w 6127847"/>
              <a:gd name="connsiteY15" fmla="*/ 961588 h 3205293"/>
              <a:gd name="connsiteX16" fmla="*/ 2042619 w 6127847"/>
              <a:gd name="connsiteY16" fmla="*/ 1025694 h 3205293"/>
              <a:gd name="connsiteX17" fmla="*/ 2170191 w 6127847"/>
              <a:gd name="connsiteY17" fmla="*/ 1089800 h 3205293"/>
              <a:gd name="connsiteX18" fmla="*/ 2297771 w 6127847"/>
              <a:gd name="connsiteY18" fmla="*/ 1121853 h 3205293"/>
              <a:gd name="connsiteX19" fmla="*/ 2425695 w 6127847"/>
              <a:gd name="connsiteY19" fmla="*/ 1153906 h 3205293"/>
              <a:gd name="connsiteX20" fmla="*/ 2553267 w 6127847"/>
              <a:gd name="connsiteY20" fmla="*/ 1185959 h 3205293"/>
              <a:gd name="connsiteX21" fmla="*/ 2680848 w 6127847"/>
              <a:gd name="connsiteY21" fmla="*/ 1218011 h 3205293"/>
              <a:gd name="connsiteX22" fmla="*/ 2808419 w 6127847"/>
              <a:gd name="connsiteY22" fmla="*/ 1282117 h 3205293"/>
              <a:gd name="connsiteX23" fmla="*/ 2936352 w 6127847"/>
              <a:gd name="connsiteY23" fmla="*/ 1346223 h 3205293"/>
              <a:gd name="connsiteX24" fmla="*/ 3063924 w 6127847"/>
              <a:gd name="connsiteY24" fmla="*/ 1410329 h 3205293"/>
              <a:gd name="connsiteX25" fmla="*/ 3191495 w 6127847"/>
              <a:gd name="connsiteY25" fmla="*/ 1474435 h 3205293"/>
              <a:gd name="connsiteX26" fmla="*/ 3319076 w 6127847"/>
              <a:gd name="connsiteY26" fmla="*/ 1506488 h 3205293"/>
              <a:gd name="connsiteX27" fmla="*/ 3447000 w 6127847"/>
              <a:gd name="connsiteY27" fmla="*/ 1538541 h 3205293"/>
              <a:gd name="connsiteX28" fmla="*/ 3574581 w 6127847"/>
              <a:gd name="connsiteY28" fmla="*/ 1602647 h 3205293"/>
              <a:gd name="connsiteX29" fmla="*/ 3702152 w 6127847"/>
              <a:gd name="connsiteY29" fmla="*/ 1634699 h 3205293"/>
              <a:gd name="connsiteX30" fmla="*/ 3829733 w 6127847"/>
              <a:gd name="connsiteY30" fmla="*/ 1698805 h 3205293"/>
              <a:gd name="connsiteX31" fmla="*/ 3957657 w 6127847"/>
              <a:gd name="connsiteY31" fmla="*/ 1730858 h 3205293"/>
              <a:gd name="connsiteX32" fmla="*/ 4085228 w 6127847"/>
              <a:gd name="connsiteY32" fmla="*/ 1794964 h 3205293"/>
              <a:gd name="connsiteX33" fmla="*/ 4212809 w 6127847"/>
              <a:gd name="connsiteY33" fmla="*/ 1794964 h 3205293"/>
              <a:gd name="connsiteX34" fmla="*/ 4340381 w 6127847"/>
              <a:gd name="connsiteY34" fmla="*/ 1827017 h 3205293"/>
              <a:gd name="connsiteX35" fmla="*/ 4468314 w 6127847"/>
              <a:gd name="connsiteY35" fmla="*/ 1859070 h 3205293"/>
              <a:gd name="connsiteX36" fmla="*/ 4595886 w 6127847"/>
              <a:gd name="connsiteY36" fmla="*/ 1891123 h 3205293"/>
              <a:gd name="connsiteX37" fmla="*/ 4723457 w 6127847"/>
              <a:gd name="connsiteY37" fmla="*/ 1923176 h 3205293"/>
              <a:gd name="connsiteX38" fmla="*/ 4851038 w 6127847"/>
              <a:gd name="connsiteY38" fmla="*/ 1955229 h 3205293"/>
              <a:gd name="connsiteX39" fmla="*/ 4978961 w 6127847"/>
              <a:gd name="connsiteY39" fmla="*/ 2019335 h 3205293"/>
              <a:gd name="connsiteX40" fmla="*/ 5106543 w 6127847"/>
              <a:gd name="connsiteY40" fmla="*/ 2083441 h 3205293"/>
              <a:gd name="connsiteX41" fmla="*/ 5234114 w 6127847"/>
              <a:gd name="connsiteY41" fmla="*/ 2147546 h 3205293"/>
              <a:gd name="connsiteX42" fmla="*/ 5361695 w 6127847"/>
              <a:gd name="connsiteY42" fmla="*/ 2179599 h 3205293"/>
              <a:gd name="connsiteX43" fmla="*/ 5489619 w 6127847"/>
              <a:gd name="connsiteY43" fmla="*/ 2179599 h 3205293"/>
              <a:gd name="connsiteX44" fmla="*/ 5617190 w 6127847"/>
              <a:gd name="connsiteY44" fmla="*/ 2179599 h 3205293"/>
              <a:gd name="connsiteX45" fmla="*/ 5744772 w 6127847"/>
              <a:gd name="connsiteY45" fmla="*/ 2179599 h 3205293"/>
              <a:gd name="connsiteX46" fmla="*/ 5872343 w 6127847"/>
              <a:gd name="connsiteY46" fmla="*/ 2211652 h 3205293"/>
              <a:gd name="connsiteX47" fmla="*/ 6000276 w 6127847"/>
              <a:gd name="connsiteY47" fmla="*/ 2211652 h 3205293"/>
              <a:gd name="connsiteX48" fmla="*/ 6127847 w 6127847"/>
              <a:gd name="connsiteY48" fmla="*/ 2211652 h 3205293"/>
              <a:gd name="connsiteX49" fmla="*/ 6127847 w 6127847"/>
              <a:gd name="connsiteY49" fmla="*/ 3205293 h 3205293"/>
              <a:gd name="connsiteX50" fmla="*/ 6000276 w 6127847"/>
              <a:gd name="connsiteY50" fmla="*/ 3205293 h 3205293"/>
              <a:gd name="connsiteX51" fmla="*/ 5872343 w 6127847"/>
              <a:gd name="connsiteY51" fmla="*/ 3205293 h 3205293"/>
              <a:gd name="connsiteX52" fmla="*/ 5744772 w 6127847"/>
              <a:gd name="connsiteY52" fmla="*/ 3205293 h 3205293"/>
              <a:gd name="connsiteX53" fmla="*/ 5617190 w 6127847"/>
              <a:gd name="connsiteY53" fmla="*/ 3205293 h 3205293"/>
              <a:gd name="connsiteX54" fmla="*/ 5489619 w 6127847"/>
              <a:gd name="connsiteY54" fmla="*/ 3205293 h 3205293"/>
              <a:gd name="connsiteX55" fmla="*/ 5361695 w 6127847"/>
              <a:gd name="connsiteY55" fmla="*/ 3205293 h 3205293"/>
              <a:gd name="connsiteX56" fmla="*/ 5234114 w 6127847"/>
              <a:gd name="connsiteY56" fmla="*/ 3205293 h 3205293"/>
              <a:gd name="connsiteX57" fmla="*/ 5106543 w 6127847"/>
              <a:gd name="connsiteY57" fmla="*/ 3205293 h 3205293"/>
              <a:gd name="connsiteX58" fmla="*/ 4978961 w 6127847"/>
              <a:gd name="connsiteY58" fmla="*/ 3205293 h 3205293"/>
              <a:gd name="connsiteX59" fmla="*/ 4851038 w 6127847"/>
              <a:gd name="connsiteY59" fmla="*/ 3205293 h 3205293"/>
              <a:gd name="connsiteX60" fmla="*/ 4723457 w 6127847"/>
              <a:gd name="connsiteY60" fmla="*/ 3205293 h 3205293"/>
              <a:gd name="connsiteX61" fmla="*/ 4595886 w 6127847"/>
              <a:gd name="connsiteY61" fmla="*/ 3205293 h 3205293"/>
              <a:gd name="connsiteX62" fmla="*/ 4468314 w 6127847"/>
              <a:gd name="connsiteY62" fmla="*/ 3205293 h 3205293"/>
              <a:gd name="connsiteX63" fmla="*/ 6102276 w 6127847"/>
              <a:gd name="connsiteY63" fmla="*/ 15497 h 3205293"/>
              <a:gd name="connsiteX64" fmla="*/ 0 w 6127847"/>
              <a:gd name="connsiteY64" fmla="*/ 0 h 3205293"/>
              <a:gd name="connsiteX0" fmla="*/ 0 w 6127847"/>
              <a:gd name="connsiteY0" fmla="*/ 0 h 3205293"/>
              <a:gd name="connsiteX1" fmla="*/ 127576 w 6127847"/>
              <a:gd name="connsiteY1" fmla="*/ 32053 h 3205293"/>
              <a:gd name="connsiteX2" fmla="*/ 255153 w 6127847"/>
              <a:gd name="connsiteY2" fmla="*/ 64106 h 3205293"/>
              <a:gd name="connsiteX3" fmla="*/ 383078 w 6127847"/>
              <a:gd name="connsiteY3" fmla="*/ 96159 h 3205293"/>
              <a:gd name="connsiteX4" fmla="*/ 510654 w 6127847"/>
              <a:gd name="connsiteY4" fmla="*/ 160265 h 3205293"/>
              <a:gd name="connsiteX5" fmla="*/ 638231 w 6127847"/>
              <a:gd name="connsiteY5" fmla="*/ 192318 h 3205293"/>
              <a:gd name="connsiteX6" fmla="*/ 765806 w 6127847"/>
              <a:gd name="connsiteY6" fmla="*/ 288476 h 3205293"/>
              <a:gd name="connsiteX7" fmla="*/ 893731 w 6127847"/>
              <a:gd name="connsiteY7" fmla="*/ 352582 h 3205293"/>
              <a:gd name="connsiteX8" fmla="*/ 1021305 w 6127847"/>
              <a:gd name="connsiteY8" fmla="*/ 448741 h 3205293"/>
              <a:gd name="connsiteX9" fmla="*/ 1148886 w 6127847"/>
              <a:gd name="connsiteY9" fmla="*/ 544900 h 3205293"/>
              <a:gd name="connsiteX10" fmla="*/ 1276457 w 6127847"/>
              <a:gd name="connsiteY10" fmla="*/ 576953 h 3205293"/>
              <a:gd name="connsiteX11" fmla="*/ 1404390 w 6127847"/>
              <a:gd name="connsiteY11" fmla="*/ 641059 h 3205293"/>
              <a:gd name="connsiteX12" fmla="*/ 1531962 w 6127847"/>
              <a:gd name="connsiteY12" fmla="*/ 737217 h 3205293"/>
              <a:gd name="connsiteX13" fmla="*/ 1659533 w 6127847"/>
              <a:gd name="connsiteY13" fmla="*/ 801323 h 3205293"/>
              <a:gd name="connsiteX14" fmla="*/ 1787114 w 6127847"/>
              <a:gd name="connsiteY14" fmla="*/ 897482 h 3205293"/>
              <a:gd name="connsiteX15" fmla="*/ 1915038 w 6127847"/>
              <a:gd name="connsiteY15" fmla="*/ 961588 h 3205293"/>
              <a:gd name="connsiteX16" fmla="*/ 2042619 w 6127847"/>
              <a:gd name="connsiteY16" fmla="*/ 1025694 h 3205293"/>
              <a:gd name="connsiteX17" fmla="*/ 2170191 w 6127847"/>
              <a:gd name="connsiteY17" fmla="*/ 1089800 h 3205293"/>
              <a:gd name="connsiteX18" fmla="*/ 2297771 w 6127847"/>
              <a:gd name="connsiteY18" fmla="*/ 1121853 h 3205293"/>
              <a:gd name="connsiteX19" fmla="*/ 2425695 w 6127847"/>
              <a:gd name="connsiteY19" fmla="*/ 1153906 h 3205293"/>
              <a:gd name="connsiteX20" fmla="*/ 2553267 w 6127847"/>
              <a:gd name="connsiteY20" fmla="*/ 1185959 h 3205293"/>
              <a:gd name="connsiteX21" fmla="*/ 2680848 w 6127847"/>
              <a:gd name="connsiteY21" fmla="*/ 1218011 h 3205293"/>
              <a:gd name="connsiteX22" fmla="*/ 2808419 w 6127847"/>
              <a:gd name="connsiteY22" fmla="*/ 1282117 h 3205293"/>
              <a:gd name="connsiteX23" fmla="*/ 2936352 w 6127847"/>
              <a:gd name="connsiteY23" fmla="*/ 1346223 h 3205293"/>
              <a:gd name="connsiteX24" fmla="*/ 3063924 w 6127847"/>
              <a:gd name="connsiteY24" fmla="*/ 1410329 h 3205293"/>
              <a:gd name="connsiteX25" fmla="*/ 3191495 w 6127847"/>
              <a:gd name="connsiteY25" fmla="*/ 1474435 h 3205293"/>
              <a:gd name="connsiteX26" fmla="*/ 3319076 w 6127847"/>
              <a:gd name="connsiteY26" fmla="*/ 1506488 h 3205293"/>
              <a:gd name="connsiteX27" fmla="*/ 3447000 w 6127847"/>
              <a:gd name="connsiteY27" fmla="*/ 1538541 h 3205293"/>
              <a:gd name="connsiteX28" fmla="*/ 3574581 w 6127847"/>
              <a:gd name="connsiteY28" fmla="*/ 1602647 h 3205293"/>
              <a:gd name="connsiteX29" fmla="*/ 3702152 w 6127847"/>
              <a:gd name="connsiteY29" fmla="*/ 1634699 h 3205293"/>
              <a:gd name="connsiteX30" fmla="*/ 3829733 w 6127847"/>
              <a:gd name="connsiteY30" fmla="*/ 1698805 h 3205293"/>
              <a:gd name="connsiteX31" fmla="*/ 3957657 w 6127847"/>
              <a:gd name="connsiteY31" fmla="*/ 1730858 h 3205293"/>
              <a:gd name="connsiteX32" fmla="*/ 4085228 w 6127847"/>
              <a:gd name="connsiteY32" fmla="*/ 1794964 h 3205293"/>
              <a:gd name="connsiteX33" fmla="*/ 4212809 w 6127847"/>
              <a:gd name="connsiteY33" fmla="*/ 1794964 h 3205293"/>
              <a:gd name="connsiteX34" fmla="*/ 4340381 w 6127847"/>
              <a:gd name="connsiteY34" fmla="*/ 1827017 h 3205293"/>
              <a:gd name="connsiteX35" fmla="*/ 4468314 w 6127847"/>
              <a:gd name="connsiteY35" fmla="*/ 1859070 h 3205293"/>
              <a:gd name="connsiteX36" fmla="*/ 4595886 w 6127847"/>
              <a:gd name="connsiteY36" fmla="*/ 1891123 h 3205293"/>
              <a:gd name="connsiteX37" fmla="*/ 4723457 w 6127847"/>
              <a:gd name="connsiteY37" fmla="*/ 1923176 h 3205293"/>
              <a:gd name="connsiteX38" fmla="*/ 4851038 w 6127847"/>
              <a:gd name="connsiteY38" fmla="*/ 1955229 h 3205293"/>
              <a:gd name="connsiteX39" fmla="*/ 4978961 w 6127847"/>
              <a:gd name="connsiteY39" fmla="*/ 2019335 h 3205293"/>
              <a:gd name="connsiteX40" fmla="*/ 5106543 w 6127847"/>
              <a:gd name="connsiteY40" fmla="*/ 2083441 h 3205293"/>
              <a:gd name="connsiteX41" fmla="*/ 5234114 w 6127847"/>
              <a:gd name="connsiteY41" fmla="*/ 2147546 h 3205293"/>
              <a:gd name="connsiteX42" fmla="*/ 5361695 w 6127847"/>
              <a:gd name="connsiteY42" fmla="*/ 2179599 h 3205293"/>
              <a:gd name="connsiteX43" fmla="*/ 5489619 w 6127847"/>
              <a:gd name="connsiteY43" fmla="*/ 2179599 h 3205293"/>
              <a:gd name="connsiteX44" fmla="*/ 5617190 w 6127847"/>
              <a:gd name="connsiteY44" fmla="*/ 2179599 h 3205293"/>
              <a:gd name="connsiteX45" fmla="*/ 5744772 w 6127847"/>
              <a:gd name="connsiteY45" fmla="*/ 2179599 h 3205293"/>
              <a:gd name="connsiteX46" fmla="*/ 5872343 w 6127847"/>
              <a:gd name="connsiteY46" fmla="*/ 2211652 h 3205293"/>
              <a:gd name="connsiteX47" fmla="*/ 6000276 w 6127847"/>
              <a:gd name="connsiteY47" fmla="*/ 2211652 h 3205293"/>
              <a:gd name="connsiteX48" fmla="*/ 6127847 w 6127847"/>
              <a:gd name="connsiteY48" fmla="*/ 2211652 h 3205293"/>
              <a:gd name="connsiteX49" fmla="*/ 6127847 w 6127847"/>
              <a:gd name="connsiteY49" fmla="*/ 3205293 h 3205293"/>
              <a:gd name="connsiteX50" fmla="*/ 6000276 w 6127847"/>
              <a:gd name="connsiteY50" fmla="*/ 3205293 h 3205293"/>
              <a:gd name="connsiteX51" fmla="*/ 5872343 w 6127847"/>
              <a:gd name="connsiteY51" fmla="*/ 3205293 h 3205293"/>
              <a:gd name="connsiteX52" fmla="*/ 5744772 w 6127847"/>
              <a:gd name="connsiteY52" fmla="*/ 3205293 h 3205293"/>
              <a:gd name="connsiteX53" fmla="*/ 5617190 w 6127847"/>
              <a:gd name="connsiteY53" fmla="*/ 3205293 h 3205293"/>
              <a:gd name="connsiteX54" fmla="*/ 5489619 w 6127847"/>
              <a:gd name="connsiteY54" fmla="*/ 3205293 h 3205293"/>
              <a:gd name="connsiteX55" fmla="*/ 5361695 w 6127847"/>
              <a:gd name="connsiteY55" fmla="*/ 3205293 h 3205293"/>
              <a:gd name="connsiteX56" fmla="*/ 5234114 w 6127847"/>
              <a:gd name="connsiteY56" fmla="*/ 3205293 h 3205293"/>
              <a:gd name="connsiteX57" fmla="*/ 5106543 w 6127847"/>
              <a:gd name="connsiteY57" fmla="*/ 3205293 h 3205293"/>
              <a:gd name="connsiteX58" fmla="*/ 4978961 w 6127847"/>
              <a:gd name="connsiteY58" fmla="*/ 3205293 h 3205293"/>
              <a:gd name="connsiteX59" fmla="*/ 4851038 w 6127847"/>
              <a:gd name="connsiteY59" fmla="*/ 3205293 h 3205293"/>
              <a:gd name="connsiteX60" fmla="*/ 4723457 w 6127847"/>
              <a:gd name="connsiteY60" fmla="*/ 3205293 h 3205293"/>
              <a:gd name="connsiteX61" fmla="*/ 4595886 w 6127847"/>
              <a:gd name="connsiteY61" fmla="*/ 3205293 h 3205293"/>
              <a:gd name="connsiteX62" fmla="*/ 6102276 w 6127847"/>
              <a:gd name="connsiteY62" fmla="*/ 15497 h 3205293"/>
              <a:gd name="connsiteX63" fmla="*/ 0 w 6127847"/>
              <a:gd name="connsiteY63" fmla="*/ 0 h 3205293"/>
              <a:gd name="connsiteX0" fmla="*/ 0 w 6127847"/>
              <a:gd name="connsiteY0" fmla="*/ 0 h 3205293"/>
              <a:gd name="connsiteX1" fmla="*/ 127576 w 6127847"/>
              <a:gd name="connsiteY1" fmla="*/ 32053 h 3205293"/>
              <a:gd name="connsiteX2" fmla="*/ 255153 w 6127847"/>
              <a:gd name="connsiteY2" fmla="*/ 64106 h 3205293"/>
              <a:gd name="connsiteX3" fmla="*/ 383078 w 6127847"/>
              <a:gd name="connsiteY3" fmla="*/ 96159 h 3205293"/>
              <a:gd name="connsiteX4" fmla="*/ 510654 w 6127847"/>
              <a:gd name="connsiteY4" fmla="*/ 160265 h 3205293"/>
              <a:gd name="connsiteX5" fmla="*/ 638231 w 6127847"/>
              <a:gd name="connsiteY5" fmla="*/ 192318 h 3205293"/>
              <a:gd name="connsiteX6" fmla="*/ 765806 w 6127847"/>
              <a:gd name="connsiteY6" fmla="*/ 288476 h 3205293"/>
              <a:gd name="connsiteX7" fmla="*/ 893731 w 6127847"/>
              <a:gd name="connsiteY7" fmla="*/ 352582 h 3205293"/>
              <a:gd name="connsiteX8" fmla="*/ 1021305 w 6127847"/>
              <a:gd name="connsiteY8" fmla="*/ 448741 h 3205293"/>
              <a:gd name="connsiteX9" fmla="*/ 1148886 w 6127847"/>
              <a:gd name="connsiteY9" fmla="*/ 544900 h 3205293"/>
              <a:gd name="connsiteX10" fmla="*/ 1276457 w 6127847"/>
              <a:gd name="connsiteY10" fmla="*/ 576953 h 3205293"/>
              <a:gd name="connsiteX11" fmla="*/ 1404390 w 6127847"/>
              <a:gd name="connsiteY11" fmla="*/ 641059 h 3205293"/>
              <a:gd name="connsiteX12" fmla="*/ 1531962 w 6127847"/>
              <a:gd name="connsiteY12" fmla="*/ 737217 h 3205293"/>
              <a:gd name="connsiteX13" fmla="*/ 1659533 w 6127847"/>
              <a:gd name="connsiteY13" fmla="*/ 801323 h 3205293"/>
              <a:gd name="connsiteX14" fmla="*/ 1787114 w 6127847"/>
              <a:gd name="connsiteY14" fmla="*/ 897482 h 3205293"/>
              <a:gd name="connsiteX15" fmla="*/ 1915038 w 6127847"/>
              <a:gd name="connsiteY15" fmla="*/ 961588 h 3205293"/>
              <a:gd name="connsiteX16" fmla="*/ 2042619 w 6127847"/>
              <a:gd name="connsiteY16" fmla="*/ 1025694 h 3205293"/>
              <a:gd name="connsiteX17" fmla="*/ 2170191 w 6127847"/>
              <a:gd name="connsiteY17" fmla="*/ 1089800 h 3205293"/>
              <a:gd name="connsiteX18" fmla="*/ 2297771 w 6127847"/>
              <a:gd name="connsiteY18" fmla="*/ 1121853 h 3205293"/>
              <a:gd name="connsiteX19" fmla="*/ 2425695 w 6127847"/>
              <a:gd name="connsiteY19" fmla="*/ 1153906 h 3205293"/>
              <a:gd name="connsiteX20" fmla="*/ 2553267 w 6127847"/>
              <a:gd name="connsiteY20" fmla="*/ 1185959 h 3205293"/>
              <a:gd name="connsiteX21" fmla="*/ 2680848 w 6127847"/>
              <a:gd name="connsiteY21" fmla="*/ 1218011 h 3205293"/>
              <a:gd name="connsiteX22" fmla="*/ 2808419 w 6127847"/>
              <a:gd name="connsiteY22" fmla="*/ 1282117 h 3205293"/>
              <a:gd name="connsiteX23" fmla="*/ 2936352 w 6127847"/>
              <a:gd name="connsiteY23" fmla="*/ 1346223 h 3205293"/>
              <a:gd name="connsiteX24" fmla="*/ 3063924 w 6127847"/>
              <a:gd name="connsiteY24" fmla="*/ 1410329 h 3205293"/>
              <a:gd name="connsiteX25" fmla="*/ 3191495 w 6127847"/>
              <a:gd name="connsiteY25" fmla="*/ 1474435 h 3205293"/>
              <a:gd name="connsiteX26" fmla="*/ 3319076 w 6127847"/>
              <a:gd name="connsiteY26" fmla="*/ 1506488 h 3205293"/>
              <a:gd name="connsiteX27" fmla="*/ 3447000 w 6127847"/>
              <a:gd name="connsiteY27" fmla="*/ 1538541 h 3205293"/>
              <a:gd name="connsiteX28" fmla="*/ 3574581 w 6127847"/>
              <a:gd name="connsiteY28" fmla="*/ 1602647 h 3205293"/>
              <a:gd name="connsiteX29" fmla="*/ 3702152 w 6127847"/>
              <a:gd name="connsiteY29" fmla="*/ 1634699 h 3205293"/>
              <a:gd name="connsiteX30" fmla="*/ 3829733 w 6127847"/>
              <a:gd name="connsiteY30" fmla="*/ 1698805 h 3205293"/>
              <a:gd name="connsiteX31" fmla="*/ 3957657 w 6127847"/>
              <a:gd name="connsiteY31" fmla="*/ 1730858 h 3205293"/>
              <a:gd name="connsiteX32" fmla="*/ 4085228 w 6127847"/>
              <a:gd name="connsiteY32" fmla="*/ 1794964 h 3205293"/>
              <a:gd name="connsiteX33" fmla="*/ 4212809 w 6127847"/>
              <a:gd name="connsiteY33" fmla="*/ 1794964 h 3205293"/>
              <a:gd name="connsiteX34" fmla="*/ 4340381 w 6127847"/>
              <a:gd name="connsiteY34" fmla="*/ 1827017 h 3205293"/>
              <a:gd name="connsiteX35" fmla="*/ 4468314 w 6127847"/>
              <a:gd name="connsiteY35" fmla="*/ 1859070 h 3205293"/>
              <a:gd name="connsiteX36" fmla="*/ 4595886 w 6127847"/>
              <a:gd name="connsiteY36" fmla="*/ 1891123 h 3205293"/>
              <a:gd name="connsiteX37" fmla="*/ 4723457 w 6127847"/>
              <a:gd name="connsiteY37" fmla="*/ 1923176 h 3205293"/>
              <a:gd name="connsiteX38" fmla="*/ 4851038 w 6127847"/>
              <a:gd name="connsiteY38" fmla="*/ 1955229 h 3205293"/>
              <a:gd name="connsiteX39" fmla="*/ 4978961 w 6127847"/>
              <a:gd name="connsiteY39" fmla="*/ 2019335 h 3205293"/>
              <a:gd name="connsiteX40" fmla="*/ 5106543 w 6127847"/>
              <a:gd name="connsiteY40" fmla="*/ 2083441 h 3205293"/>
              <a:gd name="connsiteX41" fmla="*/ 5234114 w 6127847"/>
              <a:gd name="connsiteY41" fmla="*/ 2147546 h 3205293"/>
              <a:gd name="connsiteX42" fmla="*/ 5361695 w 6127847"/>
              <a:gd name="connsiteY42" fmla="*/ 2179599 h 3205293"/>
              <a:gd name="connsiteX43" fmla="*/ 5489619 w 6127847"/>
              <a:gd name="connsiteY43" fmla="*/ 2179599 h 3205293"/>
              <a:gd name="connsiteX44" fmla="*/ 5617190 w 6127847"/>
              <a:gd name="connsiteY44" fmla="*/ 2179599 h 3205293"/>
              <a:gd name="connsiteX45" fmla="*/ 5744772 w 6127847"/>
              <a:gd name="connsiteY45" fmla="*/ 2179599 h 3205293"/>
              <a:gd name="connsiteX46" fmla="*/ 5872343 w 6127847"/>
              <a:gd name="connsiteY46" fmla="*/ 2211652 h 3205293"/>
              <a:gd name="connsiteX47" fmla="*/ 6000276 w 6127847"/>
              <a:gd name="connsiteY47" fmla="*/ 2211652 h 3205293"/>
              <a:gd name="connsiteX48" fmla="*/ 6127847 w 6127847"/>
              <a:gd name="connsiteY48" fmla="*/ 2211652 h 3205293"/>
              <a:gd name="connsiteX49" fmla="*/ 6127847 w 6127847"/>
              <a:gd name="connsiteY49" fmla="*/ 3205293 h 3205293"/>
              <a:gd name="connsiteX50" fmla="*/ 6000276 w 6127847"/>
              <a:gd name="connsiteY50" fmla="*/ 3205293 h 3205293"/>
              <a:gd name="connsiteX51" fmla="*/ 5872343 w 6127847"/>
              <a:gd name="connsiteY51" fmla="*/ 3205293 h 3205293"/>
              <a:gd name="connsiteX52" fmla="*/ 5744772 w 6127847"/>
              <a:gd name="connsiteY52" fmla="*/ 3205293 h 3205293"/>
              <a:gd name="connsiteX53" fmla="*/ 5617190 w 6127847"/>
              <a:gd name="connsiteY53" fmla="*/ 3205293 h 3205293"/>
              <a:gd name="connsiteX54" fmla="*/ 5489619 w 6127847"/>
              <a:gd name="connsiteY54" fmla="*/ 3205293 h 3205293"/>
              <a:gd name="connsiteX55" fmla="*/ 5361695 w 6127847"/>
              <a:gd name="connsiteY55" fmla="*/ 3205293 h 3205293"/>
              <a:gd name="connsiteX56" fmla="*/ 5234114 w 6127847"/>
              <a:gd name="connsiteY56" fmla="*/ 3205293 h 3205293"/>
              <a:gd name="connsiteX57" fmla="*/ 5106543 w 6127847"/>
              <a:gd name="connsiteY57" fmla="*/ 3205293 h 3205293"/>
              <a:gd name="connsiteX58" fmla="*/ 4978961 w 6127847"/>
              <a:gd name="connsiteY58" fmla="*/ 3205293 h 3205293"/>
              <a:gd name="connsiteX59" fmla="*/ 4851038 w 6127847"/>
              <a:gd name="connsiteY59" fmla="*/ 3205293 h 3205293"/>
              <a:gd name="connsiteX60" fmla="*/ 4723457 w 6127847"/>
              <a:gd name="connsiteY60" fmla="*/ 3205293 h 3205293"/>
              <a:gd name="connsiteX61" fmla="*/ 6102276 w 6127847"/>
              <a:gd name="connsiteY61" fmla="*/ 15497 h 3205293"/>
              <a:gd name="connsiteX62" fmla="*/ 0 w 6127847"/>
              <a:gd name="connsiteY62" fmla="*/ 0 h 3205293"/>
              <a:gd name="connsiteX0" fmla="*/ 0 w 6127847"/>
              <a:gd name="connsiteY0" fmla="*/ 0 h 3205293"/>
              <a:gd name="connsiteX1" fmla="*/ 127576 w 6127847"/>
              <a:gd name="connsiteY1" fmla="*/ 32053 h 3205293"/>
              <a:gd name="connsiteX2" fmla="*/ 255153 w 6127847"/>
              <a:gd name="connsiteY2" fmla="*/ 64106 h 3205293"/>
              <a:gd name="connsiteX3" fmla="*/ 383078 w 6127847"/>
              <a:gd name="connsiteY3" fmla="*/ 96159 h 3205293"/>
              <a:gd name="connsiteX4" fmla="*/ 510654 w 6127847"/>
              <a:gd name="connsiteY4" fmla="*/ 160265 h 3205293"/>
              <a:gd name="connsiteX5" fmla="*/ 638231 w 6127847"/>
              <a:gd name="connsiteY5" fmla="*/ 192318 h 3205293"/>
              <a:gd name="connsiteX6" fmla="*/ 765806 w 6127847"/>
              <a:gd name="connsiteY6" fmla="*/ 288476 h 3205293"/>
              <a:gd name="connsiteX7" fmla="*/ 893731 w 6127847"/>
              <a:gd name="connsiteY7" fmla="*/ 352582 h 3205293"/>
              <a:gd name="connsiteX8" fmla="*/ 1021305 w 6127847"/>
              <a:gd name="connsiteY8" fmla="*/ 448741 h 3205293"/>
              <a:gd name="connsiteX9" fmla="*/ 1148886 w 6127847"/>
              <a:gd name="connsiteY9" fmla="*/ 544900 h 3205293"/>
              <a:gd name="connsiteX10" fmla="*/ 1276457 w 6127847"/>
              <a:gd name="connsiteY10" fmla="*/ 576953 h 3205293"/>
              <a:gd name="connsiteX11" fmla="*/ 1404390 w 6127847"/>
              <a:gd name="connsiteY11" fmla="*/ 641059 h 3205293"/>
              <a:gd name="connsiteX12" fmla="*/ 1531962 w 6127847"/>
              <a:gd name="connsiteY12" fmla="*/ 737217 h 3205293"/>
              <a:gd name="connsiteX13" fmla="*/ 1659533 w 6127847"/>
              <a:gd name="connsiteY13" fmla="*/ 801323 h 3205293"/>
              <a:gd name="connsiteX14" fmla="*/ 1787114 w 6127847"/>
              <a:gd name="connsiteY14" fmla="*/ 897482 h 3205293"/>
              <a:gd name="connsiteX15" fmla="*/ 1915038 w 6127847"/>
              <a:gd name="connsiteY15" fmla="*/ 961588 h 3205293"/>
              <a:gd name="connsiteX16" fmla="*/ 2042619 w 6127847"/>
              <a:gd name="connsiteY16" fmla="*/ 1025694 h 3205293"/>
              <a:gd name="connsiteX17" fmla="*/ 2170191 w 6127847"/>
              <a:gd name="connsiteY17" fmla="*/ 1089800 h 3205293"/>
              <a:gd name="connsiteX18" fmla="*/ 2297771 w 6127847"/>
              <a:gd name="connsiteY18" fmla="*/ 1121853 h 3205293"/>
              <a:gd name="connsiteX19" fmla="*/ 2425695 w 6127847"/>
              <a:gd name="connsiteY19" fmla="*/ 1153906 h 3205293"/>
              <a:gd name="connsiteX20" fmla="*/ 2553267 w 6127847"/>
              <a:gd name="connsiteY20" fmla="*/ 1185959 h 3205293"/>
              <a:gd name="connsiteX21" fmla="*/ 2680848 w 6127847"/>
              <a:gd name="connsiteY21" fmla="*/ 1218011 h 3205293"/>
              <a:gd name="connsiteX22" fmla="*/ 2808419 w 6127847"/>
              <a:gd name="connsiteY22" fmla="*/ 1282117 h 3205293"/>
              <a:gd name="connsiteX23" fmla="*/ 2936352 w 6127847"/>
              <a:gd name="connsiteY23" fmla="*/ 1346223 h 3205293"/>
              <a:gd name="connsiteX24" fmla="*/ 3063924 w 6127847"/>
              <a:gd name="connsiteY24" fmla="*/ 1410329 h 3205293"/>
              <a:gd name="connsiteX25" fmla="*/ 3191495 w 6127847"/>
              <a:gd name="connsiteY25" fmla="*/ 1474435 h 3205293"/>
              <a:gd name="connsiteX26" fmla="*/ 3319076 w 6127847"/>
              <a:gd name="connsiteY26" fmla="*/ 1506488 h 3205293"/>
              <a:gd name="connsiteX27" fmla="*/ 3447000 w 6127847"/>
              <a:gd name="connsiteY27" fmla="*/ 1538541 h 3205293"/>
              <a:gd name="connsiteX28" fmla="*/ 3574581 w 6127847"/>
              <a:gd name="connsiteY28" fmla="*/ 1602647 h 3205293"/>
              <a:gd name="connsiteX29" fmla="*/ 3702152 w 6127847"/>
              <a:gd name="connsiteY29" fmla="*/ 1634699 h 3205293"/>
              <a:gd name="connsiteX30" fmla="*/ 3829733 w 6127847"/>
              <a:gd name="connsiteY30" fmla="*/ 1698805 h 3205293"/>
              <a:gd name="connsiteX31" fmla="*/ 3957657 w 6127847"/>
              <a:gd name="connsiteY31" fmla="*/ 1730858 h 3205293"/>
              <a:gd name="connsiteX32" fmla="*/ 4085228 w 6127847"/>
              <a:gd name="connsiteY32" fmla="*/ 1794964 h 3205293"/>
              <a:gd name="connsiteX33" fmla="*/ 4212809 w 6127847"/>
              <a:gd name="connsiteY33" fmla="*/ 1794964 h 3205293"/>
              <a:gd name="connsiteX34" fmla="*/ 4340381 w 6127847"/>
              <a:gd name="connsiteY34" fmla="*/ 1827017 h 3205293"/>
              <a:gd name="connsiteX35" fmla="*/ 4468314 w 6127847"/>
              <a:gd name="connsiteY35" fmla="*/ 1859070 h 3205293"/>
              <a:gd name="connsiteX36" fmla="*/ 4595886 w 6127847"/>
              <a:gd name="connsiteY36" fmla="*/ 1891123 h 3205293"/>
              <a:gd name="connsiteX37" fmla="*/ 4723457 w 6127847"/>
              <a:gd name="connsiteY37" fmla="*/ 1923176 h 3205293"/>
              <a:gd name="connsiteX38" fmla="*/ 4851038 w 6127847"/>
              <a:gd name="connsiteY38" fmla="*/ 1955229 h 3205293"/>
              <a:gd name="connsiteX39" fmla="*/ 4978961 w 6127847"/>
              <a:gd name="connsiteY39" fmla="*/ 2019335 h 3205293"/>
              <a:gd name="connsiteX40" fmla="*/ 5106543 w 6127847"/>
              <a:gd name="connsiteY40" fmla="*/ 2083441 h 3205293"/>
              <a:gd name="connsiteX41" fmla="*/ 5234114 w 6127847"/>
              <a:gd name="connsiteY41" fmla="*/ 2147546 h 3205293"/>
              <a:gd name="connsiteX42" fmla="*/ 5361695 w 6127847"/>
              <a:gd name="connsiteY42" fmla="*/ 2179599 h 3205293"/>
              <a:gd name="connsiteX43" fmla="*/ 5489619 w 6127847"/>
              <a:gd name="connsiteY43" fmla="*/ 2179599 h 3205293"/>
              <a:gd name="connsiteX44" fmla="*/ 5617190 w 6127847"/>
              <a:gd name="connsiteY44" fmla="*/ 2179599 h 3205293"/>
              <a:gd name="connsiteX45" fmla="*/ 5744772 w 6127847"/>
              <a:gd name="connsiteY45" fmla="*/ 2179599 h 3205293"/>
              <a:gd name="connsiteX46" fmla="*/ 5872343 w 6127847"/>
              <a:gd name="connsiteY46" fmla="*/ 2211652 h 3205293"/>
              <a:gd name="connsiteX47" fmla="*/ 6000276 w 6127847"/>
              <a:gd name="connsiteY47" fmla="*/ 2211652 h 3205293"/>
              <a:gd name="connsiteX48" fmla="*/ 6127847 w 6127847"/>
              <a:gd name="connsiteY48" fmla="*/ 2211652 h 3205293"/>
              <a:gd name="connsiteX49" fmla="*/ 6127847 w 6127847"/>
              <a:gd name="connsiteY49" fmla="*/ 3205293 h 3205293"/>
              <a:gd name="connsiteX50" fmla="*/ 6000276 w 6127847"/>
              <a:gd name="connsiteY50" fmla="*/ 3205293 h 3205293"/>
              <a:gd name="connsiteX51" fmla="*/ 5872343 w 6127847"/>
              <a:gd name="connsiteY51" fmla="*/ 3205293 h 3205293"/>
              <a:gd name="connsiteX52" fmla="*/ 5744772 w 6127847"/>
              <a:gd name="connsiteY52" fmla="*/ 3205293 h 3205293"/>
              <a:gd name="connsiteX53" fmla="*/ 5617190 w 6127847"/>
              <a:gd name="connsiteY53" fmla="*/ 3205293 h 3205293"/>
              <a:gd name="connsiteX54" fmla="*/ 5489619 w 6127847"/>
              <a:gd name="connsiteY54" fmla="*/ 3205293 h 3205293"/>
              <a:gd name="connsiteX55" fmla="*/ 5361695 w 6127847"/>
              <a:gd name="connsiteY55" fmla="*/ 3205293 h 3205293"/>
              <a:gd name="connsiteX56" fmla="*/ 5234114 w 6127847"/>
              <a:gd name="connsiteY56" fmla="*/ 3205293 h 3205293"/>
              <a:gd name="connsiteX57" fmla="*/ 5106543 w 6127847"/>
              <a:gd name="connsiteY57" fmla="*/ 3205293 h 3205293"/>
              <a:gd name="connsiteX58" fmla="*/ 4978961 w 6127847"/>
              <a:gd name="connsiteY58" fmla="*/ 3205293 h 3205293"/>
              <a:gd name="connsiteX59" fmla="*/ 4851038 w 6127847"/>
              <a:gd name="connsiteY59" fmla="*/ 3205293 h 3205293"/>
              <a:gd name="connsiteX60" fmla="*/ 6102276 w 6127847"/>
              <a:gd name="connsiteY60" fmla="*/ 15497 h 3205293"/>
              <a:gd name="connsiteX61" fmla="*/ 0 w 6127847"/>
              <a:gd name="connsiteY61" fmla="*/ 0 h 3205293"/>
              <a:gd name="connsiteX0" fmla="*/ 0 w 6127847"/>
              <a:gd name="connsiteY0" fmla="*/ 0 h 3205293"/>
              <a:gd name="connsiteX1" fmla="*/ 127576 w 6127847"/>
              <a:gd name="connsiteY1" fmla="*/ 32053 h 3205293"/>
              <a:gd name="connsiteX2" fmla="*/ 255153 w 6127847"/>
              <a:gd name="connsiteY2" fmla="*/ 64106 h 3205293"/>
              <a:gd name="connsiteX3" fmla="*/ 383078 w 6127847"/>
              <a:gd name="connsiteY3" fmla="*/ 96159 h 3205293"/>
              <a:gd name="connsiteX4" fmla="*/ 510654 w 6127847"/>
              <a:gd name="connsiteY4" fmla="*/ 160265 h 3205293"/>
              <a:gd name="connsiteX5" fmla="*/ 638231 w 6127847"/>
              <a:gd name="connsiteY5" fmla="*/ 192318 h 3205293"/>
              <a:gd name="connsiteX6" fmla="*/ 765806 w 6127847"/>
              <a:gd name="connsiteY6" fmla="*/ 288476 h 3205293"/>
              <a:gd name="connsiteX7" fmla="*/ 893731 w 6127847"/>
              <a:gd name="connsiteY7" fmla="*/ 352582 h 3205293"/>
              <a:gd name="connsiteX8" fmla="*/ 1021305 w 6127847"/>
              <a:gd name="connsiteY8" fmla="*/ 448741 h 3205293"/>
              <a:gd name="connsiteX9" fmla="*/ 1148886 w 6127847"/>
              <a:gd name="connsiteY9" fmla="*/ 544900 h 3205293"/>
              <a:gd name="connsiteX10" fmla="*/ 1276457 w 6127847"/>
              <a:gd name="connsiteY10" fmla="*/ 576953 h 3205293"/>
              <a:gd name="connsiteX11" fmla="*/ 1404390 w 6127847"/>
              <a:gd name="connsiteY11" fmla="*/ 641059 h 3205293"/>
              <a:gd name="connsiteX12" fmla="*/ 1531962 w 6127847"/>
              <a:gd name="connsiteY12" fmla="*/ 737217 h 3205293"/>
              <a:gd name="connsiteX13" fmla="*/ 1659533 w 6127847"/>
              <a:gd name="connsiteY13" fmla="*/ 801323 h 3205293"/>
              <a:gd name="connsiteX14" fmla="*/ 1787114 w 6127847"/>
              <a:gd name="connsiteY14" fmla="*/ 897482 h 3205293"/>
              <a:gd name="connsiteX15" fmla="*/ 1915038 w 6127847"/>
              <a:gd name="connsiteY15" fmla="*/ 961588 h 3205293"/>
              <a:gd name="connsiteX16" fmla="*/ 2042619 w 6127847"/>
              <a:gd name="connsiteY16" fmla="*/ 1025694 h 3205293"/>
              <a:gd name="connsiteX17" fmla="*/ 2170191 w 6127847"/>
              <a:gd name="connsiteY17" fmla="*/ 1089800 h 3205293"/>
              <a:gd name="connsiteX18" fmla="*/ 2297771 w 6127847"/>
              <a:gd name="connsiteY18" fmla="*/ 1121853 h 3205293"/>
              <a:gd name="connsiteX19" fmla="*/ 2425695 w 6127847"/>
              <a:gd name="connsiteY19" fmla="*/ 1153906 h 3205293"/>
              <a:gd name="connsiteX20" fmla="*/ 2553267 w 6127847"/>
              <a:gd name="connsiteY20" fmla="*/ 1185959 h 3205293"/>
              <a:gd name="connsiteX21" fmla="*/ 2680848 w 6127847"/>
              <a:gd name="connsiteY21" fmla="*/ 1218011 h 3205293"/>
              <a:gd name="connsiteX22" fmla="*/ 2808419 w 6127847"/>
              <a:gd name="connsiteY22" fmla="*/ 1282117 h 3205293"/>
              <a:gd name="connsiteX23" fmla="*/ 2936352 w 6127847"/>
              <a:gd name="connsiteY23" fmla="*/ 1346223 h 3205293"/>
              <a:gd name="connsiteX24" fmla="*/ 3063924 w 6127847"/>
              <a:gd name="connsiteY24" fmla="*/ 1410329 h 3205293"/>
              <a:gd name="connsiteX25" fmla="*/ 3191495 w 6127847"/>
              <a:gd name="connsiteY25" fmla="*/ 1474435 h 3205293"/>
              <a:gd name="connsiteX26" fmla="*/ 3319076 w 6127847"/>
              <a:gd name="connsiteY26" fmla="*/ 1506488 h 3205293"/>
              <a:gd name="connsiteX27" fmla="*/ 3447000 w 6127847"/>
              <a:gd name="connsiteY27" fmla="*/ 1538541 h 3205293"/>
              <a:gd name="connsiteX28" fmla="*/ 3574581 w 6127847"/>
              <a:gd name="connsiteY28" fmla="*/ 1602647 h 3205293"/>
              <a:gd name="connsiteX29" fmla="*/ 3702152 w 6127847"/>
              <a:gd name="connsiteY29" fmla="*/ 1634699 h 3205293"/>
              <a:gd name="connsiteX30" fmla="*/ 3829733 w 6127847"/>
              <a:gd name="connsiteY30" fmla="*/ 1698805 h 3205293"/>
              <a:gd name="connsiteX31" fmla="*/ 3957657 w 6127847"/>
              <a:gd name="connsiteY31" fmla="*/ 1730858 h 3205293"/>
              <a:gd name="connsiteX32" fmla="*/ 4085228 w 6127847"/>
              <a:gd name="connsiteY32" fmla="*/ 1794964 h 3205293"/>
              <a:gd name="connsiteX33" fmla="*/ 4212809 w 6127847"/>
              <a:gd name="connsiteY33" fmla="*/ 1794964 h 3205293"/>
              <a:gd name="connsiteX34" fmla="*/ 4340381 w 6127847"/>
              <a:gd name="connsiteY34" fmla="*/ 1827017 h 3205293"/>
              <a:gd name="connsiteX35" fmla="*/ 4468314 w 6127847"/>
              <a:gd name="connsiteY35" fmla="*/ 1859070 h 3205293"/>
              <a:gd name="connsiteX36" fmla="*/ 4595886 w 6127847"/>
              <a:gd name="connsiteY36" fmla="*/ 1891123 h 3205293"/>
              <a:gd name="connsiteX37" fmla="*/ 4723457 w 6127847"/>
              <a:gd name="connsiteY37" fmla="*/ 1923176 h 3205293"/>
              <a:gd name="connsiteX38" fmla="*/ 4851038 w 6127847"/>
              <a:gd name="connsiteY38" fmla="*/ 1955229 h 3205293"/>
              <a:gd name="connsiteX39" fmla="*/ 4978961 w 6127847"/>
              <a:gd name="connsiteY39" fmla="*/ 2019335 h 3205293"/>
              <a:gd name="connsiteX40" fmla="*/ 5106543 w 6127847"/>
              <a:gd name="connsiteY40" fmla="*/ 2083441 h 3205293"/>
              <a:gd name="connsiteX41" fmla="*/ 5234114 w 6127847"/>
              <a:gd name="connsiteY41" fmla="*/ 2147546 h 3205293"/>
              <a:gd name="connsiteX42" fmla="*/ 5361695 w 6127847"/>
              <a:gd name="connsiteY42" fmla="*/ 2179599 h 3205293"/>
              <a:gd name="connsiteX43" fmla="*/ 5489619 w 6127847"/>
              <a:gd name="connsiteY43" fmla="*/ 2179599 h 3205293"/>
              <a:gd name="connsiteX44" fmla="*/ 5617190 w 6127847"/>
              <a:gd name="connsiteY44" fmla="*/ 2179599 h 3205293"/>
              <a:gd name="connsiteX45" fmla="*/ 5744772 w 6127847"/>
              <a:gd name="connsiteY45" fmla="*/ 2179599 h 3205293"/>
              <a:gd name="connsiteX46" fmla="*/ 5872343 w 6127847"/>
              <a:gd name="connsiteY46" fmla="*/ 2211652 h 3205293"/>
              <a:gd name="connsiteX47" fmla="*/ 6000276 w 6127847"/>
              <a:gd name="connsiteY47" fmla="*/ 2211652 h 3205293"/>
              <a:gd name="connsiteX48" fmla="*/ 6127847 w 6127847"/>
              <a:gd name="connsiteY48" fmla="*/ 2211652 h 3205293"/>
              <a:gd name="connsiteX49" fmla="*/ 6127847 w 6127847"/>
              <a:gd name="connsiteY49" fmla="*/ 3205293 h 3205293"/>
              <a:gd name="connsiteX50" fmla="*/ 6000276 w 6127847"/>
              <a:gd name="connsiteY50" fmla="*/ 3205293 h 3205293"/>
              <a:gd name="connsiteX51" fmla="*/ 5872343 w 6127847"/>
              <a:gd name="connsiteY51" fmla="*/ 3205293 h 3205293"/>
              <a:gd name="connsiteX52" fmla="*/ 5744772 w 6127847"/>
              <a:gd name="connsiteY52" fmla="*/ 3205293 h 3205293"/>
              <a:gd name="connsiteX53" fmla="*/ 5617190 w 6127847"/>
              <a:gd name="connsiteY53" fmla="*/ 3205293 h 3205293"/>
              <a:gd name="connsiteX54" fmla="*/ 5489619 w 6127847"/>
              <a:gd name="connsiteY54" fmla="*/ 3205293 h 3205293"/>
              <a:gd name="connsiteX55" fmla="*/ 5361695 w 6127847"/>
              <a:gd name="connsiteY55" fmla="*/ 3205293 h 3205293"/>
              <a:gd name="connsiteX56" fmla="*/ 5234114 w 6127847"/>
              <a:gd name="connsiteY56" fmla="*/ 3205293 h 3205293"/>
              <a:gd name="connsiteX57" fmla="*/ 5106543 w 6127847"/>
              <a:gd name="connsiteY57" fmla="*/ 3205293 h 3205293"/>
              <a:gd name="connsiteX58" fmla="*/ 4978961 w 6127847"/>
              <a:gd name="connsiteY58" fmla="*/ 3205293 h 3205293"/>
              <a:gd name="connsiteX59" fmla="*/ 6102276 w 6127847"/>
              <a:gd name="connsiteY59" fmla="*/ 15497 h 3205293"/>
              <a:gd name="connsiteX60" fmla="*/ 0 w 6127847"/>
              <a:gd name="connsiteY60" fmla="*/ 0 h 3205293"/>
              <a:gd name="connsiteX0" fmla="*/ 0 w 6127847"/>
              <a:gd name="connsiteY0" fmla="*/ 0 h 3205293"/>
              <a:gd name="connsiteX1" fmla="*/ 127576 w 6127847"/>
              <a:gd name="connsiteY1" fmla="*/ 32053 h 3205293"/>
              <a:gd name="connsiteX2" fmla="*/ 255153 w 6127847"/>
              <a:gd name="connsiteY2" fmla="*/ 64106 h 3205293"/>
              <a:gd name="connsiteX3" fmla="*/ 383078 w 6127847"/>
              <a:gd name="connsiteY3" fmla="*/ 96159 h 3205293"/>
              <a:gd name="connsiteX4" fmla="*/ 510654 w 6127847"/>
              <a:gd name="connsiteY4" fmla="*/ 160265 h 3205293"/>
              <a:gd name="connsiteX5" fmla="*/ 638231 w 6127847"/>
              <a:gd name="connsiteY5" fmla="*/ 192318 h 3205293"/>
              <a:gd name="connsiteX6" fmla="*/ 765806 w 6127847"/>
              <a:gd name="connsiteY6" fmla="*/ 288476 h 3205293"/>
              <a:gd name="connsiteX7" fmla="*/ 893731 w 6127847"/>
              <a:gd name="connsiteY7" fmla="*/ 352582 h 3205293"/>
              <a:gd name="connsiteX8" fmla="*/ 1021305 w 6127847"/>
              <a:gd name="connsiteY8" fmla="*/ 448741 h 3205293"/>
              <a:gd name="connsiteX9" fmla="*/ 1148886 w 6127847"/>
              <a:gd name="connsiteY9" fmla="*/ 544900 h 3205293"/>
              <a:gd name="connsiteX10" fmla="*/ 1276457 w 6127847"/>
              <a:gd name="connsiteY10" fmla="*/ 576953 h 3205293"/>
              <a:gd name="connsiteX11" fmla="*/ 1404390 w 6127847"/>
              <a:gd name="connsiteY11" fmla="*/ 641059 h 3205293"/>
              <a:gd name="connsiteX12" fmla="*/ 1531962 w 6127847"/>
              <a:gd name="connsiteY12" fmla="*/ 737217 h 3205293"/>
              <a:gd name="connsiteX13" fmla="*/ 1659533 w 6127847"/>
              <a:gd name="connsiteY13" fmla="*/ 801323 h 3205293"/>
              <a:gd name="connsiteX14" fmla="*/ 1787114 w 6127847"/>
              <a:gd name="connsiteY14" fmla="*/ 897482 h 3205293"/>
              <a:gd name="connsiteX15" fmla="*/ 1915038 w 6127847"/>
              <a:gd name="connsiteY15" fmla="*/ 961588 h 3205293"/>
              <a:gd name="connsiteX16" fmla="*/ 2042619 w 6127847"/>
              <a:gd name="connsiteY16" fmla="*/ 1025694 h 3205293"/>
              <a:gd name="connsiteX17" fmla="*/ 2170191 w 6127847"/>
              <a:gd name="connsiteY17" fmla="*/ 1089800 h 3205293"/>
              <a:gd name="connsiteX18" fmla="*/ 2297771 w 6127847"/>
              <a:gd name="connsiteY18" fmla="*/ 1121853 h 3205293"/>
              <a:gd name="connsiteX19" fmla="*/ 2425695 w 6127847"/>
              <a:gd name="connsiteY19" fmla="*/ 1153906 h 3205293"/>
              <a:gd name="connsiteX20" fmla="*/ 2553267 w 6127847"/>
              <a:gd name="connsiteY20" fmla="*/ 1185959 h 3205293"/>
              <a:gd name="connsiteX21" fmla="*/ 2680848 w 6127847"/>
              <a:gd name="connsiteY21" fmla="*/ 1218011 h 3205293"/>
              <a:gd name="connsiteX22" fmla="*/ 2808419 w 6127847"/>
              <a:gd name="connsiteY22" fmla="*/ 1282117 h 3205293"/>
              <a:gd name="connsiteX23" fmla="*/ 2936352 w 6127847"/>
              <a:gd name="connsiteY23" fmla="*/ 1346223 h 3205293"/>
              <a:gd name="connsiteX24" fmla="*/ 3063924 w 6127847"/>
              <a:gd name="connsiteY24" fmla="*/ 1410329 h 3205293"/>
              <a:gd name="connsiteX25" fmla="*/ 3191495 w 6127847"/>
              <a:gd name="connsiteY25" fmla="*/ 1474435 h 3205293"/>
              <a:gd name="connsiteX26" fmla="*/ 3319076 w 6127847"/>
              <a:gd name="connsiteY26" fmla="*/ 1506488 h 3205293"/>
              <a:gd name="connsiteX27" fmla="*/ 3447000 w 6127847"/>
              <a:gd name="connsiteY27" fmla="*/ 1538541 h 3205293"/>
              <a:gd name="connsiteX28" fmla="*/ 3574581 w 6127847"/>
              <a:gd name="connsiteY28" fmla="*/ 1602647 h 3205293"/>
              <a:gd name="connsiteX29" fmla="*/ 3702152 w 6127847"/>
              <a:gd name="connsiteY29" fmla="*/ 1634699 h 3205293"/>
              <a:gd name="connsiteX30" fmla="*/ 3829733 w 6127847"/>
              <a:gd name="connsiteY30" fmla="*/ 1698805 h 3205293"/>
              <a:gd name="connsiteX31" fmla="*/ 3957657 w 6127847"/>
              <a:gd name="connsiteY31" fmla="*/ 1730858 h 3205293"/>
              <a:gd name="connsiteX32" fmla="*/ 4085228 w 6127847"/>
              <a:gd name="connsiteY32" fmla="*/ 1794964 h 3205293"/>
              <a:gd name="connsiteX33" fmla="*/ 4212809 w 6127847"/>
              <a:gd name="connsiteY33" fmla="*/ 1794964 h 3205293"/>
              <a:gd name="connsiteX34" fmla="*/ 4340381 w 6127847"/>
              <a:gd name="connsiteY34" fmla="*/ 1827017 h 3205293"/>
              <a:gd name="connsiteX35" fmla="*/ 4468314 w 6127847"/>
              <a:gd name="connsiteY35" fmla="*/ 1859070 h 3205293"/>
              <a:gd name="connsiteX36" fmla="*/ 4595886 w 6127847"/>
              <a:gd name="connsiteY36" fmla="*/ 1891123 h 3205293"/>
              <a:gd name="connsiteX37" fmla="*/ 4723457 w 6127847"/>
              <a:gd name="connsiteY37" fmla="*/ 1923176 h 3205293"/>
              <a:gd name="connsiteX38" fmla="*/ 4851038 w 6127847"/>
              <a:gd name="connsiteY38" fmla="*/ 1955229 h 3205293"/>
              <a:gd name="connsiteX39" fmla="*/ 4978961 w 6127847"/>
              <a:gd name="connsiteY39" fmla="*/ 2019335 h 3205293"/>
              <a:gd name="connsiteX40" fmla="*/ 5106543 w 6127847"/>
              <a:gd name="connsiteY40" fmla="*/ 2083441 h 3205293"/>
              <a:gd name="connsiteX41" fmla="*/ 5234114 w 6127847"/>
              <a:gd name="connsiteY41" fmla="*/ 2147546 h 3205293"/>
              <a:gd name="connsiteX42" fmla="*/ 5361695 w 6127847"/>
              <a:gd name="connsiteY42" fmla="*/ 2179599 h 3205293"/>
              <a:gd name="connsiteX43" fmla="*/ 5489619 w 6127847"/>
              <a:gd name="connsiteY43" fmla="*/ 2179599 h 3205293"/>
              <a:gd name="connsiteX44" fmla="*/ 5617190 w 6127847"/>
              <a:gd name="connsiteY44" fmla="*/ 2179599 h 3205293"/>
              <a:gd name="connsiteX45" fmla="*/ 5744772 w 6127847"/>
              <a:gd name="connsiteY45" fmla="*/ 2179599 h 3205293"/>
              <a:gd name="connsiteX46" fmla="*/ 5872343 w 6127847"/>
              <a:gd name="connsiteY46" fmla="*/ 2211652 h 3205293"/>
              <a:gd name="connsiteX47" fmla="*/ 6000276 w 6127847"/>
              <a:gd name="connsiteY47" fmla="*/ 2211652 h 3205293"/>
              <a:gd name="connsiteX48" fmla="*/ 6127847 w 6127847"/>
              <a:gd name="connsiteY48" fmla="*/ 2211652 h 3205293"/>
              <a:gd name="connsiteX49" fmla="*/ 6127847 w 6127847"/>
              <a:gd name="connsiteY49" fmla="*/ 3205293 h 3205293"/>
              <a:gd name="connsiteX50" fmla="*/ 6000276 w 6127847"/>
              <a:gd name="connsiteY50" fmla="*/ 3205293 h 3205293"/>
              <a:gd name="connsiteX51" fmla="*/ 5872343 w 6127847"/>
              <a:gd name="connsiteY51" fmla="*/ 3205293 h 3205293"/>
              <a:gd name="connsiteX52" fmla="*/ 5744772 w 6127847"/>
              <a:gd name="connsiteY52" fmla="*/ 3205293 h 3205293"/>
              <a:gd name="connsiteX53" fmla="*/ 5617190 w 6127847"/>
              <a:gd name="connsiteY53" fmla="*/ 3205293 h 3205293"/>
              <a:gd name="connsiteX54" fmla="*/ 5489619 w 6127847"/>
              <a:gd name="connsiteY54" fmla="*/ 3205293 h 3205293"/>
              <a:gd name="connsiteX55" fmla="*/ 5361695 w 6127847"/>
              <a:gd name="connsiteY55" fmla="*/ 3205293 h 3205293"/>
              <a:gd name="connsiteX56" fmla="*/ 5234114 w 6127847"/>
              <a:gd name="connsiteY56" fmla="*/ 3205293 h 3205293"/>
              <a:gd name="connsiteX57" fmla="*/ 5106543 w 6127847"/>
              <a:gd name="connsiteY57" fmla="*/ 3205293 h 3205293"/>
              <a:gd name="connsiteX58" fmla="*/ 6102276 w 6127847"/>
              <a:gd name="connsiteY58" fmla="*/ 15497 h 3205293"/>
              <a:gd name="connsiteX59" fmla="*/ 0 w 6127847"/>
              <a:gd name="connsiteY59" fmla="*/ 0 h 3205293"/>
              <a:gd name="connsiteX0" fmla="*/ 0 w 6127847"/>
              <a:gd name="connsiteY0" fmla="*/ 0 h 3205293"/>
              <a:gd name="connsiteX1" fmla="*/ 127576 w 6127847"/>
              <a:gd name="connsiteY1" fmla="*/ 32053 h 3205293"/>
              <a:gd name="connsiteX2" fmla="*/ 255153 w 6127847"/>
              <a:gd name="connsiteY2" fmla="*/ 64106 h 3205293"/>
              <a:gd name="connsiteX3" fmla="*/ 383078 w 6127847"/>
              <a:gd name="connsiteY3" fmla="*/ 96159 h 3205293"/>
              <a:gd name="connsiteX4" fmla="*/ 510654 w 6127847"/>
              <a:gd name="connsiteY4" fmla="*/ 160265 h 3205293"/>
              <a:gd name="connsiteX5" fmla="*/ 638231 w 6127847"/>
              <a:gd name="connsiteY5" fmla="*/ 192318 h 3205293"/>
              <a:gd name="connsiteX6" fmla="*/ 765806 w 6127847"/>
              <a:gd name="connsiteY6" fmla="*/ 288476 h 3205293"/>
              <a:gd name="connsiteX7" fmla="*/ 893731 w 6127847"/>
              <a:gd name="connsiteY7" fmla="*/ 352582 h 3205293"/>
              <a:gd name="connsiteX8" fmla="*/ 1021305 w 6127847"/>
              <a:gd name="connsiteY8" fmla="*/ 448741 h 3205293"/>
              <a:gd name="connsiteX9" fmla="*/ 1148886 w 6127847"/>
              <a:gd name="connsiteY9" fmla="*/ 544900 h 3205293"/>
              <a:gd name="connsiteX10" fmla="*/ 1276457 w 6127847"/>
              <a:gd name="connsiteY10" fmla="*/ 576953 h 3205293"/>
              <a:gd name="connsiteX11" fmla="*/ 1404390 w 6127847"/>
              <a:gd name="connsiteY11" fmla="*/ 641059 h 3205293"/>
              <a:gd name="connsiteX12" fmla="*/ 1531962 w 6127847"/>
              <a:gd name="connsiteY12" fmla="*/ 737217 h 3205293"/>
              <a:gd name="connsiteX13" fmla="*/ 1659533 w 6127847"/>
              <a:gd name="connsiteY13" fmla="*/ 801323 h 3205293"/>
              <a:gd name="connsiteX14" fmla="*/ 1787114 w 6127847"/>
              <a:gd name="connsiteY14" fmla="*/ 897482 h 3205293"/>
              <a:gd name="connsiteX15" fmla="*/ 1915038 w 6127847"/>
              <a:gd name="connsiteY15" fmla="*/ 961588 h 3205293"/>
              <a:gd name="connsiteX16" fmla="*/ 2042619 w 6127847"/>
              <a:gd name="connsiteY16" fmla="*/ 1025694 h 3205293"/>
              <a:gd name="connsiteX17" fmla="*/ 2170191 w 6127847"/>
              <a:gd name="connsiteY17" fmla="*/ 1089800 h 3205293"/>
              <a:gd name="connsiteX18" fmla="*/ 2297771 w 6127847"/>
              <a:gd name="connsiteY18" fmla="*/ 1121853 h 3205293"/>
              <a:gd name="connsiteX19" fmla="*/ 2425695 w 6127847"/>
              <a:gd name="connsiteY19" fmla="*/ 1153906 h 3205293"/>
              <a:gd name="connsiteX20" fmla="*/ 2553267 w 6127847"/>
              <a:gd name="connsiteY20" fmla="*/ 1185959 h 3205293"/>
              <a:gd name="connsiteX21" fmla="*/ 2680848 w 6127847"/>
              <a:gd name="connsiteY21" fmla="*/ 1218011 h 3205293"/>
              <a:gd name="connsiteX22" fmla="*/ 2808419 w 6127847"/>
              <a:gd name="connsiteY22" fmla="*/ 1282117 h 3205293"/>
              <a:gd name="connsiteX23" fmla="*/ 2936352 w 6127847"/>
              <a:gd name="connsiteY23" fmla="*/ 1346223 h 3205293"/>
              <a:gd name="connsiteX24" fmla="*/ 3063924 w 6127847"/>
              <a:gd name="connsiteY24" fmla="*/ 1410329 h 3205293"/>
              <a:gd name="connsiteX25" fmla="*/ 3191495 w 6127847"/>
              <a:gd name="connsiteY25" fmla="*/ 1474435 h 3205293"/>
              <a:gd name="connsiteX26" fmla="*/ 3319076 w 6127847"/>
              <a:gd name="connsiteY26" fmla="*/ 1506488 h 3205293"/>
              <a:gd name="connsiteX27" fmla="*/ 3447000 w 6127847"/>
              <a:gd name="connsiteY27" fmla="*/ 1538541 h 3205293"/>
              <a:gd name="connsiteX28" fmla="*/ 3574581 w 6127847"/>
              <a:gd name="connsiteY28" fmla="*/ 1602647 h 3205293"/>
              <a:gd name="connsiteX29" fmla="*/ 3702152 w 6127847"/>
              <a:gd name="connsiteY29" fmla="*/ 1634699 h 3205293"/>
              <a:gd name="connsiteX30" fmla="*/ 3829733 w 6127847"/>
              <a:gd name="connsiteY30" fmla="*/ 1698805 h 3205293"/>
              <a:gd name="connsiteX31" fmla="*/ 3957657 w 6127847"/>
              <a:gd name="connsiteY31" fmla="*/ 1730858 h 3205293"/>
              <a:gd name="connsiteX32" fmla="*/ 4085228 w 6127847"/>
              <a:gd name="connsiteY32" fmla="*/ 1794964 h 3205293"/>
              <a:gd name="connsiteX33" fmla="*/ 4212809 w 6127847"/>
              <a:gd name="connsiteY33" fmla="*/ 1794964 h 3205293"/>
              <a:gd name="connsiteX34" fmla="*/ 4340381 w 6127847"/>
              <a:gd name="connsiteY34" fmla="*/ 1827017 h 3205293"/>
              <a:gd name="connsiteX35" fmla="*/ 4468314 w 6127847"/>
              <a:gd name="connsiteY35" fmla="*/ 1859070 h 3205293"/>
              <a:gd name="connsiteX36" fmla="*/ 4595886 w 6127847"/>
              <a:gd name="connsiteY36" fmla="*/ 1891123 h 3205293"/>
              <a:gd name="connsiteX37" fmla="*/ 4723457 w 6127847"/>
              <a:gd name="connsiteY37" fmla="*/ 1923176 h 3205293"/>
              <a:gd name="connsiteX38" fmla="*/ 4851038 w 6127847"/>
              <a:gd name="connsiteY38" fmla="*/ 1955229 h 3205293"/>
              <a:gd name="connsiteX39" fmla="*/ 4978961 w 6127847"/>
              <a:gd name="connsiteY39" fmla="*/ 2019335 h 3205293"/>
              <a:gd name="connsiteX40" fmla="*/ 5106543 w 6127847"/>
              <a:gd name="connsiteY40" fmla="*/ 2083441 h 3205293"/>
              <a:gd name="connsiteX41" fmla="*/ 5234114 w 6127847"/>
              <a:gd name="connsiteY41" fmla="*/ 2147546 h 3205293"/>
              <a:gd name="connsiteX42" fmla="*/ 5361695 w 6127847"/>
              <a:gd name="connsiteY42" fmla="*/ 2179599 h 3205293"/>
              <a:gd name="connsiteX43" fmla="*/ 5489619 w 6127847"/>
              <a:gd name="connsiteY43" fmla="*/ 2179599 h 3205293"/>
              <a:gd name="connsiteX44" fmla="*/ 5617190 w 6127847"/>
              <a:gd name="connsiteY44" fmla="*/ 2179599 h 3205293"/>
              <a:gd name="connsiteX45" fmla="*/ 5744772 w 6127847"/>
              <a:gd name="connsiteY45" fmla="*/ 2179599 h 3205293"/>
              <a:gd name="connsiteX46" fmla="*/ 5872343 w 6127847"/>
              <a:gd name="connsiteY46" fmla="*/ 2211652 h 3205293"/>
              <a:gd name="connsiteX47" fmla="*/ 6000276 w 6127847"/>
              <a:gd name="connsiteY47" fmla="*/ 2211652 h 3205293"/>
              <a:gd name="connsiteX48" fmla="*/ 6127847 w 6127847"/>
              <a:gd name="connsiteY48" fmla="*/ 2211652 h 3205293"/>
              <a:gd name="connsiteX49" fmla="*/ 6127847 w 6127847"/>
              <a:gd name="connsiteY49" fmla="*/ 3205293 h 3205293"/>
              <a:gd name="connsiteX50" fmla="*/ 6000276 w 6127847"/>
              <a:gd name="connsiteY50" fmla="*/ 3205293 h 3205293"/>
              <a:gd name="connsiteX51" fmla="*/ 5872343 w 6127847"/>
              <a:gd name="connsiteY51" fmla="*/ 3205293 h 3205293"/>
              <a:gd name="connsiteX52" fmla="*/ 5744772 w 6127847"/>
              <a:gd name="connsiteY52" fmla="*/ 3205293 h 3205293"/>
              <a:gd name="connsiteX53" fmla="*/ 5617190 w 6127847"/>
              <a:gd name="connsiteY53" fmla="*/ 3205293 h 3205293"/>
              <a:gd name="connsiteX54" fmla="*/ 5489619 w 6127847"/>
              <a:gd name="connsiteY54" fmla="*/ 3205293 h 3205293"/>
              <a:gd name="connsiteX55" fmla="*/ 5361695 w 6127847"/>
              <a:gd name="connsiteY55" fmla="*/ 3205293 h 3205293"/>
              <a:gd name="connsiteX56" fmla="*/ 5234114 w 6127847"/>
              <a:gd name="connsiteY56" fmla="*/ 3205293 h 3205293"/>
              <a:gd name="connsiteX57" fmla="*/ 6102276 w 6127847"/>
              <a:gd name="connsiteY57" fmla="*/ 15497 h 3205293"/>
              <a:gd name="connsiteX58" fmla="*/ 0 w 6127847"/>
              <a:gd name="connsiteY58" fmla="*/ 0 h 3205293"/>
              <a:gd name="connsiteX0" fmla="*/ 0 w 6127847"/>
              <a:gd name="connsiteY0" fmla="*/ 0 h 3205293"/>
              <a:gd name="connsiteX1" fmla="*/ 127576 w 6127847"/>
              <a:gd name="connsiteY1" fmla="*/ 32053 h 3205293"/>
              <a:gd name="connsiteX2" fmla="*/ 255153 w 6127847"/>
              <a:gd name="connsiteY2" fmla="*/ 64106 h 3205293"/>
              <a:gd name="connsiteX3" fmla="*/ 383078 w 6127847"/>
              <a:gd name="connsiteY3" fmla="*/ 96159 h 3205293"/>
              <a:gd name="connsiteX4" fmla="*/ 510654 w 6127847"/>
              <a:gd name="connsiteY4" fmla="*/ 160265 h 3205293"/>
              <a:gd name="connsiteX5" fmla="*/ 638231 w 6127847"/>
              <a:gd name="connsiteY5" fmla="*/ 192318 h 3205293"/>
              <a:gd name="connsiteX6" fmla="*/ 765806 w 6127847"/>
              <a:gd name="connsiteY6" fmla="*/ 288476 h 3205293"/>
              <a:gd name="connsiteX7" fmla="*/ 893731 w 6127847"/>
              <a:gd name="connsiteY7" fmla="*/ 352582 h 3205293"/>
              <a:gd name="connsiteX8" fmla="*/ 1021305 w 6127847"/>
              <a:gd name="connsiteY8" fmla="*/ 448741 h 3205293"/>
              <a:gd name="connsiteX9" fmla="*/ 1148886 w 6127847"/>
              <a:gd name="connsiteY9" fmla="*/ 544900 h 3205293"/>
              <a:gd name="connsiteX10" fmla="*/ 1276457 w 6127847"/>
              <a:gd name="connsiteY10" fmla="*/ 576953 h 3205293"/>
              <a:gd name="connsiteX11" fmla="*/ 1404390 w 6127847"/>
              <a:gd name="connsiteY11" fmla="*/ 641059 h 3205293"/>
              <a:gd name="connsiteX12" fmla="*/ 1531962 w 6127847"/>
              <a:gd name="connsiteY12" fmla="*/ 737217 h 3205293"/>
              <a:gd name="connsiteX13" fmla="*/ 1659533 w 6127847"/>
              <a:gd name="connsiteY13" fmla="*/ 801323 h 3205293"/>
              <a:gd name="connsiteX14" fmla="*/ 1787114 w 6127847"/>
              <a:gd name="connsiteY14" fmla="*/ 897482 h 3205293"/>
              <a:gd name="connsiteX15" fmla="*/ 1915038 w 6127847"/>
              <a:gd name="connsiteY15" fmla="*/ 961588 h 3205293"/>
              <a:gd name="connsiteX16" fmla="*/ 2042619 w 6127847"/>
              <a:gd name="connsiteY16" fmla="*/ 1025694 h 3205293"/>
              <a:gd name="connsiteX17" fmla="*/ 2170191 w 6127847"/>
              <a:gd name="connsiteY17" fmla="*/ 1089800 h 3205293"/>
              <a:gd name="connsiteX18" fmla="*/ 2297771 w 6127847"/>
              <a:gd name="connsiteY18" fmla="*/ 1121853 h 3205293"/>
              <a:gd name="connsiteX19" fmla="*/ 2425695 w 6127847"/>
              <a:gd name="connsiteY19" fmla="*/ 1153906 h 3205293"/>
              <a:gd name="connsiteX20" fmla="*/ 2553267 w 6127847"/>
              <a:gd name="connsiteY20" fmla="*/ 1185959 h 3205293"/>
              <a:gd name="connsiteX21" fmla="*/ 2680848 w 6127847"/>
              <a:gd name="connsiteY21" fmla="*/ 1218011 h 3205293"/>
              <a:gd name="connsiteX22" fmla="*/ 2808419 w 6127847"/>
              <a:gd name="connsiteY22" fmla="*/ 1282117 h 3205293"/>
              <a:gd name="connsiteX23" fmla="*/ 2936352 w 6127847"/>
              <a:gd name="connsiteY23" fmla="*/ 1346223 h 3205293"/>
              <a:gd name="connsiteX24" fmla="*/ 3063924 w 6127847"/>
              <a:gd name="connsiteY24" fmla="*/ 1410329 h 3205293"/>
              <a:gd name="connsiteX25" fmla="*/ 3191495 w 6127847"/>
              <a:gd name="connsiteY25" fmla="*/ 1474435 h 3205293"/>
              <a:gd name="connsiteX26" fmla="*/ 3319076 w 6127847"/>
              <a:gd name="connsiteY26" fmla="*/ 1506488 h 3205293"/>
              <a:gd name="connsiteX27" fmla="*/ 3447000 w 6127847"/>
              <a:gd name="connsiteY27" fmla="*/ 1538541 h 3205293"/>
              <a:gd name="connsiteX28" fmla="*/ 3574581 w 6127847"/>
              <a:gd name="connsiteY28" fmla="*/ 1602647 h 3205293"/>
              <a:gd name="connsiteX29" fmla="*/ 3702152 w 6127847"/>
              <a:gd name="connsiteY29" fmla="*/ 1634699 h 3205293"/>
              <a:gd name="connsiteX30" fmla="*/ 3829733 w 6127847"/>
              <a:gd name="connsiteY30" fmla="*/ 1698805 h 3205293"/>
              <a:gd name="connsiteX31" fmla="*/ 3957657 w 6127847"/>
              <a:gd name="connsiteY31" fmla="*/ 1730858 h 3205293"/>
              <a:gd name="connsiteX32" fmla="*/ 4085228 w 6127847"/>
              <a:gd name="connsiteY32" fmla="*/ 1794964 h 3205293"/>
              <a:gd name="connsiteX33" fmla="*/ 4212809 w 6127847"/>
              <a:gd name="connsiteY33" fmla="*/ 1794964 h 3205293"/>
              <a:gd name="connsiteX34" fmla="*/ 4340381 w 6127847"/>
              <a:gd name="connsiteY34" fmla="*/ 1827017 h 3205293"/>
              <a:gd name="connsiteX35" fmla="*/ 4468314 w 6127847"/>
              <a:gd name="connsiteY35" fmla="*/ 1859070 h 3205293"/>
              <a:gd name="connsiteX36" fmla="*/ 4595886 w 6127847"/>
              <a:gd name="connsiteY36" fmla="*/ 1891123 h 3205293"/>
              <a:gd name="connsiteX37" fmla="*/ 4723457 w 6127847"/>
              <a:gd name="connsiteY37" fmla="*/ 1923176 h 3205293"/>
              <a:gd name="connsiteX38" fmla="*/ 4851038 w 6127847"/>
              <a:gd name="connsiteY38" fmla="*/ 1955229 h 3205293"/>
              <a:gd name="connsiteX39" fmla="*/ 4978961 w 6127847"/>
              <a:gd name="connsiteY39" fmla="*/ 2019335 h 3205293"/>
              <a:gd name="connsiteX40" fmla="*/ 5106543 w 6127847"/>
              <a:gd name="connsiteY40" fmla="*/ 2083441 h 3205293"/>
              <a:gd name="connsiteX41" fmla="*/ 5234114 w 6127847"/>
              <a:gd name="connsiteY41" fmla="*/ 2147546 h 3205293"/>
              <a:gd name="connsiteX42" fmla="*/ 5361695 w 6127847"/>
              <a:gd name="connsiteY42" fmla="*/ 2179599 h 3205293"/>
              <a:gd name="connsiteX43" fmla="*/ 5489619 w 6127847"/>
              <a:gd name="connsiteY43" fmla="*/ 2179599 h 3205293"/>
              <a:gd name="connsiteX44" fmla="*/ 5617190 w 6127847"/>
              <a:gd name="connsiteY44" fmla="*/ 2179599 h 3205293"/>
              <a:gd name="connsiteX45" fmla="*/ 5744772 w 6127847"/>
              <a:gd name="connsiteY45" fmla="*/ 2179599 h 3205293"/>
              <a:gd name="connsiteX46" fmla="*/ 5872343 w 6127847"/>
              <a:gd name="connsiteY46" fmla="*/ 2211652 h 3205293"/>
              <a:gd name="connsiteX47" fmla="*/ 6000276 w 6127847"/>
              <a:gd name="connsiteY47" fmla="*/ 2211652 h 3205293"/>
              <a:gd name="connsiteX48" fmla="*/ 6127847 w 6127847"/>
              <a:gd name="connsiteY48" fmla="*/ 2211652 h 3205293"/>
              <a:gd name="connsiteX49" fmla="*/ 6127847 w 6127847"/>
              <a:gd name="connsiteY49" fmla="*/ 3205293 h 3205293"/>
              <a:gd name="connsiteX50" fmla="*/ 6000276 w 6127847"/>
              <a:gd name="connsiteY50" fmla="*/ 3205293 h 3205293"/>
              <a:gd name="connsiteX51" fmla="*/ 5872343 w 6127847"/>
              <a:gd name="connsiteY51" fmla="*/ 3205293 h 3205293"/>
              <a:gd name="connsiteX52" fmla="*/ 5744772 w 6127847"/>
              <a:gd name="connsiteY52" fmla="*/ 3205293 h 3205293"/>
              <a:gd name="connsiteX53" fmla="*/ 5617190 w 6127847"/>
              <a:gd name="connsiteY53" fmla="*/ 3205293 h 3205293"/>
              <a:gd name="connsiteX54" fmla="*/ 5489619 w 6127847"/>
              <a:gd name="connsiteY54" fmla="*/ 3205293 h 3205293"/>
              <a:gd name="connsiteX55" fmla="*/ 5361695 w 6127847"/>
              <a:gd name="connsiteY55" fmla="*/ 3205293 h 3205293"/>
              <a:gd name="connsiteX56" fmla="*/ 6102276 w 6127847"/>
              <a:gd name="connsiteY56" fmla="*/ 15497 h 3205293"/>
              <a:gd name="connsiteX57" fmla="*/ 0 w 6127847"/>
              <a:gd name="connsiteY57" fmla="*/ 0 h 3205293"/>
              <a:gd name="connsiteX0" fmla="*/ 0 w 6127847"/>
              <a:gd name="connsiteY0" fmla="*/ 0 h 3205293"/>
              <a:gd name="connsiteX1" fmla="*/ 127576 w 6127847"/>
              <a:gd name="connsiteY1" fmla="*/ 32053 h 3205293"/>
              <a:gd name="connsiteX2" fmla="*/ 255153 w 6127847"/>
              <a:gd name="connsiteY2" fmla="*/ 64106 h 3205293"/>
              <a:gd name="connsiteX3" fmla="*/ 383078 w 6127847"/>
              <a:gd name="connsiteY3" fmla="*/ 96159 h 3205293"/>
              <a:gd name="connsiteX4" fmla="*/ 510654 w 6127847"/>
              <a:gd name="connsiteY4" fmla="*/ 160265 h 3205293"/>
              <a:gd name="connsiteX5" fmla="*/ 638231 w 6127847"/>
              <a:gd name="connsiteY5" fmla="*/ 192318 h 3205293"/>
              <a:gd name="connsiteX6" fmla="*/ 765806 w 6127847"/>
              <a:gd name="connsiteY6" fmla="*/ 288476 h 3205293"/>
              <a:gd name="connsiteX7" fmla="*/ 893731 w 6127847"/>
              <a:gd name="connsiteY7" fmla="*/ 352582 h 3205293"/>
              <a:gd name="connsiteX8" fmla="*/ 1021305 w 6127847"/>
              <a:gd name="connsiteY8" fmla="*/ 448741 h 3205293"/>
              <a:gd name="connsiteX9" fmla="*/ 1148886 w 6127847"/>
              <a:gd name="connsiteY9" fmla="*/ 544900 h 3205293"/>
              <a:gd name="connsiteX10" fmla="*/ 1276457 w 6127847"/>
              <a:gd name="connsiteY10" fmla="*/ 576953 h 3205293"/>
              <a:gd name="connsiteX11" fmla="*/ 1404390 w 6127847"/>
              <a:gd name="connsiteY11" fmla="*/ 641059 h 3205293"/>
              <a:gd name="connsiteX12" fmla="*/ 1531962 w 6127847"/>
              <a:gd name="connsiteY12" fmla="*/ 737217 h 3205293"/>
              <a:gd name="connsiteX13" fmla="*/ 1659533 w 6127847"/>
              <a:gd name="connsiteY13" fmla="*/ 801323 h 3205293"/>
              <a:gd name="connsiteX14" fmla="*/ 1787114 w 6127847"/>
              <a:gd name="connsiteY14" fmla="*/ 897482 h 3205293"/>
              <a:gd name="connsiteX15" fmla="*/ 1915038 w 6127847"/>
              <a:gd name="connsiteY15" fmla="*/ 961588 h 3205293"/>
              <a:gd name="connsiteX16" fmla="*/ 2042619 w 6127847"/>
              <a:gd name="connsiteY16" fmla="*/ 1025694 h 3205293"/>
              <a:gd name="connsiteX17" fmla="*/ 2170191 w 6127847"/>
              <a:gd name="connsiteY17" fmla="*/ 1089800 h 3205293"/>
              <a:gd name="connsiteX18" fmla="*/ 2297771 w 6127847"/>
              <a:gd name="connsiteY18" fmla="*/ 1121853 h 3205293"/>
              <a:gd name="connsiteX19" fmla="*/ 2425695 w 6127847"/>
              <a:gd name="connsiteY19" fmla="*/ 1153906 h 3205293"/>
              <a:gd name="connsiteX20" fmla="*/ 2553267 w 6127847"/>
              <a:gd name="connsiteY20" fmla="*/ 1185959 h 3205293"/>
              <a:gd name="connsiteX21" fmla="*/ 2680848 w 6127847"/>
              <a:gd name="connsiteY21" fmla="*/ 1218011 h 3205293"/>
              <a:gd name="connsiteX22" fmla="*/ 2808419 w 6127847"/>
              <a:gd name="connsiteY22" fmla="*/ 1282117 h 3205293"/>
              <a:gd name="connsiteX23" fmla="*/ 2936352 w 6127847"/>
              <a:gd name="connsiteY23" fmla="*/ 1346223 h 3205293"/>
              <a:gd name="connsiteX24" fmla="*/ 3063924 w 6127847"/>
              <a:gd name="connsiteY24" fmla="*/ 1410329 h 3205293"/>
              <a:gd name="connsiteX25" fmla="*/ 3191495 w 6127847"/>
              <a:gd name="connsiteY25" fmla="*/ 1474435 h 3205293"/>
              <a:gd name="connsiteX26" fmla="*/ 3319076 w 6127847"/>
              <a:gd name="connsiteY26" fmla="*/ 1506488 h 3205293"/>
              <a:gd name="connsiteX27" fmla="*/ 3447000 w 6127847"/>
              <a:gd name="connsiteY27" fmla="*/ 1538541 h 3205293"/>
              <a:gd name="connsiteX28" fmla="*/ 3574581 w 6127847"/>
              <a:gd name="connsiteY28" fmla="*/ 1602647 h 3205293"/>
              <a:gd name="connsiteX29" fmla="*/ 3702152 w 6127847"/>
              <a:gd name="connsiteY29" fmla="*/ 1634699 h 3205293"/>
              <a:gd name="connsiteX30" fmla="*/ 3829733 w 6127847"/>
              <a:gd name="connsiteY30" fmla="*/ 1698805 h 3205293"/>
              <a:gd name="connsiteX31" fmla="*/ 3957657 w 6127847"/>
              <a:gd name="connsiteY31" fmla="*/ 1730858 h 3205293"/>
              <a:gd name="connsiteX32" fmla="*/ 4085228 w 6127847"/>
              <a:gd name="connsiteY32" fmla="*/ 1794964 h 3205293"/>
              <a:gd name="connsiteX33" fmla="*/ 4212809 w 6127847"/>
              <a:gd name="connsiteY33" fmla="*/ 1794964 h 3205293"/>
              <a:gd name="connsiteX34" fmla="*/ 4340381 w 6127847"/>
              <a:gd name="connsiteY34" fmla="*/ 1827017 h 3205293"/>
              <a:gd name="connsiteX35" fmla="*/ 4468314 w 6127847"/>
              <a:gd name="connsiteY35" fmla="*/ 1859070 h 3205293"/>
              <a:gd name="connsiteX36" fmla="*/ 4595886 w 6127847"/>
              <a:gd name="connsiteY36" fmla="*/ 1891123 h 3205293"/>
              <a:gd name="connsiteX37" fmla="*/ 4723457 w 6127847"/>
              <a:gd name="connsiteY37" fmla="*/ 1923176 h 3205293"/>
              <a:gd name="connsiteX38" fmla="*/ 4851038 w 6127847"/>
              <a:gd name="connsiteY38" fmla="*/ 1955229 h 3205293"/>
              <a:gd name="connsiteX39" fmla="*/ 4978961 w 6127847"/>
              <a:gd name="connsiteY39" fmla="*/ 2019335 h 3205293"/>
              <a:gd name="connsiteX40" fmla="*/ 5106543 w 6127847"/>
              <a:gd name="connsiteY40" fmla="*/ 2083441 h 3205293"/>
              <a:gd name="connsiteX41" fmla="*/ 5234114 w 6127847"/>
              <a:gd name="connsiteY41" fmla="*/ 2147546 h 3205293"/>
              <a:gd name="connsiteX42" fmla="*/ 5361695 w 6127847"/>
              <a:gd name="connsiteY42" fmla="*/ 2179599 h 3205293"/>
              <a:gd name="connsiteX43" fmla="*/ 5489619 w 6127847"/>
              <a:gd name="connsiteY43" fmla="*/ 2179599 h 3205293"/>
              <a:gd name="connsiteX44" fmla="*/ 5617190 w 6127847"/>
              <a:gd name="connsiteY44" fmla="*/ 2179599 h 3205293"/>
              <a:gd name="connsiteX45" fmla="*/ 5744772 w 6127847"/>
              <a:gd name="connsiteY45" fmla="*/ 2179599 h 3205293"/>
              <a:gd name="connsiteX46" fmla="*/ 5872343 w 6127847"/>
              <a:gd name="connsiteY46" fmla="*/ 2211652 h 3205293"/>
              <a:gd name="connsiteX47" fmla="*/ 6000276 w 6127847"/>
              <a:gd name="connsiteY47" fmla="*/ 2211652 h 3205293"/>
              <a:gd name="connsiteX48" fmla="*/ 6127847 w 6127847"/>
              <a:gd name="connsiteY48" fmla="*/ 2211652 h 3205293"/>
              <a:gd name="connsiteX49" fmla="*/ 6127847 w 6127847"/>
              <a:gd name="connsiteY49" fmla="*/ 3205293 h 3205293"/>
              <a:gd name="connsiteX50" fmla="*/ 6000276 w 6127847"/>
              <a:gd name="connsiteY50" fmla="*/ 3205293 h 3205293"/>
              <a:gd name="connsiteX51" fmla="*/ 5872343 w 6127847"/>
              <a:gd name="connsiteY51" fmla="*/ 3205293 h 3205293"/>
              <a:gd name="connsiteX52" fmla="*/ 5744772 w 6127847"/>
              <a:gd name="connsiteY52" fmla="*/ 3205293 h 3205293"/>
              <a:gd name="connsiteX53" fmla="*/ 5617190 w 6127847"/>
              <a:gd name="connsiteY53" fmla="*/ 3205293 h 3205293"/>
              <a:gd name="connsiteX54" fmla="*/ 5489619 w 6127847"/>
              <a:gd name="connsiteY54" fmla="*/ 3205293 h 3205293"/>
              <a:gd name="connsiteX55" fmla="*/ 6102276 w 6127847"/>
              <a:gd name="connsiteY55" fmla="*/ 15497 h 3205293"/>
              <a:gd name="connsiteX56" fmla="*/ 0 w 6127847"/>
              <a:gd name="connsiteY56" fmla="*/ 0 h 3205293"/>
              <a:gd name="connsiteX0" fmla="*/ 0 w 6127847"/>
              <a:gd name="connsiteY0" fmla="*/ 0 h 3205293"/>
              <a:gd name="connsiteX1" fmla="*/ 127576 w 6127847"/>
              <a:gd name="connsiteY1" fmla="*/ 32053 h 3205293"/>
              <a:gd name="connsiteX2" fmla="*/ 255153 w 6127847"/>
              <a:gd name="connsiteY2" fmla="*/ 64106 h 3205293"/>
              <a:gd name="connsiteX3" fmla="*/ 383078 w 6127847"/>
              <a:gd name="connsiteY3" fmla="*/ 96159 h 3205293"/>
              <a:gd name="connsiteX4" fmla="*/ 510654 w 6127847"/>
              <a:gd name="connsiteY4" fmla="*/ 160265 h 3205293"/>
              <a:gd name="connsiteX5" fmla="*/ 638231 w 6127847"/>
              <a:gd name="connsiteY5" fmla="*/ 192318 h 3205293"/>
              <a:gd name="connsiteX6" fmla="*/ 765806 w 6127847"/>
              <a:gd name="connsiteY6" fmla="*/ 288476 h 3205293"/>
              <a:gd name="connsiteX7" fmla="*/ 893731 w 6127847"/>
              <a:gd name="connsiteY7" fmla="*/ 352582 h 3205293"/>
              <a:gd name="connsiteX8" fmla="*/ 1021305 w 6127847"/>
              <a:gd name="connsiteY8" fmla="*/ 448741 h 3205293"/>
              <a:gd name="connsiteX9" fmla="*/ 1148886 w 6127847"/>
              <a:gd name="connsiteY9" fmla="*/ 544900 h 3205293"/>
              <a:gd name="connsiteX10" fmla="*/ 1276457 w 6127847"/>
              <a:gd name="connsiteY10" fmla="*/ 576953 h 3205293"/>
              <a:gd name="connsiteX11" fmla="*/ 1404390 w 6127847"/>
              <a:gd name="connsiteY11" fmla="*/ 641059 h 3205293"/>
              <a:gd name="connsiteX12" fmla="*/ 1531962 w 6127847"/>
              <a:gd name="connsiteY12" fmla="*/ 737217 h 3205293"/>
              <a:gd name="connsiteX13" fmla="*/ 1659533 w 6127847"/>
              <a:gd name="connsiteY13" fmla="*/ 801323 h 3205293"/>
              <a:gd name="connsiteX14" fmla="*/ 1787114 w 6127847"/>
              <a:gd name="connsiteY14" fmla="*/ 897482 h 3205293"/>
              <a:gd name="connsiteX15" fmla="*/ 1915038 w 6127847"/>
              <a:gd name="connsiteY15" fmla="*/ 961588 h 3205293"/>
              <a:gd name="connsiteX16" fmla="*/ 2042619 w 6127847"/>
              <a:gd name="connsiteY16" fmla="*/ 1025694 h 3205293"/>
              <a:gd name="connsiteX17" fmla="*/ 2170191 w 6127847"/>
              <a:gd name="connsiteY17" fmla="*/ 1089800 h 3205293"/>
              <a:gd name="connsiteX18" fmla="*/ 2297771 w 6127847"/>
              <a:gd name="connsiteY18" fmla="*/ 1121853 h 3205293"/>
              <a:gd name="connsiteX19" fmla="*/ 2425695 w 6127847"/>
              <a:gd name="connsiteY19" fmla="*/ 1153906 h 3205293"/>
              <a:gd name="connsiteX20" fmla="*/ 2553267 w 6127847"/>
              <a:gd name="connsiteY20" fmla="*/ 1185959 h 3205293"/>
              <a:gd name="connsiteX21" fmla="*/ 2680848 w 6127847"/>
              <a:gd name="connsiteY21" fmla="*/ 1218011 h 3205293"/>
              <a:gd name="connsiteX22" fmla="*/ 2808419 w 6127847"/>
              <a:gd name="connsiteY22" fmla="*/ 1282117 h 3205293"/>
              <a:gd name="connsiteX23" fmla="*/ 2936352 w 6127847"/>
              <a:gd name="connsiteY23" fmla="*/ 1346223 h 3205293"/>
              <a:gd name="connsiteX24" fmla="*/ 3063924 w 6127847"/>
              <a:gd name="connsiteY24" fmla="*/ 1410329 h 3205293"/>
              <a:gd name="connsiteX25" fmla="*/ 3191495 w 6127847"/>
              <a:gd name="connsiteY25" fmla="*/ 1474435 h 3205293"/>
              <a:gd name="connsiteX26" fmla="*/ 3319076 w 6127847"/>
              <a:gd name="connsiteY26" fmla="*/ 1506488 h 3205293"/>
              <a:gd name="connsiteX27" fmla="*/ 3447000 w 6127847"/>
              <a:gd name="connsiteY27" fmla="*/ 1538541 h 3205293"/>
              <a:gd name="connsiteX28" fmla="*/ 3574581 w 6127847"/>
              <a:gd name="connsiteY28" fmla="*/ 1602647 h 3205293"/>
              <a:gd name="connsiteX29" fmla="*/ 3702152 w 6127847"/>
              <a:gd name="connsiteY29" fmla="*/ 1634699 h 3205293"/>
              <a:gd name="connsiteX30" fmla="*/ 3829733 w 6127847"/>
              <a:gd name="connsiteY30" fmla="*/ 1698805 h 3205293"/>
              <a:gd name="connsiteX31" fmla="*/ 3957657 w 6127847"/>
              <a:gd name="connsiteY31" fmla="*/ 1730858 h 3205293"/>
              <a:gd name="connsiteX32" fmla="*/ 4085228 w 6127847"/>
              <a:gd name="connsiteY32" fmla="*/ 1794964 h 3205293"/>
              <a:gd name="connsiteX33" fmla="*/ 4212809 w 6127847"/>
              <a:gd name="connsiteY33" fmla="*/ 1794964 h 3205293"/>
              <a:gd name="connsiteX34" fmla="*/ 4340381 w 6127847"/>
              <a:gd name="connsiteY34" fmla="*/ 1827017 h 3205293"/>
              <a:gd name="connsiteX35" fmla="*/ 4468314 w 6127847"/>
              <a:gd name="connsiteY35" fmla="*/ 1859070 h 3205293"/>
              <a:gd name="connsiteX36" fmla="*/ 4595886 w 6127847"/>
              <a:gd name="connsiteY36" fmla="*/ 1891123 h 3205293"/>
              <a:gd name="connsiteX37" fmla="*/ 4723457 w 6127847"/>
              <a:gd name="connsiteY37" fmla="*/ 1923176 h 3205293"/>
              <a:gd name="connsiteX38" fmla="*/ 4851038 w 6127847"/>
              <a:gd name="connsiteY38" fmla="*/ 1955229 h 3205293"/>
              <a:gd name="connsiteX39" fmla="*/ 4978961 w 6127847"/>
              <a:gd name="connsiteY39" fmla="*/ 2019335 h 3205293"/>
              <a:gd name="connsiteX40" fmla="*/ 5106543 w 6127847"/>
              <a:gd name="connsiteY40" fmla="*/ 2083441 h 3205293"/>
              <a:gd name="connsiteX41" fmla="*/ 5234114 w 6127847"/>
              <a:gd name="connsiteY41" fmla="*/ 2147546 h 3205293"/>
              <a:gd name="connsiteX42" fmla="*/ 5361695 w 6127847"/>
              <a:gd name="connsiteY42" fmla="*/ 2179599 h 3205293"/>
              <a:gd name="connsiteX43" fmla="*/ 5489619 w 6127847"/>
              <a:gd name="connsiteY43" fmla="*/ 2179599 h 3205293"/>
              <a:gd name="connsiteX44" fmla="*/ 5617190 w 6127847"/>
              <a:gd name="connsiteY44" fmla="*/ 2179599 h 3205293"/>
              <a:gd name="connsiteX45" fmla="*/ 5744772 w 6127847"/>
              <a:gd name="connsiteY45" fmla="*/ 2179599 h 3205293"/>
              <a:gd name="connsiteX46" fmla="*/ 5872343 w 6127847"/>
              <a:gd name="connsiteY46" fmla="*/ 2211652 h 3205293"/>
              <a:gd name="connsiteX47" fmla="*/ 6000276 w 6127847"/>
              <a:gd name="connsiteY47" fmla="*/ 2211652 h 3205293"/>
              <a:gd name="connsiteX48" fmla="*/ 6127847 w 6127847"/>
              <a:gd name="connsiteY48" fmla="*/ 2211652 h 3205293"/>
              <a:gd name="connsiteX49" fmla="*/ 6127847 w 6127847"/>
              <a:gd name="connsiteY49" fmla="*/ 3205293 h 3205293"/>
              <a:gd name="connsiteX50" fmla="*/ 6000276 w 6127847"/>
              <a:gd name="connsiteY50" fmla="*/ 3205293 h 3205293"/>
              <a:gd name="connsiteX51" fmla="*/ 5872343 w 6127847"/>
              <a:gd name="connsiteY51" fmla="*/ 3205293 h 3205293"/>
              <a:gd name="connsiteX52" fmla="*/ 5744772 w 6127847"/>
              <a:gd name="connsiteY52" fmla="*/ 3205293 h 3205293"/>
              <a:gd name="connsiteX53" fmla="*/ 5617190 w 6127847"/>
              <a:gd name="connsiteY53" fmla="*/ 3205293 h 3205293"/>
              <a:gd name="connsiteX54" fmla="*/ 6102276 w 6127847"/>
              <a:gd name="connsiteY54" fmla="*/ 15497 h 3205293"/>
              <a:gd name="connsiteX55" fmla="*/ 0 w 6127847"/>
              <a:gd name="connsiteY55" fmla="*/ 0 h 3205293"/>
              <a:gd name="connsiteX0" fmla="*/ 0 w 6127847"/>
              <a:gd name="connsiteY0" fmla="*/ 0 h 3205293"/>
              <a:gd name="connsiteX1" fmla="*/ 127576 w 6127847"/>
              <a:gd name="connsiteY1" fmla="*/ 32053 h 3205293"/>
              <a:gd name="connsiteX2" fmla="*/ 255153 w 6127847"/>
              <a:gd name="connsiteY2" fmla="*/ 64106 h 3205293"/>
              <a:gd name="connsiteX3" fmla="*/ 383078 w 6127847"/>
              <a:gd name="connsiteY3" fmla="*/ 96159 h 3205293"/>
              <a:gd name="connsiteX4" fmla="*/ 510654 w 6127847"/>
              <a:gd name="connsiteY4" fmla="*/ 160265 h 3205293"/>
              <a:gd name="connsiteX5" fmla="*/ 638231 w 6127847"/>
              <a:gd name="connsiteY5" fmla="*/ 192318 h 3205293"/>
              <a:gd name="connsiteX6" fmla="*/ 765806 w 6127847"/>
              <a:gd name="connsiteY6" fmla="*/ 288476 h 3205293"/>
              <a:gd name="connsiteX7" fmla="*/ 893731 w 6127847"/>
              <a:gd name="connsiteY7" fmla="*/ 352582 h 3205293"/>
              <a:gd name="connsiteX8" fmla="*/ 1021305 w 6127847"/>
              <a:gd name="connsiteY8" fmla="*/ 448741 h 3205293"/>
              <a:gd name="connsiteX9" fmla="*/ 1148886 w 6127847"/>
              <a:gd name="connsiteY9" fmla="*/ 544900 h 3205293"/>
              <a:gd name="connsiteX10" fmla="*/ 1276457 w 6127847"/>
              <a:gd name="connsiteY10" fmla="*/ 576953 h 3205293"/>
              <a:gd name="connsiteX11" fmla="*/ 1404390 w 6127847"/>
              <a:gd name="connsiteY11" fmla="*/ 641059 h 3205293"/>
              <a:gd name="connsiteX12" fmla="*/ 1531962 w 6127847"/>
              <a:gd name="connsiteY12" fmla="*/ 737217 h 3205293"/>
              <a:gd name="connsiteX13" fmla="*/ 1659533 w 6127847"/>
              <a:gd name="connsiteY13" fmla="*/ 801323 h 3205293"/>
              <a:gd name="connsiteX14" fmla="*/ 1787114 w 6127847"/>
              <a:gd name="connsiteY14" fmla="*/ 897482 h 3205293"/>
              <a:gd name="connsiteX15" fmla="*/ 1915038 w 6127847"/>
              <a:gd name="connsiteY15" fmla="*/ 961588 h 3205293"/>
              <a:gd name="connsiteX16" fmla="*/ 2042619 w 6127847"/>
              <a:gd name="connsiteY16" fmla="*/ 1025694 h 3205293"/>
              <a:gd name="connsiteX17" fmla="*/ 2170191 w 6127847"/>
              <a:gd name="connsiteY17" fmla="*/ 1089800 h 3205293"/>
              <a:gd name="connsiteX18" fmla="*/ 2297771 w 6127847"/>
              <a:gd name="connsiteY18" fmla="*/ 1121853 h 3205293"/>
              <a:gd name="connsiteX19" fmla="*/ 2425695 w 6127847"/>
              <a:gd name="connsiteY19" fmla="*/ 1153906 h 3205293"/>
              <a:gd name="connsiteX20" fmla="*/ 2553267 w 6127847"/>
              <a:gd name="connsiteY20" fmla="*/ 1185959 h 3205293"/>
              <a:gd name="connsiteX21" fmla="*/ 2680848 w 6127847"/>
              <a:gd name="connsiteY21" fmla="*/ 1218011 h 3205293"/>
              <a:gd name="connsiteX22" fmla="*/ 2808419 w 6127847"/>
              <a:gd name="connsiteY22" fmla="*/ 1282117 h 3205293"/>
              <a:gd name="connsiteX23" fmla="*/ 2936352 w 6127847"/>
              <a:gd name="connsiteY23" fmla="*/ 1346223 h 3205293"/>
              <a:gd name="connsiteX24" fmla="*/ 3063924 w 6127847"/>
              <a:gd name="connsiteY24" fmla="*/ 1410329 h 3205293"/>
              <a:gd name="connsiteX25" fmla="*/ 3191495 w 6127847"/>
              <a:gd name="connsiteY25" fmla="*/ 1474435 h 3205293"/>
              <a:gd name="connsiteX26" fmla="*/ 3319076 w 6127847"/>
              <a:gd name="connsiteY26" fmla="*/ 1506488 h 3205293"/>
              <a:gd name="connsiteX27" fmla="*/ 3447000 w 6127847"/>
              <a:gd name="connsiteY27" fmla="*/ 1538541 h 3205293"/>
              <a:gd name="connsiteX28" fmla="*/ 3574581 w 6127847"/>
              <a:gd name="connsiteY28" fmla="*/ 1602647 h 3205293"/>
              <a:gd name="connsiteX29" fmla="*/ 3702152 w 6127847"/>
              <a:gd name="connsiteY29" fmla="*/ 1634699 h 3205293"/>
              <a:gd name="connsiteX30" fmla="*/ 3829733 w 6127847"/>
              <a:gd name="connsiteY30" fmla="*/ 1698805 h 3205293"/>
              <a:gd name="connsiteX31" fmla="*/ 3957657 w 6127847"/>
              <a:gd name="connsiteY31" fmla="*/ 1730858 h 3205293"/>
              <a:gd name="connsiteX32" fmla="*/ 4085228 w 6127847"/>
              <a:gd name="connsiteY32" fmla="*/ 1794964 h 3205293"/>
              <a:gd name="connsiteX33" fmla="*/ 4212809 w 6127847"/>
              <a:gd name="connsiteY33" fmla="*/ 1794964 h 3205293"/>
              <a:gd name="connsiteX34" fmla="*/ 4340381 w 6127847"/>
              <a:gd name="connsiteY34" fmla="*/ 1827017 h 3205293"/>
              <a:gd name="connsiteX35" fmla="*/ 4468314 w 6127847"/>
              <a:gd name="connsiteY35" fmla="*/ 1859070 h 3205293"/>
              <a:gd name="connsiteX36" fmla="*/ 4595886 w 6127847"/>
              <a:gd name="connsiteY36" fmla="*/ 1891123 h 3205293"/>
              <a:gd name="connsiteX37" fmla="*/ 4723457 w 6127847"/>
              <a:gd name="connsiteY37" fmla="*/ 1923176 h 3205293"/>
              <a:gd name="connsiteX38" fmla="*/ 4851038 w 6127847"/>
              <a:gd name="connsiteY38" fmla="*/ 1955229 h 3205293"/>
              <a:gd name="connsiteX39" fmla="*/ 4978961 w 6127847"/>
              <a:gd name="connsiteY39" fmla="*/ 2019335 h 3205293"/>
              <a:gd name="connsiteX40" fmla="*/ 5106543 w 6127847"/>
              <a:gd name="connsiteY40" fmla="*/ 2083441 h 3205293"/>
              <a:gd name="connsiteX41" fmla="*/ 5234114 w 6127847"/>
              <a:gd name="connsiteY41" fmla="*/ 2147546 h 3205293"/>
              <a:gd name="connsiteX42" fmla="*/ 5361695 w 6127847"/>
              <a:gd name="connsiteY42" fmla="*/ 2179599 h 3205293"/>
              <a:gd name="connsiteX43" fmla="*/ 5489619 w 6127847"/>
              <a:gd name="connsiteY43" fmla="*/ 2179599 h 3205293"/>
              <a:gd name="connsiteX44" fmla="*/ 5617190 w 6127847"/>
              <a:gd name="connsiteY44" fmla="*/ 2179599 h 3205293"/>
              <a:gd name="connsiteX45" fmla="*/ 5744772 w 6127847"/>
              <a:gd name="connsiteY45" fmla="*/ 2179599 h 3205293"/>
              <a:gd name="connsiteX46" fmla="*/ 5872343 w 6127847"/>
              <a:gd name="connsiteY46" fmla="*/ 2211652 h 3205293"/>
              <a:gd name="connsiteX47" fmla="*/ 6000276 w 6127847"/>
              <a:gd name="connsiteY47" fmla="*/ 2211652 h 3205293"/>
              <a:gd name="connsiteX48" fmla="*/ 6127847 w 6127847"/>
              <a:gd name="connsiteY48" fmla="*/ 2211652 h 3205293"/>
              <a:gd name="connsiteX49" fmla="*/ 6127847 w 6127847"/>
              <a:gd name="connsiteY49" fmla="*/ 3205293 h 3205293"/>
              <a:gd name="connsiteX50" fmla="*/ 6000276 w 6127847"/>
              <a:gd name="connsiteY50" fmla="*/ 3205293 h 3205293"/>
              <a:gd name="connsiteX51" fmla="*/ 5872343 w 6127847"/>
              <a:gd name="connsiteY51" fmla="*/ 3205293 h 3205293"/>
              <a:gd name="connsiteX52" fmla="*/ 5744772 w 6127847"/>
              <a:gd name="connsiteY52" fmla="*/ 3205293 h 3205293"/>
              <a:gd name="connsiteX53" fmla="*/ 6102276 w 6127847"/>
              <a:gd name="connsiteY53" fmla="*/ 15497 h 3205293"/>
              <a:gd name="connsiteX54" fmla="*/ 0 w 6127847"/>
              <a:gd name="connsiteY54" fmla="*/ 0 h 3205293"/>
              <a:gd name="connsiteX0" fmla="*/ 0 w 6127847"/>
              <a:gd name="connsiteY0" fmla="*/ 0 h 3205293"/>
              <a:gd name="connsiteX1" fmla="*/ 127576 w 6127847"/>
              <a:gd name="connsiteY1" fmla="*/ 32053 h 3205293"/>
              <a:gd name="connsiteX2" fmla="*/ 255153 w 6127847"/>
              <a:gd name="connsiteY2" fmla="*/ 64106 h 3205293"/>
              <a:gd name="connsiteX3" fmla="*/ 383078 w 6127847"/>
              <a:gd name="connsiteY3" fmla="*/ 96159 h 3205293"/>
              <a:gd name="connsiteX4" fmla="*/ 510654 w 6127847"/>
              <a:gd name="connsiteY4" fmla="*/ 160265 h 3205293"/>
              <a:gd name="connsiteX5" fmla="*/ 638231 w 6127847"/>
              <a:gd name="connsiteY5" fmla="*/ 192318 h 3205293"/>
              <a:gd name="connsiteX6" fmla="*/ 765806 w 6127847"/>
              <a:gd name="connsiteY6" fmla="*/ 288476 h 3205293"/>
              <a:gd name="connsiteX7" fmla="*/ 893731 w 6127847"/>
              <a:gd name="connsiteY7" fmla="*/ 352582 h 3205293"/>
              <a:gd name="connsiteX8" fmla="*/ 1021305 w 6127847"/>
              <a:gd name="connsiteY8" fmla="*/ 448741 h 3205293"/>
              <a:gd name="connsiteX9" fmla="*/ 1148886 w 6127847"/>
              <a:gd name="connsiteY9" fmla="*/ 544900 h 3205293"/>
              <a:gd name="connsiteX10" fmla="*/ 1276457 w 6127847"/>
              <a:gd name="connsiteY10" fmla="*/ 576953 h 3205293"/>
              <a:gd name="connsiteX11" fmla="*/ 1404390 w 6127847"/>
              <a:gd name="connsiteY11" fmla="*/ 641059 h 3205293"/>
              <a:gd name="connsiteX12" fmla="*/ 1531962 w 6127847"/>
              <a:gd name="connsiteY12" fmla="*/ 737217 h 3205293"/>
              <a:gd name="connsiteX13" fmla="*/ 1659533 w 6127847"/>
              <a:gd name="connsiteY13" fmla="*/ 801323 h 3205293"/>
              <a:gd name="connsiteX14" fmla="*/ 1787114 w 6127847"/>
              <a:gd name="connsiteY14" fmla="*/ 897482 h 3205293"/>
              <a:gd name="connsiteX15" fmla="*/ 1915038 w 6127847"/>
              <a:gd name="connsiteY15" fmla="*/ 961588 h 3205293"/>
              <a:gd name="connsiteX16" fmla="*/ 2042619 w 6127847"/>
              <a:gd name="connsiteY16" fmla="*/ 1025694 h 3205293"/>
              <a:gd name="connsiteX17" fmla="*/ 2170191 w 6127847"/>
              <a:gd name="connsiteY17" fmla="*/ 1089800 h 3205293"/>
              <a:gd name="connsiteX18" fmla="*/ 2297771 w 6127847"/>
              <a:gd name="connsiteY18" fmla="*/ 1121853 h 3205293"/>
              <a:gd name="connsiteX19" fmla="*/ 2425695 w 6127847"/>
              <a:gd name="connsiteY19" fmla="*/ 1153906 h 3205293"/>
              <a:gd name="connsiteX20" fmla="*/ 2553267 w 6127847"/>
              <a:gd name="connsiteY20" fmla="*/ 1185959 h 3205293"/>
              <a:gd name="connsiteX21" fmla="*/ 2680848 w 6127847"/>
              <a:gd name="connsiteY21" fmla="*/ 1218011 h 3205293"/>
              <a:gd name="connsiteX22" fmla="*/ 2808419 w 6127847"/>
              <a:gd name="connsiteY22" fmla="*/ 1282117 h 3205293"/>
              <a:gd name="connsiteX23" fmla="*/ 2936352 w 6127847"/>
              <a:gd name="connsiteY23" fmla="*/ 1346223 h 3205293"/>
              <a:gd name="connsiteX24" fmla="*/ 3063924 w 6127847"/>
              <a:gd name="connsiteY24" fmla="*/ 1410329 h 3205293"/>
              <a:gd name="connsiteX25" fmla="*/ 3191495 w 6127847"/>
              <a:gd name="connsiteY25" fmla="*/ 1474435 h 3205293"/>
              <a:gd name="connsiteX26" fmla="*/ 3319076 w 6127847"/>
              <a:gd name="connsiteY26" fmla="*/ 1506488 h 3205293"/>
              <a:gd name="connsiteX27" fmla="*/ 3447000 w 6127847"/>
              <a:gd name="connsiteY27" fmla="*/ 1538541 h 3205293"/>
              <a:gd name="connsiteX28" fmla="*/ 3574581 w 6127847"/>
              <a:gd name="connsiteY28" fmla="*/ 1602647 h 3205293"/>
              <a:gd name="connsiteX29" fmla="*/ 3702152 w 6127847"/>
              <a:gd name="connsiteY29" fmla="*/ 1634699 h 3205293"/>
              <a:gd name="connsiteX30" fmla="*/ 3829733 w 6127847"/>
              <a:gd name="connsiteY30" fmla="*/ 1698805 h 3205293"/>
              <a:gd name="connsiteX31" fmla="*/ 3957657 w 6127847"/>
              <a:gd name="connsiteY31" fmla="*/ 1730858 h 3205293"/>
              <a:gd name="connsiteX32" fmla="*/ 4085228 w 6127847"/>
              <a:gd name="connsiteY32" fmla="*/ 1794964 h 3205293"/>
              <a:gd name="connsiteX33" fmla="*/ 4212809 w 6127847"/>
              <a:gd name="connsiteY33" fmla="*/ 1794964 h 3205293"/>
              <a:gd name="connsiteX34" fmla="*/ 4340381 w 6127847"/>
              <a:gd name="connsiteY34" fmla="*/ 1827017 h 3205293"/>
              <a:gd name="connsiteX35" fmla="*/ 4468314 w 6127847"/>
              <a:gd name="connsiteY35" fmla="*/ 1859070 h 3205293"/>
              <a:gd name="connsiteX36" fmla="*/ 4595886 w 6127847"/>
              <a:gd name="connsiteY36" fmla="*/ 1891123 h 3205293"/>
              <a:gd name="connsiteX37" fmla="*/ 4723457 w 6127847"/>
              <a:gd name="connsiteY37" fmla="*/ 1923176 h 3205293"/>
              <a:gd name="connsiteX38" fmla="*/ 4851038 w 6127847"/>
              <a:gd name="connsiteY38" fmla="*/ 1955229 h 3205293"/>
              <a:gd name="connsiteX39" fmla="*/ 4978961 w 6127847"/>
              <a:gd name="connsiteY39" fmla="*/ 2019335 h 3205293"/>
              <a:gd name="connsiteX40" fmla="*/ 5106543 w 6127847"/>
              <a:gd name="connsiteY40" fmla="*/ 2083441 h 3205293"/>
              <a:gd name="connsiteX41" fmla="*/ 5234114 w 6127847"/>
              <a:gd name="connsiteY41" fmla="*/ 2147546 h 3205293"/>
              <a:gd name="connsiteX42" fmla="*/ 5361695 w 6127847"/>
              <a:gd name="connsiteY42" fmla="*/ 2179599 h 3205293"/>
              <a:gd name="connsiteX43" fmla="*/ 5489619 w 6127847"/>
              <a:gd name="connsiteY43" fmla="*/ 2179599 h 3205293"/>
              <a:gd name="connsiteX44" fmla="*/ 5617190 w 6127847"/>
              <a:gd name="connsiteY44" fmla="*/ 2179599 h 3205293"/>
              <a:gd name="connsiteX45" fmla="*/ 5744772 w 6127847"/>
              <a:gd name="connsiteY45" fmla="*/ 2179599 h 3205293"/>
              <a:gd name="connsiteX46" fmla="*/ 5872343 w 6127847"/>
              <a:gd name="connsiteY46" fmla="*/ 2211652 h 3205293"/>
              <a:gd name="connsiteX47" fmla="*/ 6000276 w 6127847"/>
              <a:gd name="connsiteY47" fmla="*/ 2211652 h 3205293"/>
              <a:gd name="connsiteX48" fmla="*/ 6127847 w 6127847"/>
              <a:gd name="connsiteY48" fmla="*/ 2211652 h 3205293"/>
              <a:gd name="connsiteX49" fmla="*/ 6127847 w 6127847"/>
              <a:gd name="connsiteY49" fmla="*/ 3205293 h 3205293"/>
              <a:gd name="connsiteX50" fmla="*/ 6000276 w 6127847"/>
              <a:gd name="connsiteY50" fmla="*/ 3205293 h 3205293"/>
              <a:gd name="connsiteX51" fmla="*/ 5872343 w 6127847"/>
              <a:gd name="connsiteY51" fmla="*/ 3205293 h 3205293"/>
              <a:gd name="connsiteX52" fmla="*/ 6102276 w 6127847"/>
              <a:gd name="connsiteY52" fmla="*/ 15497 h 3205293"/>
              <a:gd name="connsiteX53" fmla="*/ 0 w 6127847"/>
              <a:gd name="connsiteY53" fmla="*/ 0 h 3205293"/>
              <a:gd name="connsiteX0" fmla="*/ 0 w 6127847"/>
              <a:gd name="connsiteY0" fmla="*/ 0 h 3205293"/>
              <a:gd name="connsiteX1" fmla="*/ 127576 w 6127847"/>
              <a:gd name="connsiteY1" fmla="*/ 32053 h 3205293"/>
              <a:gd name="connsiteX2" fmla="*/ 255153 w 6127847"/>
              <a:gd name="connsiteY2" fmla="*/ 64106 h 3205293"/>
              <a:gd name="connsiteX3" fmla="*/ 383078 w 6127847"/>
              <a:gd name="connsiteY3" fmla="*/ 96159 h 3205293"/>
              <a:gd name="connsiteX4" fmla="*/ 510654 w 6127847"/>
              <a:gd name="connsiteY4" fmla="*/ 160265 h 3205293"/>
              <a:gd name="connsiteX5" fmla="*/ 638231 w 6127847"/>
              <a:gd name="connsiteY5" fmla="*/ 192318 h 3205293"/>
              <a:gd name="connsiteX6" fmla="*/ 765806 w 6127847"/>
              <a:gd name="connsiteY6" fmla="*/ 288476 h 3205293"/>
              <a:gd name="connsiteX7" fmla="*/ 893731 w 6127847"/>
              <a:gd name="connsiteY7" fmla="*/ 352582 h 3205293"/>
              <a:gd name="connsiteX8" fmla="*/ 1021305 w 6127847"/>
              <a:gd name="connsiteY8" fmla="*/ 448741 h 3205293"/>
              <a:gd name="connsiteX9" fmla="*/ 1148886 w 6127847"/>
              <a:gd name="connsiteY9" fmla="*/ 544900 h 3205293"/>
              <a:gd name="connsiteX10" fmla="*/ 1276457 w 6127847"/>
              <a:gd name="connsiteY10" fmla="*/ 576953 h 3205293"/>
              <a:gd name="connsiteX11" fmla="*/ 1404390 w 6127847"/>
              <a:gd name="connsiteY11" fmla="*/ 641059 h 3205293"/>
              <a:gd name="connsiteX12" fmla="*/ 1531962 w 6127847"/>
              <a:gd name="connsiteY12" fmla="*/ 737217 h 3205293"/>
              <a:gd name="connsiteX13" fmla="*/ 1659533 w 6127847"/>
              <a:gd name="connsiteY13" fmla="*/ 801323 h 3205293"/>
              <a:gd name="connsiteX14" fmla="*/ 1787114 w 6127847"/>
              <a:gd name="connsiteY14" fmla="*/ 897482 h 3205293"/>
              <a:gd name="connsiteX15" fmla="*/ 1915038 w 6127847"/>
              <a:gd name="connsiteY15" fmla="*/ 961588 h 3205293"/>
              <a:gd name="connsiteX16" fmla="*/ 2042619 w 6127847"/>
              <a:gd name="connsiteY16" fmla="*/ 1025694 h 3205293"/>
              <a:gd name="connsiteX17" fmla="*/ 2170191 w 6127847"/>
              <a:gd name="connsiteY17" fmla="*/ 1089800 h 3205293"/>
              <a:gd name="connsiteX18" fmla="*/ 2297771 w 6127847"/>
              <a:gd name="connsiteY18" fmla="*/ 1121853 h 3205293"/>
              <a:gd name="connsiteX19" fmla="*/ 2425695 w 6127847"/>
              <a:gd name="connsiteY19" fmla="*/ 1153906 h 3205293"/>
              <a:gd name="connsiteX20" fmla="*/ 2553267 w 6127847"/>
              <a:gd name="connsiteY20" fmla="*/ 1185959 h 3205293"/>
              <a:gd name="connsiteX21" fmla="*/ 2680848 w 6127847"/>
              <a:gd name="connsiteY21" fmla="*/ 1218011 h 3205293"/>
              <a:gd name="connsiteX22" fmla="*/ 2808419 w 6127847"/>
              <a:gd name="connsiteY22" fmla="*/ 1282117 h 3205293"/>
              <a:gd name="connsiteX23" fmla="*/ 2936352 w 6127847"/>
              <a:gd name="connsiteY23" fmla="*/ 1346223 h 3205293"/>
              <a:gd name="connsiteX24" fmla="*/ 3063924 w 6127847"/>
              <a:gd name="connsiteY24" fmla="*/ 1410329 h 3205293"/>
              <a:gd name="connsiteX25" fmla="*/ 3191495 w 6127847"/>
              <a:gd name="connsiteY25" fmla="*/ 1474435 h 3205293"/>
              <a:gd name="connsiteX26" fmla="*/ 3319076 w 6127847"/>
              <a:gd name="connsiteY26" fmla="*/ 1506488 h 3205293"/>
              <a:gd name="connsiteX27" fmla="*/ 3447000 w 6127847"/>
              <a:gd name="connsiteY27" fmla="*/ 1538541 h 3205293"/>
              <a:gd name="connsiteX28" fmla="*/ 3574581 w 6127847"/>
              <a:gd name="connsiteY28" fmla="*/ 1602647 h 3205293"/>
              <a:gd name="connsiteX29" fmla="*/ 3702152 w 6127847"/>
              <a:gd name="connsiteY29" fmla="*/ 1634699 h 3205293"/>
              <a:gd name="connsiteX30" fmla="*/ 3829733 w 6127847"/>
              <a:gd name="connsiteY30" fmla="*/ 1698805 h 3205293"/>
              <a:gd name="connsiteX31" fmla="*/ 3957657 w 6127847"/>
              <a:gd name="connsiteY31" fmla="*/ 1730858 h 3205293"/>
              <a:gd name="connsiteX32" fmla="*/ 4085228 w 6127847"/>
              <a:gd name="connsiteY32" fmla="*/ 1794964 h 3205293"/>
              <a:gd name="connsiteX33" fmla="*/ 4212809 w 6127847"/>
              <a:gd name="connsiteY33" fmla="*/ 1794964 h 3205293"/>
              <a:gd name="connsiteX34" fmla="*/ 4340381 w 6127847"/>
              <a:gd name="connsiteY34" fmla="*/ 1827017 h 3205293"/>
              <a:gd name="connsiteX35" fmla="*/ 4468314 w 6127847"/>
              <a:gd name="connsiteY35" fmla="*/ 1859070 h 3205293"/>
              <a:gd name="connsiteX36" fmla="*/ 4595886 w 6127847"/>
              <a:gd name="connsiteY36" fmla="*/ 1891123 h 3205293"/>
              <a:gd name="connsiteX37" fmla="*/ 4723457 w 6127847"/>
              <a:gd name="connsiteY37" fmla="*/ 1923176 h 3205293"/>
              <a:gd name="connsiteX38" fmla="*/ 4851038 w 6127847"/>
              <a:gd name="connsiteY38" fmla="*/ 1955229 h 3205293"/>
              <a:gd name="connsiteX39" fmla="*/ 4978961 w 6127847"/>
              <a:gd name="connsiteY39" fmla="*/ 2019335 h 3205293"/>
              <a:gd name="connsiteX40" fmla="*/ 5106543 w 6127847"/>
              <a:gd name="connsiteY40" fmla="*/ 2083441 h 3205293"/>
              <a:gd name="connsiteX41" fmla="*/ 5234114 w 6127847"/>
              <a:gd name="connsiteY41" fmla="*/ 2147546 h 3205293"/>
              <a:gd name="connsiteX42" fmla="*/ 5361695 w 6127847"/>
              <a:gd name="connsiteY42" fmla="*/ 2179599 h 3205293"/>
              <a:gd name="connsiteX43" fmla="*/ 5489619 w 6127847"/>
              <a:gd name="connsiteY43" fmla="*/ 2179599 h 3205293"/>
              <a:gd name="connsiteX44" fmla="*/ 5617190 w 6127847"/>
              <a:gd name="connsiteY44" fmla="*/ 2179599 h 3205293"/>
              <a:gd name="connsiteX45" fmla="*/ 5744772 w 6127847"/>
              <a:gd name="connsiteY45" fmla="*/ 2179599 h 3205293"/>
              <a:gd name="connsiteX46" fmla="*/ 5872343 w 6127847"/>
              <a:gd name="connsiteY46" fmla="*/ 2211652 h 3205293"/>
              <a:gd name="connsiteX47" fmla="*/ 6000276 w 6127847"/>
              <a:gd name="connsiteY47" fmla="*/ 2211652 h 3205293"/>
              <a:gd name="connsiteX48" fmla="*/ 6127847 w 6127847"/>
              <a:gd name="connsiteY48" fmla="*/ 2211652 h 3205293"/>
              <a:gd name="connsiteX49" fmla="*/ 6127847 w 6127847"/>
              <a:gd name="connsiteY49" fmla="*/ 3205293 h 3205293"/>
              <a:gd name="connsiteX50" fmla="*/ 6000276 w 6127847"/>
              <a:gd name="connsiteY50" fmla="*/ 3205293 h 3205293"/>
              <a:gd name="connsiteX51" fmla="*/ 6102276 w 6127847"/>
              <a:gd name="connsiteY51" fmla="*/ 15497 h 3205293"/>
              <a:gd name="connsiteX52" fmla="*/ 0 w 6127847"/>
              <a:gd name="connsiteY52" fmla="*/ 0 h 3205293"/>
              <a:gd name="connsiteX0" fmla="*/ 0 w 6127847"/>
              <a:gd name="connsiteY0" fmla="*/ 0 h 3205293"/>
              <a:gd name="connsiteX1" fmla="*/ 127576 w 6127847"/>
              <a:gd name="connsiteY1" fmla="*/ 32053 h 3205293"/>
              <a:gd name="connsiteX2" fmla="*/ 255153 w 6127847"/>
              <a:gd name="connsiteY2" fmla="*/ 64106 h 3205293"/>
              <a:gd name="connsiteX3" fmla="*/ 383078 w 6127847"/>
              <a:gd name="connsiteY3" fmla="*/ 96159 h 3205293"/>
              <a:gd name="connsiteX4" fmla="*/ 510654 w 6127847"/>
              <a:gd name="connsiteY4" fmla="*/ 160265 h 3205293"/>
              <a:gd name="connsiteX5" fmla="*/ 638231 w 6127847"/>
              <a:gd name="connsiteY5" fmla="*/ 192318 h 3205293"/>
              <a:gd name="connsiteX6" fmla="*/ 765806 w 6127847"/>
              <a:gd name="connsiteY6" fmla="*/ 288476 h 3205293"/>
              <a:gd name="connsiteX7" fmla="*/ 893731 w 6127847"/>
              <a:gd name="connsiteY7" fmla="*/ 352582 h 3205293"/>
              <a:gd name="connsiteX8" fmla="*/ 1021305 w 6127847"/>
              <a:gd name="connsiteY8" fmla="*/ 448741 h 3205293"/>
              <a:gd name="connsiteX9" fmla="*/ 1148886 w 6127847"/>
              <a:gd name="connsiteY9" fmla="*/ 544900 h 3205293"/>
              <a:gd name="connsiteX10" fmla="*/ 1276457 w 6127847"/>
              <a:gd name="connsiteY10" fmla="*/ 576953 h 3205293"/>
              <a:gd name="connsiteX11" fmla="*/ 1404390 w 6127847"/>
              <a:gd name="connsiteY11" fmla="*/ 641059 h 3205293"/>
              <a:gd name="connsiteX12" fmla="*/ 1531962 w 6127847"/>
              <a:gd name="connsiteY12" fmla="*/ 737217 h 3205293"/>
              <a:gd name="connsiteX13" fmla="*/ 1659533 w 6127847"/>
              <a:gd name="connsiteY13" fmla="*/ 801323 h 3205293"/>
              <a:gd name="connsiteX14" fmla="*/ 1787114 w 6127847"/>
              <a:gd name="connsiteY14" fmla="*/ 897482 h 3205293"/>
              <a:gd name="connsiteX15" fmla="*/ 1915038 w 6127847"/>
              <a:gd name="connsiteY15" fmla="*/ 961588 h 3205293"/>
              <a:gd name="connsiteX16" fmla="*/ 2042619 w 6127847"/>
              <a:gd name="connsiteY16" fmla="*/ 1025694 h 3205293"/>
              <a:gd name="connsiteX17" fmla="*/ 2170191 w 6127847"/>
              <a:gd name="connsiteY17" fmla="*/ 1089800 h 3205293"/>
              <a:gd name="connsiteX18" fmla="*/ 2297771 w 6127847"/>
              <a:gd name="connsiteY18" fmla="*/ 1121853 h 3205293"/>
              <a:gd name="connsiteX19" fmla="*/ 2425695 w 6127847"/>
              <a:gd name="connsiteY19" fmla="*/ 1153906 h 3205293"/>
              <a:gd name="connsiteX20" fmla="*/ 2553267 w 6127847"/>
              <a:gd name="connsiteY20" fmla="*/ 1185959 h 3205293"/>
              <a:gd name="connsiteX21" fmla="*/ 2680848 w 6127847"/>
              <a:gd name="connsiteY21" fmla="*/ 1218011 h 3205293"/>
              <a:gd name="connsiteX22" fmla="*/ 2808419 w 6127847"/>
              <a:gd name="connsiteY22" fmla="*/ 1282117 h 3205293"/>
              <a:gd name="connsiteX23" fmla="*/ 2936352 w 6127847"/>
              <a:gd name="connsiteY23" fmla="*/ 1346223 h 3205293"/>
              <a:gd name="connsiteX24" fmla="*/ 3063924 w 6127847"/>
              <a:gd name="connsiteY24" fmla="*/ 1410329 h 3205293"/>
              <a:gd name="connsiteX25" fmla="*/ 3191495 w 6127847"/>
              <a:gd name="connsiteY25" fmla="*/ 1474435 h 3205293"/>
              <a:gd name="connsiteX26" fmla="*/ 3319076 w 6127847"/>
              <a:gd name="connsiteY26" fmla="*/ 1506488 h 3205293"/>
              <a:gd name="connsiteX27" fmla="*/ 3447000 w 6127847"/>
              <a:gd name="connsiteY27" fmla="*/ 1538541 h 3205293"/>
              <a:gd name="connsiteX28" fmla="*/ 3574581 w 6127847"/>
              <a:gd name="connsiteY28" fmla="*/ 1602647 h 3205293"/>
              <a:gd name="connsiteX29" fmla="*/ 3702152 w 6127847"/>
              <a:gd name="connsiteY29" fmla="*/ 1634699 h 3205293"/>
              <a:gd name="connsiteX30" fmla="*/ 3829733 w 6127847"/>
              <a:gd name="connsiteY30" fmla="*/ 1698805 h 3205293"/>
              <a:gd name="connsiteX31" fmla="*/ 3957657 w 6127847"/>
              <a:gd name="connsiteY31" fmla="*/ 1730858 h 3205293"/>
              <a:gd name="connsiteX32" fmla="*/ 4085228 w 6127847"/>
              <a:gd name="connsiteY32" fmla="*/ 1794964 h 3205293"/>
              <a:gd name="connsiteX33" fmla="*/ 4212809 w 6127847"/>
              <a:gd name="connsiteY33" fmla="*/ 1794964 h 3205293"/>
              <a:gd name="connsiteX34" fmla="*/ 4340381 w 6127847"/>
              <a:gd name="connsiteY34" fmla="*/ 1827017 h 3205293"/>
              <a:gd name="connsiteX35" fmla="*/ 4468314 w 6127847"/>
              <a:gd name="connsiteY35" fmla="*/ 1859070 h 3205293"/>
              <a:gd name="connsiteX36" fmla="*/ 4595886 w 6127847"/>
              <a:gd name="connsiteY36" fmla="*/ 1891123 h 3205293"/>
              <a:gd name="connsiteX37" fmla="*/ 4723457 w 6127847"/>
              <a:gd name="connsiteY37" fmla="*/ 1923176 h 3205293"/>
              <a:gd name="connsiteX38" fmla="*/ 4851038 w 6127847"/>
              <a:gd name="connsiteY38" fmla="*/ 1955229 h 3205293"/>
              <a:gd name="connsiteX39" fmla="*/ 4978961 w 6127847"/>
              <a:gd name="connsiteY39" fmla="*/ 2019335 h 3205293"/>
              <a:gd name="connsiteX40" fmla="*/ 5106543 w 6127847"/>
              <a:gd name="connsiteY40" fmla="*/ 2083441 h 3205293"/>
              <a:gd name="connsiteX41" fmla="*/ 5234114 w 6127847"/>
              <a:gd name="connsiteY41" fmla="*/ 2147546 h 3205293"/>
              <a:gd name="connsiteX42" fmla="*/ 5361695 w 6127847"/>
              <a:gd name="connsiteY42" fmla="*/ 2179599 h 3205293"/>
              <a:gd name="connsiteX43" fmla="*/ 5489619 w 6127847"/>
              <a:gd name="connsiteY43" fmla="*/ 2179599 h 3205293"/>
              <a:gd name="connsiteX44" fmla="*/ 5617190 w 6127847"/>
              <a:gd name="connsiteY44" fmla="*/ 2179599 h 3205293"/>
              <a:gd name="connsiteX45" fmla="*/ 5744772 w 6127847"/>
              <a:gd name="connsiteY45" fmla="*/ 2179599 h 3205293"/>
              <a:gd name="connsiteX46" fmla="*/ 5872343 w 6127847"/>
              <a:gd name="connsiteY46" fmla="*/ 2211652 h 3205293"/>
              <a:gd name="connsiteX47" fmla="*/ 6000276 w 6127847"/>
              <a:gd name="connsiteY47" fmla="*/ 2211652 h 3205293"/>
              <a:gd name="connsiteX48" fmla="*/ 6127847 w 6127847"/>
              <a:gd name="connsiteY48" fmla="*/ 2211652 h 3205293"/>
              <a:gd name="connsiteX49" fmla="*/ 6127847 w 6127847"/>
              <a:gd name="connsiteY49" fmla="*/ 3205293 h 3205293"/>
              <a:gd name="connsiteX50" fmla="*/ 6102276 w 6127847"/>
              <a:gd name="connsiteY50" fmla="*/ 15497 h 3205293"/>
              <a:gd name="connsiteX51" fmla="*/ 0 w 6127847"/>
              <a:gd name="connsiteY51" fmla="*/ 0 h 3205293"/>
              <a:gd name="connsiteX0" fmla="*/ 0 w 6127847"/>
              <a:gd name="connsiteY0" fmla="*/ 0 h 2211652"/>
              <a:gd name="connsiteX1" fmla="*/ 127576 w 6127847"/>
              <a:gd name="connsiteY1" fmla="*/ 32053 h 2211652"/>
              <a:gd name="connsiteX2" fmla="*/ 255153 w 6127847"/>
              <a:gd name="connsiteY2" fmla="*/ 64106 h 2211652"/>
              <a:gd name="connsiteX3" fmla="*/ 383078 w 6127847"/>
              <a:gd name="connsiteY3" fmla="*/ 96159 h 2211652"/>
              <a:gd name="connsiteX4" fmla="*/ 510654 w 6127847"/>
              <a:gd name="connsiteY4" fmla="*/ 160265 h 2211652"/>
              <a:gd name="connsiteX5" fmla="*/ 638231 w 6127847"/>
              <a:gd name="connsiteY5" fmla="*/ 192318 h 2211652"/>
              <a:gd name="connsiteX6" fmla="*/ 765806 w 6127847"/>
              <a:gd name="connsiteY6" fmla="*/ 288476 h 2211652"/>
              <a:gd name="connsiteX7" fmla="*/ 893731 w 6127847"/>
              <a:gd name="connsiteY7" fmla="*/ 352582 h 2211652"/>
              <a:gd name="connsiteX8" fmla="*/ 1021305 w 6127847"/>
              <a:gd name="connsiteY8" fmla="*/ 448741 h 2211652"/>
              <a:gd name="connsiteX9" fmla="*/ 1148886 w 6127847"/>
              <a:gd name="connsiteY9" fmla="*/ 544900 h 2211652"/>
              <a:gd name="connsiteX10" fmla="*/ 1276457 w 6127847"/>
              <a:gd name="connsiteY10" fmla="*/ 576953 h 2211652"/>
              <a:gd name="connsiteX11" fmla="*/ 1404390 w 6127847"/>
              <a:gd name="connsiteY11" fmla="*/ 641059 h 2211652"/>
              <a:gd name="connsiteX12" fmla="*/ 1531962 w 6127847"/>
              <a:gd name="connsiteY12" fmla="*/ 737217 h 2211652"/>
              <a:gd name="connsiteX13" fmla="*/ 1659533 w 6127847"/>
              <a:gd name="connsiteY13" fmla="*/ 801323 h 2211652"/>
              <a:gd name="connsiteX14" fmla="*/ 1787114 w 6127847"/>
              <a:gd name="connsiteY14" fmla="*/ 897482 h 2211652"/>
              <a:gd name="connsiteX15" fmla="*/ 1915038 w 6127847"/>
              <a:gd name="connsiteY15" fmla="*/ 961588 h 2211652"/>
              <a:gd name="connsiteX16" fmla="*/ 2042619 w 6127847"/>
              <a:gd name="connsiteY16" fmla="*/ 1025694 h 2211652"/>
              <a:gd name="connsiteX17" fmla="*/ 2170191 w 6127847"/>
              <a:gd name="connsiteY17" fmla="*/ 1089800 h 2211652"/>
              <a:gd name="connsiteX18" fmla="*/ 2297771 w 6127847"/>
              <a:gd name="connsiteY18" fmla="*/ 1121853 h 2211652"/>
              <a:gd name="connsiteX19" fmla="*/ 2425695 w 6127847"/>
              <a:gd name="connsiteY19" fmla="*/ 1153906 h 2211652"/>
              <a:gd name="connsiteX20" fmla="*/ 2553267 w 6127847"/>
              <a:gd name="connsiteY20" fmla="*/ 1185959 h 2211652"/>
              <a:gd name="connsiteX21" fmla="*/ 2680848 w 6127847"/>
              <a:gd name="connsiteY21" fmla="*/ 1218011 h 2211652"/>
              <a:gd name="connsiteX22" fmla="*/ 2808419 w 6127847"/>
              <a:gd name="connsiteY22" fmla="*/ 1282117 h 2211652"/>
              <a:gd name="connsiteX23" fmla="*/ 2936352 w 6127847"/>
              <a:gd name="connsiteY23" fmla="*/ 1346223 h 2211652"/>
              <a:gd name="connsiteX24" fmla="*/ 3063924 w 6127847"/>
              <a:gd name="connsiteY24" fmla="*/ 1410329 h 2211652"/>
              <a:gd name="connsiteX25" fmla="*/ 3191495 w 6127847"/>
              <a:gd name="connsiteY25" fmla="*/ 1474435 h 2211652"/>
              <a:gd name="connsiteX26" fmla="*/ 3319076 w 6127847"/>
              <a:gd name="connsiteY26" fmla="*/ 1506488 h 2211652"/>
              <a:gd name="connsiteX27" fmla="*/ 3447000 w 6127847"/>
              <a:gd name="connsiteY27" fmla="*/ 1538541 h 2211652"/>
              <a:gd name="connsiteX28" fmla="*/ 3574581 w 6127847"/>
              <a:gd name="connsiteY28" fmla="*/ 1602647 h 2211652"/>
              <a:gd name="connsiteX29" fmla="*/ 3702152 w 6127847"/>
              <a:gd name="connsiteY29" fmla="*/ 1634699 h 2211652"/>
              <a:gd name="connsiteX30" fmla="*/ 3829733 w 6127847"/>
              <a:gd name="connsiteY30" fmla="*/ 1698805 h 2211652"/>
              <a:gd name="connsiteX31" fmla="*/ 3957657 w 6127847"/>
              <a:gd name="connsiteY31" fmla="*/ 1730858 h 2211652"/>
              <a:gd name="connsiteX32" fmla="*/ 4085228 w 6127847"/>
              <a:gd name="connsiteY32" fmla="*/ 1794964 h 2211652"/>
              <a:gd name="connsiteX33" fmla="*/ 4212809 w 6127847"/>
              <a:gd name="connsiteY33" fmla="*/ 1794964 h 2211652"/>
              <a:gd name="connsiteX34" fmla="*/ 4340381 w 6127847"/>
              <a:gd name="connsiteY34" fmla="*/ 1827017 h 2211652"/>
              <a:gd name="connsiteX35" fmla="*/ 4468314 w 6127847"/>
              <a:gd name="connsiteY35" fmla="*/ 1859070 h 2211652"/>
              <a:gd name="connsiteX36" fmla="*/ 4595886 w 6127847"/>
              <a:gd name="connsiteY36" fmla="*/ 1891123 h 2211652"/>
              <a:gd name="connsiteX37" fmla="*/ 4723457 w 6127847"/>
              <a:gd name="connsiteY37" fmla="*/ 1923176 h 2211652"/>
              <a:gd name="connsiteX38" fmla="*/ 4851038 w 6127847"/>
              <a:gd name="connsiteY38" fmla="*/ 1955229 h 2211652"/>
              <a:gd name="connsiteX39" fmla="*/ 4978961 w 6127847"/>
              <a:gd name="connsiteY39" fmla="*/ 2019335 h 2211652"/>
              <a:gd name="connsiteX40" fmla="*/ 5106543 w 6127847"/>
              <a:gd name="connsiteY40" fmla="*/ 2083441 h 2211652"/>
              <a:gd name="connsiteX41" fmla="*/ 5234114 w 6127847"/>
              <a:gd name="connsiteY41" fmla="*/ 2147546 h 2211652"/>
              <a:gd name="connsiteX42" fmla="*/ 5361695 w 6127847"/>
              <a:gd name="connsiteY42" fmla="*/ 2179599 h 2211652"/>
              <a:gd name="connsiteX43" fmla="*/ 5489619 w 6127847"/>
              <a:gd name="connsiteY43" fmla="*/ 2179599 h 2211652"/>
              <a:gd name="connsiteX44" fmla="*/ 5617190 w 6127847"/>
              <a:gd name="connsiteY44" fmla="*/ 2179599 h 2211652"/>
              <a:gd name="connsiteX45" fmla="*/ 5744772 w 6127847"/>
              <a:gd name="connsiteY45" fmla="*/ 2179599 h 2211652"/>
              <a:gd name="connsiteX46" fmla="*/ 5872343 w 6127847"/>
              <a:gd name="connsiteY46" fmla="*/ 2211652 h 2211652"/>
              <a:gd name="connsiteX47" fmla="*/ 6000276 w 6127847"/>
              <a:gd name="connsiteY47" fmla="*/ 2211652 h 2211652"/>
              <a:gd name="connsiteX48" fmla="*/ 6127847 w 6127847"/>
              <a:gd name="connsiteY48" fmla="*/ 2211652 h 2211652"/>
              <a:gd name="connsiteX49" fmla="*/ 6102276 w 6127847"/>
              <a:gd name="connsiteY49" fmla="*/ 15497 h 2211652"/>
              <a:gd name="connsiteX50" fmla="*/ 0 w 6127847"/>
              <a:gd name="connsiteY50" fmla="*/ 0 h 2211652"/>
              <a:gd name="connsiteX0" fmla="*/ 0 w 6127847"/>
              <a:gd name="connsiteY0" fmla="*/ 0 h 2211652"/>
              <a:gd name="connsiteX1" fmla="*/ 127576 w 6127847"/>
              <a:gd name="connsiteY1" fmla="*/ 32053 h 2211652"/>
              <a:gd name="connsiteX2" fmla="*/ 255153 w 6127847"/>
              <a:gd name="connsiteY2" fmla="*/ 64106 h 2211652"/>
              <a:gd name="connsiteX3" fmla="*/ 383078 w 6127847"/>
              <a:gd name="connsiteY3" fmla="*/ 96159 h 2211652"/>
              <a:gd name="connsiteX4" fmla="*/ 510654 w 6127847"/>
              <a:gd name="connsiteY4" fmla="*/ 160265 h 2211652"/>
              <a:gd name="connsiteX5" fmla="*/ 638231 w 6127847"/>
              <a:gd name="connsiteY5" fmla="*/ 192318 h 2211652"/>
              <a:gd name="connsiteX6" fmla="*/ 765806 w 6127847"/>
              <a:gd name="connsiteY6" fmla="*/ 288476 h 2211652"/>
              <a:gd name="connsiteX7" fmla="*/ 893731 w 6127847"/>
              <a:gd name="connsiteY7" fmla="*/ 352582 h 2211652"/>
              <a:gd name="connsiteX8" fmla="*/ 1021305 w 6127847"/>
              <a:gd name="connsiteY8" fmla="*/ 448741 h 2211652"/>
              <a:gd name="connsiteX9" fmla="*/ 1148886 w 6127847"/>
              <a:gd name="connsiteY9" fmla="*/ 544900 h 2211652"/>
              <a:gd name="connsiteX10" fmla="*/ 1276457 w 6127847"/>
              <a:gd name="connsiteY10" fmla="*/ 576953 h 2211652"/>
              <a:gd name="connsiteX11" fmla="*/ 1404390 w 6127847"/>
              <a:gd name="connsiteY11" fmla="*/ 641059 h 2211652"/>
              <a:gd name="connsiteX12" fmla="*/ 1531962 w 6127847"/>
              <a:gd name="connsiteY12" fmla="*/ 737217 h 2211652"/>
              <a:gd name="connsiteX13" fmla="*/ 1659533 w 6127847"/>
              <a:gd name="connsiteY13" fmla="*/ 801323 h 2211652"/>
              <a:gd name="connsiteX14" fmla="*/ 1787114 w 6127847"/>
              <a:gd name="connsiteY14" fmla="*/ 897482 h 2211652"/>
              <a:gd name="connsiteX15" fmla="*/ 1915038 w 6127847"/>
              <a:gd name="connsiteY15" fmla="*/ 961588 h 2211652"/>
              <a:gd name="connsiteX16" fmla="*/ 2042619 w 6127847"/>
              <a:gd name="connsiteY16" fmla="*/ 1025694 h 2211652"/>
              <a:gd name="connsiteX17" fmla="*/ 2170191 w 6127847"/>
              <a:gd name="connsiteY17" fmla="*/ 1089800 h 2211652"/>
              <a:gd name="connsiteX18" fmla="*/ 2297771 w 6127847"/>
              <a:gd name="connsiteY18" fmla="*/ 1121853 h 2211652"/>
              <a:gd name="connsiteX19" fmla="*/ 2425695 w 6127847"/>
              <a:gd name="connsiteY19" fmla="*/ 1153906 h 2211652"/>
              <a:gd name="connsiteX20" fmla="*/ 2553267 w 6127847"/>
              <a:gd name="connsiteY20" fmla="*/ 1185959 h 2211652"/>
              <a:gd name="connsiteX21" fmla="*/ 2680848 w 6127847"/>
              <a:gd name="connsiteY21" fmla="*/ 1218011 h 2211652"/>
              <a:gd name="connsiteX22" fmla="*/ 2808419 w 6127847"/>
              <a:gd name="connsiteY22" fmla="*/ 1282117 h 2211652"/>
              <a:gd name="connsiteX23" fmla="*/ 2936352 w 6127847"/>
              <a:gd name="connsiteY23" fmla="*/ 1346223 h 2211652"/>
              <a:gd name="connsiteX24" fmla="*/ 3063924 w 6127847"/>
              <a:gd name="connsiteY24" fmla="*/ 1410329 h 2211652"/>
              <a:gd name="connsiteX25" fmla="*/ 3191495 w 6127847"/>
              <a:gd name="connsiteY25" fmla="*/ 1474435 h 2211652"/>
              <a:gd name="connsiteX26" fmla="*/ 3319076 w 6127847"/>
              <a:gd name="connsiteY26" fmla="*/ 1506488 h 2211652"/>
              <a:gd name="connsiteX27" fmla="*/ 3447000 w 6127847"/>
              <a:gd name="connsiteY27" fmla="*/ 1538541 h 2211652"/>
              <a:gd name="connsiteX28" fmla="*/ 3574581 w 6127847"/>
              <a:gd name="connsiteY28" fmla="*/ 1602647 h 2211652"/>
              <a:gd name="connsiteX29" fmla="*/ 3702152 w 6127847"/>
              <a:gd name="connsiteY29" fmla="*/ 1634699 h 2211652"/>
              <a:gd name="connsiteX30" fmla="*/ 3829733 w 6127847"/>
              <a:gd name="connsiteY30" fmla="*/ 1698805 h 2211652"/>
              <a:gd name="connsiteX31" fmla="*/ 3957657 w 6127847"/>
              <a:gd name="connsiteY31" fmla="*/ 1730858 h 2211652"/>
              <a:gd name="connsiteX32" fmla="*/ 4085228 w 6127847"/>
              <a:gd name="connsiteY32" fmla="*/ 1794964 h 2211652"/>
              <a:gd name="connsiteX33" fmla="*/ 4212809 w 6127847"/>
              <a:gd name="connsiteY33" fmla="*/ 1794964 h 2211652"/>
              <a:gd name="connsiteX34" fmla="*/ 4340381 w 6127847"/>
              <a:gd name="connsiteY34" fmla="*/ 1827017 h 2211652"/>
              <a:gd name="connsiteX35" fmla="*/ 4468314 w 6127847"/>
              <a:gd name="connsiteY35" fmla="*/ 1859070 h 2211652"/>
              <a:gd name="connsiteX36" fmla="*/ 4595886 w 6127847"/>
              <a:gd name="connsiteY36" fmla="*/ 1891123 h 2211652"/>
              <a:gd name="connsiteX37" fmla="*/ 4723457 w 6127847"/>
              <a:gd name="connsiteY37" fmla="*/ 1923176 h 2211652"/>
              <a:gd name="connsiteX38" fmla="*/ 4851038 w 6127847"/>
              <a:gd name="connsiteY38" fmla="*/ 1955229 h 2211652"/>
              <a:gd name="connsiteX39" fmla="*/ 4978961 w 6127847"/>
              <a:gd name="connsiteY39" fmla="*/ 2019335 h 2211652"/>
              <a:gd name="connsiteX40" fmla="*/ 5106543 w 6127847"/>
              <a:gd name="connsiteY40" fmla="*/ 2083441 h 2211652"/>
              <a:gd name="connsiteX41" fmla="*/ 5234114 w 6127847"/>
              <a:gd name="connsiteY41" fmla="*/ 2147546 h 2211652"/>
              <a:gd name="connsiteX42" fmla="*/ 5361695 w 6127847"/>
              <a:gd name="connsiteY42" fmla="*/ 2179599 h 2211652"/>
              <a:gd name="connsiteX43" fmla="*/ 5489619 w 6127847"/>
              <a:gd name="connsiteY43" fmla="*/ 2179599 h 2211652"/>
              <a:gd name="connsiteX44" fmla="*/ 5617190 w 6127847"/>
              <a:gd name="connsiteY44" fmla="*/ 2179599 h 2211652"/>
              <a:gd name="connsiteX45" fmla="*/ 5744772 w 6127847"/>
              <a:gd name="connsiteY45" fmla="*/ 2179599 h 2211652"/>
              <a:gd name="connsiteX46" fmla="*/ 5872343 w 6127847"/>
              <a:gd name="connsiteY46" fmla="*/ 2211652 h 2211652"/>
              <a:gd name="connsiteX47" fmla="*/ 6000276 w 6127847"/>
              <a:gd name="connsiteY47" fmla="*/ 2211652 h 2211652"/>
              <a:gd name="connsiteX48" fmla="*/ 6127847 w 6127847"/>
              <a:gd name="connsiteY48" fmla="*/ 2211652 h 2211652"/>
              <a:gd name="connsiteX49" fmla="*/ 6114129 w 6127847"/>
              <a:gd name="connsiteY49" fmla="*/ 2505 h 2211652"/>
              <a:gd name="connsiteX50" fmla="*/ 0 w 6127847"/>
              <a:gd name="connsiteY50" fmla="*/ 0 h 2211652"/>
              <a:gd name="connsiteX0" fmla="*/ 0 w 6127847"/>
              <a:gd name="connsiteY0" fmla="*/ 505 h 2212157"/>
              <a:gd name="connsiteX1" fmla="*/ 4979 w 6127847"/>
              <a:gd name="connsiteY1" fmla="*/ 0 h 2212157"/>
              <a:gd name="connsiteX2" fmla="*/ 127576 w 6127847"/>
              <a:gd name="connsiteY2" fmla="*/ 32558 h 2212157"/>
              <a:gd name="connsiteX3" fmla="*/ 255153 w 6127847"/>
              <a:gd name="connsiteY3" fmla="*/ 64611 h 2212157"/>
              <a:gd name="connsiteX4" fmla="*/ 383078 w 6127847"/>
              <a:gd name="connsiteY4" fmla="*/ 96664 h 2212157"/>
              <a:gd name="connsiteX5" fmla="*/ 510654 w 6127847"/>
              <a:gd name="connsiteY5" fmla="*/ 160770 h 2212157"/>
              <a:gd name="connsiteX6" fmla="*/ 638231 w 6127847"/>
              <a:gd name="connsiteY6" fmla="*/ 192823 h 2212157"/>
              <a:gd name="connsiteX7" fmla="*/ 765806 w 6127847"/>
              <a:gd name="connsiteY7" fmla="*/ 288981 h 2212157"/>
              <a:gd name="connsiteX8" fmla="*/ 893731 w 6127847"/>
              <a:gd name="connsiteY8" fmla="*/ 353087 h 2212157"/>
              <a:gd name="connsiteX9" fmla="*/ 1021305 w 6127847"/>
              <a:gd name="connsiteY9" fmla="*/ 449246 h 2212157"/>
              <a:gd name="connsiteX10" fmla="*/ 1148886 w 6127847"/>
              <a:gd name="connsiteY10" fmla="*/ 545405 h 2212157"/>
              <a:gd name="connsiteX11" fmla="*/ 1276457 w 6127847"/>
              <a:gd name="connsiteY11" fmla="*/ 577458 h 2212157"/>
              <a:gd name="connsiteX12" fmla="*/ 1404390 w 6127847"/>
              <a:gd name="connsiteY12" fmla="*/ 641564 h 2212157"/>
              <a:gd name="connsiteX13" fmla="*/ 1531962 w 6127847"/>
              <a:gd name="connsiteY13" fmla="*/ 737722 h 2212157"/>
              <a:gd name="connsiteX14" fmla="*/ 1659533 w 6127847"/>
              <a:gd name="connsiteY14" fmla="*/ 801828 h 2212157"/>
              <a:gd name="connsiteX15" fmla="*/ 1787114 w 6127847"/>
              <a:gd name="connsiteY15" fmla="*/ 897987 h 2212157"/>
              <a:gd name="connsiteX16" fmla="*/ 1915038 w 6127847"/>
              <a:gd name="connsiteY16" fmla="*/ 962093 h 2212157"/>
              <a:gd name="connsiteX17" fmla="*/ 2042619 w 6127847"/>
              <a:gd name="connsiteY17" fmla="*/ 1026199 h 2212157"/>
              <a:gd name="connsiteX18" fmla="*/ 2170191 w 6127847"/>
              <a:gd name="connsiteY18" fmla="*/ 1090305 h 2212157"/>
              <a:gd name="connsiteX19" fmla="*/ 2297771 w 6127847"/>
              <a:gd name="connsiteY19" fmla="*/ 1122358 h 2212157"/>
              <a:gd name="connsiteX20" fmla="*/ 2425695 w 6127847"/>
              <a:gd name="connsiteY20" fmla="*/ 1154411 h 2212157"/>
              <a:gd name="connsiteX21" fmla="*/ 2553267 w 6127847"/>
              <a:gd name="connsiteY21" fmla="*/ 1186464 h 2212157"/>
              <a:gd name="connsiteX22" fmla="*/ 2680848 w 6127847"/>
              <a:gd name="connsiteY22" fmla="*/ 1218516 h 2212157"/>
              <a:gd name="connsiteX23" fmla="*/ 2808419 w 6127847"/>
              <a:gd name="connsiteY23" fmla="*/ 1282622 h 2212157"/>
              <a:gd name="connsiteX24" fmla="*/ 2936352 w 6127847"/>
              <a:gd name="connsiteY24" fmla="*/ 1346728 h 2212157"/>
              <a:gd name="connsiteX25" fmla="*/ 3063924 w 6127847"/>
              <a:gd name="connsiteY25" fmla="*/ 1410834 h 2212157"/>
              <a:gd name="connsiteX26" fmla="*/ 3191495 w 6127847"/>
              <a:gd name="connsiteY26" fmla="*/ 1474940 h 2212157"/>
              <a:gd name="connsiteX27" fmla="*/ 3319076 w 6127847"/>
              <a:gd name="connsiteY27" fmla="*/ 1506993 h 2212157"/>
              <a:gd name="connsiteX28" fmla="*/ 3447000 w 6127847"/>
              <a:gd name="connsiteY28" fmla="*/ 1539046 h 2212157"/>
              <a:gd name="connsiteX29" fmla="*/ 3574581 w 6127847"/>
              <a:gd name="connsiteY29" fmla="*/ 1603152 h 2212157"/>
              <a:gd name="connsiteX30" fmla="*/ 3702152 w 6127847"/>
              <a:gd name="connsiteY30" fmla="*/ 1635204 h 2212157"/>
              <a:gd name="connsiteX31" fmla="*/ 3829733 w 6127847"/>
              <a:gd name="connsiteY31" fmla="*/ 1699310 h 2212157"/>
              <a:gd name="connsiteX32" fmla="*/ 3957657 w 6127847"/>
              <a:gd name="connsiteY32" fmla="*/ 1731363 h 2212157"/>
              <a:gd name="connsiteX33" fmla="*/ 4085228 w 6127847"/>
              <a:gd name="connsiteY33" fmla="*/ 1795469 h 2212157"/>
              <a:gd name="connsiteX34" fmla="*/ 4212809 w 6127847"/>
              <a:gd name="connsiteY34" fmla="*/ 1795469 h 2212157"/>
              <a:gd name="connsiteX35" fmla="*/ 4340381 w 6127847"/>
              <a:gd name="connsiteY35" fmla="*/ 1827522 h 2212157"/>
              <a:gd name="connsiteX36" fmla="*/ 4468314 w 6127847"/>
              <a:gd name="connsiteY36" fmla="*/ 1859575 h 2212157"/>
              <a:gd name="connsiteX37" fmla="*/ 4595886 w 6127847"/>
              <a:gd name="connsiteY37" fmla="*/ 1891628 h 2212157"/>
              <a:gd name="connsiteX38" fmla="*/ 4723457 w 6127847"/>
              <a:gd name="connsiteY38" fmla="*/ 1923681 h 2212157"/>
              <a:gd name="connsiteX39" fmla="*/ 4851038 w 6127847"/>
              <a:gd name="connsiteY39" fmla="*/ 1955734 h 2212157"/>
              <a:gd name="connsiteX40" fmla="*/ 4978961 w 6127847"/>
              <a:gd name="connsiteY40" fmla="*/ 2019840 h 2212157"/>
              <a:gd name="connsiteX41" fmla="*/ 5106543 w 6127847"/>
              <a:gd name="connsiteY41" fmla="*/ 2083946 h 2212157"/>
              <a:gd name="connsiteX42" fmla="*/ 5234114 w 6127847"/>
              <a:gd name="connsiteY42" fmla="*/ 2148051 h 2212157"/>
              <a:gd name="connsiteX43" fmla="*/ 5361695 w 6127847"/>
              <a:gd name="connsiteY43" fmla="*/ 2180104 h 2212157"/>
              <a:gd name="connsiteX44" fmla="*/ 5489619 w 6127847"/>
              <a:gd name="connsiteY44" fmla="*/ 2180104 h 2212157"/>
              <a:gd name="connsiteX45" fmla="*/ 5617190 w 6127847"/>
              <a:gd name="connsiteY45" fmla="*/ 2180104 h 2212157"/>
              <a:gd name="connsiteX46" fmla="*/ 5744772 w 6127847"/>
              <a:gd name="connsiteY46" fmla="*/ 2180104 h 2212157"/>
              <a:gd name="connsiteX47" fmla="*/ 5872343 w 6127847"/>
              <a:gd name="connsiteY47" fmla="*/ 2212157 h 2212157"/>
              <a:gd name="connsiteX48" fmla="*/ 6000276 w 6127847"/>
              <a:gd name="connsiteY48" fmla="*/ 2212157 h 2212157"/>
              <a:gd name="connsiteX49" fmla="*/ 6127847 w 6127847"/>
              <a:gd name="connsiteY49" fmla="*/ 2212157 h 2212157"/>
              <a:gd name="connsiteX50" fmla="*/ 6114129 w 6127847"/>
              <a:gd name="connsiteY50" fmla="*/ 3010 h 2212157"/>
              <a:gd name="connsiteX51" fmla="*/ 0 w 6127847"/>
              <a:gd name="connsiteY51" fmla="*/ 505 h 2212157"/>
              <a:gd name="connsiteX0" fmla="*/ 0 w 6159191"/>
              <a:gd name="connsiteY0" fmla="*/ 0 h 2240283"/>
              <a:gd name="connsiteX1" fmla="*/ 36323 w 6159191"/>
              <a:gd name="connsiteY1" fmla="*/ 28126 h 2240283"/>
              <a:gd name="connsiteX2" fmla="*/ 158920 w 6159191"/>
              <a:gd name="connsiteY2" fmla="*/ 60684 h 2240283"/>
              <a:gd name="connsiteX3" fmla="*/ 286497 w 6159191"/>
              <a:gd name="connsiteY3" fmla="*/ 92737 h 2240283"/>
              <a:gd name="connsiteX4" fmla="*/ 414422 w 6159191"/>
              <a:gd name="connsiteY4" fmla="*/ 124790 h 2240283"/>
              <a:gd name="connsiteX5" fmla="*/ 541998 w 6159191"/>
              <a:gd name="connsiteY5" fmla="*/ 188896 h 2240283"/>
              <a:gd name="connsiteX6" fmla="*/ 669575 w 6159191"/>
              <a:gd name="connsiteY6" fmla="*/ 220949 h 2240283"/>
              <a:gd name="connsiteX7" fmla="*/ 797150 w 6159191"/>
              <a:gd name="connsiteY7" fmla="*/ 317107 h 2240283"/>
              <a:gd name="connsiteX8" fmla="*/ 925075 w 6159191"/>
              <a:gd name="connsiteY8" fmla="*/ 381213 h 2240283"/>
              <a:gd name="connsiteX9" fmla="*/ 1052649 w 6159191"/>
              <a:gd name="connsiteY9" fmla="*/ 477372 h 2240283"/>
              <a:gd name="connsiteX10" fmla="*/ 1180230 w 6159191"/>
              <a:gd name="connsiteY10" fmla="*/ 573531 h 2240283"/>
              <a:gd name="connsiteX11" fmla="*/ 1307801 w 6159191"/>
              <a:gd name="connsiteY11" fmla="*/ 605584 h 2240283"/>
              <a:gd name="connsiteX12" fmla="*/ 1435734 w 6159191"/>
              <a:gd name="connsiteY12" fmla="*/ 669690 h 2240283"/>
              <a:gd name="connsiteX13" fmla="*/ 1563306 w 6159191"/>
              <a:gd name="connsiteY13" fmla="*/ 765848 h 2240283"/>
              <a:gd name="connsiteX14" fmla="*/ 1690877 w 6159191"/>
              <a:gd name="connsiteY14" fmla="*/ 829954 h 2240283"/>
              <a:gd name="connsiteX15" fmla="*/ 1818458 w 6159191"/>
              <a:gd name="connsiteY15" fmla="*/ 926113 h 2240283"/>
              <a:gd name="connsiteX16" fmla="*/ 1946382 w 6159191"/>
              <a:gd name="connsiteY16" fmla="*/ 990219 h 2240283"/>
              <a:gd name="connsiteX17" fmla="*/ 2073963 w 6159191"/>
              <a:gd name="connsiteY17" fmla="*/ 1054325 h 2240283"/>
              <a:gd name="connsiteX18" fmla="*/ 2201535 w 6159191"/>
              <a:gd name="connsiteY18" fmla="*/ 1118431 h 2240283"/>
              <a:gd name="connsiteX19" fmla="*/ 2329115 w 6159191"/>
              <a:gd name="connsiteY19" fmla="*/ 1150484 h 2240283"/>
              <a:gd name="connsiteX20" fmla="*/ 2457039 w 6159191"/>
              <a:gd name="connsiteY20" fmla="*/ 1182537 h 2240283"/>
              <a:gd name="connsiteX21" fmla="*/ 2584611 w 6159191"/>
              <a:gd name="connsiteY21" fmla="*/ 1214590 h 2240283"/>
              <a:gd name="connsiteX22" fmla="*/ 2712192 w 6159191"/>
              <a:gd name="connsiteY22" fmla="*/ 1246642 h 2240283"/>
              <a:gd name="connsiteX23" fmla="*/ 2839763 w 6159191"/>
              <a:gd name="connsiteY23" fmla="*/ 1310748 h 2240283"/>
              <a:gd name="connsiteX24" fmla="*/ 2967696 w 6159191"/>
              <a:gd name="connsiteY24" fmla="*/ 1374854 h 2240283"/>
              <a:gd name="connsiteX25" fmla="*/ 3095268 w 6159191"/>
              <a:gd name="connsiteY25" fmla="*/ 1438960 h 2240283"/>
              <a:gd name="connsiteX26" fmla="*/ 3222839 w 6159191"/>
              <a:gd name="connsiteY26" fmla="*/ 1503066 h 2240283"/>
              <a:gd name="connsiteX27" fmla="*/ 3350420 w 6159191"/>
              <a:gd name="connsiteY27" fmla="*/ 1535119 h 2240283"/>
              <a:gd name="connsiteX28" fmla="*/ 3478344 w 6159191"/>
              <a:gd name="connsiteY28" fmla="*/ 1567172 h 2240283"/>
              <a:gd name="connsiteX29" fmla="*/ 3605925 w 6159191"/>
              <a:gd name="connsiteY29" fmla="*/ 1631278 h 2240283"/>
              <a:gd name="connsiteX30" fmla="*/ 3733496 w 6159191"/>
              <a:gd name="connsiteY30" fmla="*/ 1663330 h 2240283"/>
              <a:gd name="connsiteX31" fmla="*/ 3861077 w 6159191"/>
              <a:gd name="connsiteY31" fmla="*/ 1727436 h 2240283"/>
              <a:gd name="connsiteX32" fmla="*/ 3989001 w 6159191"/>
              <a:gd name="connsiteY32" fmla="*/ 1759489 h 2240283"/>
              <a:gd name="connsiteX33" fmla="*/ 4116572 w 6159191"/>
              <a:gd name="connsiteY33" fmla="*/ 1823595 h 2240283"/>
              <a:gd name="connsiteX34" fmla="*/ 4244153 w 6159191"/>
              <a:gd name="connsiteY34" fmla="*/ 1823595 h 2240283"/>
              <a:gd name="connsiteX35" fmla="*/ 4371725 w 6159191"/>
              <a:gd name="connsiteY35" fmla="*/ 1855648 h 2240283"/>
              <a:gd name="connsiteX36" fmla="*/ 4499658 w 6159191"/>
              <a:gd name="connsiteY36" fmla="*/ 1887701 h 2240283"/>
              <a:gd name="connsiteX37" fmla="*/ 4627230 w 6159191"/>
              <a:gd name="connsiteY37" fmla="*/ 1919754 h 2240283"/>
              <a:gd name="connsiteX38" fmla="*/ 4754801 w 6159191"/>
              <a:gd name="connsiteY38" fmla="*/ 1951807 h 2240283"/>
              <a:gd name="connsiteX39" fmla="*/ 4882382 w 6159191"/>
              <a:gd name="connsiteY39" fmla="*/ 1983860 h 2240283"/>
              <a:gd name="connsiteX40" fmla="*/ 5010305 w 6159191"/>
              <a:gd name="connsiteY40" fmla="*/ 2047966 h 2240283"/>
              <a:gd name="connsiteX41" fmla="*/ 5137887 w 6159191"/>
              <a:gd name="connsiteY41" fmla="*/ 2112072 h 2240283"/>
              <a:gd name="connsiteX42" fmla="*/ 5265458 w 6159191"/>
              <a:gd name="connsiteY42" fmla="*/ 2176177 h 2240283"/>
              <a:gd name="connsiteX43" fmla="*/ 5393039 w 6159191"/>
              <a:gd name="connsiteY43" fmla="*/ 2208230 h 2240283"/>
              <a:gd name="connsiteX44" fmla="*/ 5520963 w 6159191"/>
              <a:gd name="connsiteY44" fmla="*/ 2208230 h 2240283"/>
              <a:gd name="connsiteX45" fmla="*/ 5648534 w 6159191"/>
              <a:gd name="connsiteY45" fmla="*/ 2208230 h 2240283"/>
              <a:gd name="connsiteX46" fmla="*/ 5776116 w 6159191"/>
              <a:gd name="connsiteY46" fmla="*/ 2208230 h 2240283"/>
              <a:gd name="connsiteX47" fmla="*/ 5903687 w 6159191"/>
              <a:gd name="connsiteY47" fmla="*/ 2240283 h 2240283"/>
              <a:gd name="connsiteX48" fmla="*/ 6031620 w 6159191"/>
              <a:gd name="connsiteY48" fmla="*/ 2240283 h 2240283"/>
              <a:gd name="connsiteX49" fmla="*/ 6159191 w 6159191"/>
              <a:gd name="connsiteY49" fmla="*/ 2240283 h 2240283"/>
              <a:gd name="connsiteX50" fmla="*/ 6145473 w 6159191"/>
              <a:gd name="connsiteY50" fmla="*/ 31136 h 2240283"/>
              <a:gd name="connsiteX51" fmla="*/ 0 w 6159191"/>
              <a:gd name="connsiteY51" fmla="*/ 0 h 2240283"/>
              <a:gd name="connsiteX0" fmla="*/ 0 w 6162274"/>
              <a:gd name="connsiteY0" fmla="*/ 0 h 2240283"/>
              <a:gd name="connsiteX1" fmla="*/ 36323 w 6162274"/>
              <a:gd name="connsiteY1" fmla="*/ 28126 h 2240283"/>
              <a:gd name="connsiteX2" fmla="*/ 158920 w 6162274"/>
              <a:gd name="connsiteY2" fmla="*/ 60684 h 2240283"/>
              <a:gd name="connsiteX3" fmla="*/ 286497 w 6162274"/>
              <a:gd name="connsiteY3" fmla="*/ 92737 h 2240283"/>
              <a:gd name="connsiteX4" fmla="*/ 414422 w 6162274"/>
              <a:gd name="connsiteY4" fmla="*/ 124790 h 2240283"/>
              <a:gd name="connsiteX5" fmla="*/ 541998 w 6162274"/>
              <a:gd name="connsiteY5" fmla="*/ 188896 h 2240283"/>
              <a:gd name="connsiteX6" fmla="*/ 669575 w 6162274"/>
              <a:gd name="connsiteY6" fmla="*/ 220949 h 2240283"/>
              <a:gd name="connsiteX7" fmla="*/ 797150 w 6162274"/>
              <a:gd name="connsiteY7" fmla="*/ 317107 h 2240283"/>
              <a:gd name="connsiteX8" fmla="*/ 925075 w 6162274"/>
              <a:gd name="connsiteY8" fmla="*/ 381213 h 2240283"/>
              <a:gd name="connsiteX9" fmla="*/ 1052649 w 6162274"/>
              <a:gd name="connsiteY9" fmla="*/ 477372 h 2240283"/>
              <a:gd name="connsiteX10" fmla="*/ 1180230 w 6162274"/>
              <a:gd name="connsiteY10" fmla="*/ 573531 h 2240283"/>
              <a:gd name="connsiteX11" fmla="*/ 1307801 w 6162274"/>
              <a:gd name="connsiteY11" fmla="*/ 605584 h 2240283"/>
              <a:gd name="connsiteX12" fmla="*/ 1435734 w 6162274"/>
              <a:gd name="connsiteY12" fmla="*/ 669690 h 2240283"/>
              <a:gd name="connsiteX13" fmla="*/ 1563306 w 6162274"/>
              <a:gd name="connsiteY13" fmla="*/ 765848 h 2240283"/>
              <a:gd name="connsiteX14" fmla="*/ 1690877 w 6162274"/>
              <a:gd name="connsiteY14" fmla="*/ 829954 h 2240283"/>
              <a:gd name="connsiteX15" fmla="*/ 1818458 w 6162274"/>
              <a:gd name="connsiteY15" fmla="*/ 926113 h 2240283"/>
              <a:gd name="connsiteX16" fmla="*/ 1946382 w 6162274"/>
              <a:gd name="connsiteY16" fmla="*/ 990219 h 2240283"/>
              <a:gd name="connsiteX17" fmla="*/ 2073963 w 6162274"/>
              <a:gd name="connsiteY17" fmla="*/ 1054325 h 2240283"/>
              <a:gd name="connsiteX18" fmla="*/ 2201535 w 6162274"/>
              <a:gd name="connsiteY18" fmla="*/ 1118431 h 2240283"/>
              <a:gd name="connsiteX19" fmla="*/ 2329115 w 6162274"/>
              <a:gd name="connsiteY19" fmla="*/ 1150484 h 2240283"/>
              <a:gd name="connsiteX20" fmla="*/ 2457039 w 6162274"/>
              <a:gd name="connsiteY20" fmla="*/ 1182537 h 2240283"/>
              <a:gd name="connsiteX21" fmla="*/ 2584611 w 6162274"/>
              <a:gd name="connsiteY21" fmla="*/ 1214590 h 2240283"/>
              <a:gd name="connsiteX22" fmla="*/ 2712192 w 6162274"/>
              <a:gd name="connsiteY22" fmla="*/ 1246642 h 2240283"/>
              <a:gd name="connsiteX23" fmla="*/ 2839763 w 6162274"/>
              <a:gd name="connsiteY23" fmla="*/ 1310748 h 2240283"/>
              <a:gd name="connsiteX24" fmla="*/ 2967696 w 6162274"/>
              <a:gd name="connsiteY24" fmla="*/ 1374854 h 2240283"/>
              <a:gd name="connsiteX25" fmla="*/ 3095268 w 6162274"/>
              <a:gd name="connsiteY25" fmla="*/ 1438960 h 2240283"/>
              <a:gd name="connsiteX26" fmla="*/ 3222839 w 6162274"/>
              <a:gd name="connsiteY26" fmla="*/ 1503066 h 2240283"/>
              <a:gd name="connsiteX27" fmla="*/ 3350420 w 6162274"/>
              <a:gd name="connsiteY27" fmla="*/ 1535119 h 2240283"/>
              <a:gd name="connsiteX28" fmla="*/ 3478344 w 6162274"/>
              <a:gd name="connsiteY28" fmla="*/ 1567172 h 2240283"/>
              <a:gd name="connsiteX29" fmla="*/ 3605925 w 6162274"/>
              <a:gd name="connsiteY29" fmla="*/ 1631278 h 2240283"/>
              <a:gd name="connsiteX30" fmla="*/ 3733496 w 6162274"/>
              <a:gd name="connsiteY30" fmla="*/ 1663330 h 2240283"/>
              <a:gd name="connsiteX31" fmla="*/ 3861077 w 6162274"/>
              <a:gd name="connsiteY31" fmla="*/ 1727436 h 2240283"/>
              <a:gd name="connsiteX32" fmla="*/ 3989001 w 6162274"/>
              <a:gd name="connsiteY32" fmla="*/ 1759489 h 2240283"/>
              <a:gd name="connsiteX33" fmla="*/ 4116572 w 6162274"/>
              <a:gd name="connsiteY33" fmla="*/ 1823595 h 2240283"/>
              <a:gd name="connsiteX34" fmla="*/ 4244153 w 6162274"/>
              <a:gd name="connsiteY34" fmla="*/ 1823595 h 2240283"/>
              <a:gd name="connsiteX35" fmla="*/ 4371725 w 6162274"/>
              <a:gd name="connsiteY35" fmla="*/ 1855648 h 2240283"/>
              <a:gd name="connsiteX36" fmla="*/ 4499658 w 6162274"/>
              <a:gd name="connsiteY36" fmla="*/ 1887701 h 2240283"/>
              <a:gd name="connsiteX37" fmla="*/ 4627230 w 6162274"/>
              <a:gd name="connsiteY37" fmla="*/ 1919754 h 2240283"/>
              <a:gd name="connsiteX38" fmla="*/ 4754801 w 6162274"/>
              <a:gd name="connsiteY38" fmla="*/ 1951807 h 2240283"/>
              <a:gd name="connsiteX39" fmla="*/ 4882382 w 6162274"/>
              <a:gd name="connsiteY39" fmla="*/ 1983860 h 2240283"/>
              <a:gd name="connsiteX40" fmla="*/ 5010305 w 6162274"/>
              <a:gd name="connsiteY40" fmla="*/ 2047966 h 2240283"/>
              <a:gd name="connsiteX41" fmla="*/ 5137887 w 6162274"/>
              <a:gd name="connsiteY41" fmla="*/ 2112072 h 2240283"/>
              <a:gd name="connsiteX42" fmla="*/ 5265458 w 6162274"/>
              <a:gd name="connsiteY42" fmla="*/ 2176177 h 2240283"/>
              <a:gd name="connsiteX43" fmla="*/ 5393039 w 6162274"/>
              <a:gd name="connsiteY43" fmla="*/ 2208230 h 2240283"/>
              <a:gd name="connsiteX44" fmla="*/ 5520963 w 6162274"/>
              <a:gd name="connsiteY44" fmla="*/ 2208230 h 2240283"/>
              <a:gd name="connsiteX45" fmla="*/ 5648534 w 6162274"/>
              <a:gd name="connsiteY45" fmla="*/ 2208230 h 2240283"/>
              <a:gd name="connsiteX46" fmla="*/ 5776116 w 6162274"/>
              <a:gd name="connsiteY46" fmla="*/ 2208230 h 2240283"/>
              <a:gd name="connsiteX47" fmla="*/ 5903687 w 6162274"/>
              <a:gd name="connsiteY47" fmla="*/ 2240283 h 2240283"/>
              <a:gd name="connsiteX48" fmla="*/ 6031620 w 6162274"/>
              <a:gd name="connsiteY48" fmla="*/ 2240283 h 2240283"/>
              <a:gd name="connsiteX49" fmla="*/ 6159191 w 6162274"/>
              <a:gd name="connsiteY49" fmla="*/ 2240283 h 2240283"/>
              <a:gd name="connsiteX50" fmla="*/ 6161145 w 6162274"/>
              <a:gd name="connsiteY50" fmla="*/ 8231 h 2240283"/>
              <a:gd name="connsiteX51" fmla="*/ 0 w 6162274"/>
              <a:gd name="connsiteY51" fmla="*/ 0 h 2240283"/>
              <a:gd name="connsiteX0" fmla="*/ 0 w 6182982"/>
              <a:gd name="connsiteY0" fmla="*/ 0 h 2240283"/>
              <a:gd name="connsiteX1" fmla="*/ 36323 w 6182982"/>
              <a:gd name="connsiteY1" fmla="*/ 28126 h 2240283"/>
              <a:gd name="connsiteX2" fmla="*/ 158920 w 6182982"/>
              <a:gd name="connsiteY2" fmla="*/ 60684 h 2240283"/>
              <a:gd name="connsiteX3" fmla="*/ 286497 w 6182982"/>
              <a:gd name="connsiteY3" fmla="*/ 92737 h 2240283"/>
              <a:gd name="connsiteX4" fmla="*/ 414422 w 6182982"/>
              <a:gd name="connsiteY4" fmla="*/ 124790 h 2240283"/>
              <a:gd name="connsiteX5" fmla="*/ 541998 w 6182982"/>
              <a:gd name="connsiteY5" fmla="*/ 188896 h 2240283"/>
              <a:gd name="connsiteX6" fmla="*/ 669575 w 6182982"/>
              <a:gd name="connsiteY6" fmla="*/ 220949 h 2240283"/>
              <a:gd name="connsiteX7" fmla="*/ 797150 w 6182982"/>
              <a:gd name="connsiteY7" fmla="*/ 317107 h 2240283"/>
              <a:gd name="connsiteX8" fmla="*/ 925075 w 6182982"/>
              <a:gd name="connsiteY8" fmla="*/ 381213 h 2240283"/>
              <a:gd name="connsiteX9" fmla="*/ 1052649 w 6182982"/>
              <a:gd name="connsiteY9" fmla="*/ 477372 h 2240283"/>
              <a:gd name="connsiteX10" fmla="*/ 1180230 w 6182982"/>
              <a:gd name="connsiteY10" fmla="*/ 573531 h 2240283"/>
              <a:gd name="connsiteX11" fmla="*/ 1307801 w 6182982"/>
              <a:gd name="connsiteY11" fmla="*/ 605584 h 2240283"/>
              <a:gd name="connsiteX12" fmla="*/ 1435734 w 6182982"/>
              <a:gd name="connsiteY12" fmla="*/ 669690 h 2240283"/>
              <a:gd name="connsiteX13" fmla="*/ 1563306 w 6182982"/>
              <a:gd name="connsiteY13" fmla="*/ 765848 h 2240283"/>
              <a:gd name="connsiteX14" fmla="*/ 1690877 w 6182982"/>
              <a:gd name="connsiteY14" fmla="*/ 829954 h 2240283"/>
              <a:gd name="connsiteX15" fmla="*/ 1818458 w 6182982"/>
              <a:gd name="connsiteY15" fmla="*/ 926113 h 2240283"/>
              <a:gd name="connsiteX16" fmla="*/ 1946382 w 6182982"/>
              <a:gd name="connsiteY16" fmla="*/ 990219 h 2240283"/>
              <a:gd name="connsiteX17" fmla="*/ 2073963 w 6182982"/>
              <a:gd name="connsiteY17" fmla="*/ 1054325 h 2240283"/>
              <a:gd name="connsiteX18" fmla="*/ 2201535 w 6182982"/>
              <a:gd name="connsiteY18" fmla="*/ 1118431 h 2240283"/>
              <a:gd name="connsiteX19" fmla="*/ 2329115 w 6182982"/>
              <a:gd name="connsiteY19" fmla="*/ 1150484 h 2240283"/>
              <a:gd name="connsiteX20" fmla="*/ 2457039 w 6182982"/>
              <a:gd name="connsiteY20" fmla="*/ 1182537 h 2240283"/>
              <a:gd name="connsiteX21" fmla="*/ 2584611 w 6182982"/>
              <a:gd name="connsiteY21" fmla="*/ 1214590 h 2240283"/>
              <a:gd name="connsiteX22" fmla="*/ 2712192 w 6182982"/>
              <a:gd name="connsiteY22" fmla="*/ 1246642 h 2240283"/>
              <a:gd name="connsiteX23" fmla="*/ 2839763 w 6182982"/>
              <a:gd name="connsiteY23" fmla="*/ 1310748 h 2240283"/>
              <a:gd name="connsiteX24" fmla="*/ 2967696 w 6182982"/>
              <a:gd name="connsiteY24" fmla="*/ 1374854 h 2240283"/>
              <a:gd name="connsiteX25" fmla="*/ 3095268 w 6182982"/>
              <a:gd name="connsiteY25" fmla="*/ 1438960 h 2240283"/>
              <a:gd name="connsiteX26" fmla="*/ 3222839 w 6182982"/>
              <a:gd name="connsiteY26" fmla="*/ 1503066 h 2240283"/>
              <a:gd name="connsiteX27" fmla="*/ 3350420 w 6182982"/>
              <a:gd name="connsiteY27" fmla="*/ 1535119 h 2240283"/>
              <a:gd name="connsiteX28" fmla="*/ 3478344 w 6182982"/>
              <a:gd name="connsiteY28" fmla="*/ 1567172 h 2240283"/>
              <a:gd name="connsiteX29" fmla="*/ 3605925 w 6182982"/>
              <a:gd name="connsiteY29" fmla="*/ 1631278 h 2240283"/>
              <a:gd name="connsiteX30" fmla="*/ 3733496 w 6182982"/>
              <a:gd name="connsiteY30" fmla="*/ 1663330 h 2240283"/>
              <a:gd name="connsiteX31" fmla="*/ 3861077 w 6182982"/>
              <a:gd name="connsiteY31" fmla="*/ 1727436 h 2240283"/>
              <a:gd name="connsiteX32" fmla="*/ 3989001 w 6182982"/>
              <a:gd name="connsiteY32" fmla="*/ 1759489 h 2240283"/>
              <a:gd name="connsiteX33" fmla="*/ 4116572 w 6182982"/>
              <a:gd name="connsiteY33" fmla="*/ 1823595 h 2240283"/>
              <a:gd name="connsiteX34" fmla="*/ 4244153 w 6182982"/>
              <a:gd name="connsiteY34" fmla="*/ 1823595 h 2240283"/>
              <a:gd name="connsiteX35" fmla="*/ 4371725 w 6182982"/>
              <a:gd name="connsiteY35" fmla="*/ 1855648 h 2240283"/>
              <a:gd name="connsiteX36" fmla="*/ 4499658 w 6182982"/>
              <a:gd name="connsiteY36" fmla="*/ 1887701 h 2240283"/>
              <a:gd name="connsiteX37" fmla="*/ 4627230 w 6182982"/>
              <a:gd name="connsiteY37" fmla="*/ 1919754 h 2240283"/>
              <a:gd name="connsiteX38" fmla="*/ 4754801 w 6182982"/>
              <a:gd name="connsiteY38" fmla="*/ 1951807 h 2240283"/>
              <a:gd name="connsiteX39" fmla="*/ 4882382 w 6182982"/>
              <a:gd name="connsiteY39" fmla="*/ 1983860 h 2240283"/>
              <a:gd name="connsiteX40" fmla="*/ 5010305 w 6182982"/>
              <a:gd name="connsiteY40" fmla="*/ 2047966 h 2240283"/>
              <a:gd name="connsiteX41" fmla="*/ 5137887 w 6182982"/>
              <a:gd name="connsiteY41" fmla="*/ 2112072 h 2240283"/>
              <a:gd name="connsiteX42" fmla="*/ 5265458 w 6182982"/>
              <a:gd name="connsiteY42" fmla="*/ 2176177 h 2240283"/>
              <a:gd name="connsiteX43" fmla="*/ 5393039 w 6182982"/>
              <a:gd name="connsiteY43" fmla="*/ 2208230 h 2240283"/>
              <a:gd name="connsiteX44" fmla="*/ 5520963 w 6182982"/>
              <a:gd name="connsiteY44" fmla="*/ 2208230 h 2240283"/>
              <a:gd name="connsiteX45" fmla="*/ 5648534 w 6182982"/>
              <a:gd name="connsiteY45" fmla="*/ 2208230 h 2240283"/>
              <a:gd name="connsiteX46" fmla="*/ 5776116 w 6182982"/>
              <a:gd name="connsiteY46" fmla="*/ 2208230 h 2240283"/>
              <a:gd name="connsiteX47" fmla="*/ 5903687 w 6182982"/>
              <a:gd name="connsiteY47" fmla="*/ 2240283 h 2240283"/>
              <a:gd name="connsiteX48" fmla="*/ 6031620 w 6182982"/>
              <a:gd name="connsiteY48" fmla="*/ 2240283 h 2240283"/>
              <a:gd name="connsiteX49" fmla="*/ 6182982 w 6182982"/>
              <a:gd name="connsiteY49" fmla="*/ 2240283 h 2240283"/>
              <a:gd name="connsiteX50" fmla="*/ 6161145 w 6182982"/>
              <a:gd name="connsiteY50" fmla="*/ 8231 h 2240283"/>
              <a:gd name="connsiteX51" fmla="*/ 0 w 6182982"/>
              <a:gd name="connsiteY51" fmla="*/ 0 h 2240283"/>
              <a:gd name="connsiteX0" fmla="*/ 0 w 6161684"/>
              <a:gd name="connsiteY0" fmla="*/ 0 h 2240283"/>
              <a:gd name="connsiteX1" fmla="*/ 36323 w 6161684"/>
              <a:gd name="connsiteY1" fmla="*/ 28126 h 2240283"/>
              <a:gd name="connsiteX2" fmla="*/ 158920 w 6161684"/>
              <a:gd name="connsiteY2" fmla="*/ 60684 h 2240283"/>
              <a:gd name="connsiteX3" fmla="*/ 286497 w 6161684"/>
              <a:gd name="connsiteY3" fmla="*/ 92737 h 2240283"/>
              <a:gd name="connsiteX4" fmla="*/ 414422 w 6161684"/>
              <a:gd name="connsiteY4" fmla="*/ 124790 h 2240283"/>
              <a:gd name="connsiteX5" fmla="*/ 541998 w 6161684"/>
              <a:gd name="connsiteY5" fmla="*/ 188896 h 2240283"/>
              <a:gd name="connsiteX6" fmla="*/ 669575 w 6161684"/>
              <a:gd name="connsiteY6" fmla="*/ 220949 h 2240283"/>
              <a:gd name="connsiteX7" fmla="*/ 797150 w 6161684"/>
              <a:gd name="connsiteY7" fmla="*/ 317107 h 2240283"/>
              <a:gd name="connsiteX8" fmla="*/ 925075 w 6161684"/>
              <a:gd name="connsiteY8" fmla="*/ 381213 h 2240283"/>
              <a:gd name="connsiteX9" fmla="*/ 1052649 w 6161684"/>
              <a:gd name="connsiteY9" fmla="*/ 477372 h 2240283"/>
              <a:gd name="connsiteX10" fmla="*/ 1180230 w 6161684"/>
              <a:gd name="connsiteY10" fmla="*/ 573531 h 2240283"/>
              <a:gd name="connsiteX11" fmla="*/ 1307801 w 6161684"/>
              <a:gd name="connsiteY11" fmla="*/ 605584 h 2240283"/>
              <a:gd name="connsiteX12" fmla="*/ 1435734 w 6161684"/>
              <a:gd name="connsiteY12" fmla="*/ 669690 h 2240283"/>
              <a:gd name="connsiteX13" fmla="*/ 1563306 w 6161684"/>
              <a:gd name="connsiteY13" fmla="*/ 765848 h 2240283"/>
              <a:gd name="connsiteX14" fmla="*/ 1690877 w 6161684"/>
              <a:gd name="connsiteY14" fmla="*/ 829954 h 2240283"/>
              <a:gd name="connsiteX15" fmla="*/ 1818458 w 6161684"/>
              <a:gd name="connsiteY15" fmla="*/ 926113 h 2240283"/>
              <a:gd name="connsiteX16" fmla="*/ 1946382 w 6161684"/>
              <a:gd name="connsiteY16" fmla="*/ 990219 h 2240283"/>
              <a:gd name="connsiteX17" fmla="*/ 2073963 w 6161684"/>
              <a:gd name="connsiteY17" fmla="*/ 1054325 h 2240283"/>
              <a:gd name="connsiteX18" fmla="*/ 2201535 w 6161684"/>
              <a:gd name="connsiteY18" fmla="*/ 1118431 h 2240283"/>
              <a:gd name="connsiteX19" fmla="*/ 2329115 w 6161684"/>
              <a:gd name="connsiteY19" fmla="*/ 1150484 h 2240283"/>
              <a:gd name="connsiteX20" fmla="*/ 2457039 w 6161684"/>
              <a:gd name="connsiteY20" fmla="*/ 1182537 h 2240283"/>
              <a:gd name="connsiteX21" fmla="*/ 2584611 w 6161684"/>
              <a:gd name="connsiteY21" fmla="*/ 1214590 h 2240283"/>
              <a:gd name="connsiteX22" fmla="*/ 2712192 w 6161684"/>
              <a:gd name="connsiteY22" fmla="*/ 1246642 h 2240283"/>
              <a:gd name="connsiteX23" fmla="*/ 2839763 w 6161684"/>
              <a:gd name="connsiteY23" fmla="*/ 1310748 h 2240283"/>
              <a:gd name="connsiteX24" fmla="*/ 2967696 w 6161684"/>
              <a:gd name="connsiteY24" fmla="*/ 1374854 h 2240283"/>
              <a:gd name="connsiteX25" fmla="*/ 3095268 w 6161684"/>
              <a:gd name="connsiteY25" fmla="*/ 1438960 h 2240283"/>
              <a:gd name="connsiteX26" fmla="*/ 3222839 w 6161684"/>
              <a:gd name="connsiteY26" fmla="*/ 1503066 h 2240283"/>
              <a:gd name="connsiteX27" fmla="*/ 3350420 w 6161684"/>
              <a:gd name="connsiteY27" fmla="*/ 1535119 h 2240283"/>
              <a:gd name="connsiteX28" fmla="*/ 3478344 w 6161684"/>
              <a:gd name="connsiteY28" fmla="*/ 1567172 h 2240283"/>
              <a:gd name="connsiteX29" fmla="*/ 3605925 w 6161684"/>
              <a:gd name="connsiteY29" fmla="*/ 1631278 h 2240283"/>
              <a:gd name="connsiteX30" fmla="*/ 3733496 w 6161684"/>
              <a:gd name="connsiteY30" fmla="*/ 1663330 h 2240283"/>
              <a:gd name="connsiteX31" fmla="*/ 3861077 w 6161684"/>
              <a:gd name="connsiteY31" fmla="*/ 1727436 h 2240283"/>
              <a:gd name="connsiteX32" fmla="*/ 3989001 w 6161684"/>
              <a:gd name="connsiteY32" fmla="*/ 1759489 h 2240283"/>
              <a:gd name="connsiteX33" fmla="*/ 4116572 w 6161684"/>
              <a:gd name="connsiteY33" fmla="*/ 1823595 h 2240283"/>
              <a:gd name="connsiteX34" fmla="*/ 4244153 w 6161684"/>
              <a:gd name="connsiteY34" fmla="*/ 1823595 h 2240283"/>
              <a:gd name="connsiteX35" fmla="*/ 4371725 w 6161684"/>
              <a:gd name="connsiteY35" fmla="*/ 1855648 h 2240283"/>
              <a:gd name="connsiteX36" fmla="*/ 4499658 w 6161684"/>
              <a:gd name="connsiteY36" fmla="*/ 1887701 h 2240283"/>
              <a:gd name="connsiteX37" fmla="*/ 4627230 w 6161684"/>
              <a:gd name="connsiteY37" fmla="*/ 1919754 h 2240283"/>
              <a:gd name="connsiteX38" fmla="*/ 4754801 w 6161684"/>
              <a:gd name="connsiteY38" fmla="*/ 1951807 h 2240283"/>
              <a:gd name="connsiteX39" fmla="*/ 4882382 w 6161684"/>
              <a:gd name="connsiteY39" fmla="*/ 1983860 h 2240283"/>
              <a:gd name="connsiteX40" fmla="*/ 5010305 w 6161684"/>
              <a:gd name="connsiteY40" fmla="*/ 2047966 h 2240283"/>
              <a:gd name="connsiteX41" fmla="*/ 5137887 w 6161684"/>
              <a:gd name="connsiteY41" fmla="*/ 2112072 h 2240283"/>
              <a:gd name="connsiteX42" fmla="*/ 5265458 w 6161684"/>
              <a:gd name="connsiteY42" fmla="*/ 2176177 h 2240283"/>
              <a:gd name="connsiteX43" fmla="*/ 5393039 w 6161684"/>
              <a:gd name="connsiteY43" fmla="*/ 2208230 h 2240283"/>
              <a:gd name="connsiteX44" fmla="*/ 5520963 w 6161684"/>
              <a:gd name="connsiteY44" fmla="*/ 2208230 h 2240283"/>
              <a:gd name="connsiteX45" fmla="*/ 5648534 w 6161684"/>
              <a:gd name="connsiteY45" fmla="*/ 2208230 h 2240283"/>
              <a:gd name="connsiteX46" fmla="*/ 5776116 w 6161684"/>
              <a:gd name="connsiteY46" fmla="*/ 2208230 h 2240283"/>
              <a:gd name="connsiteX47" fmla="*/ 5903687 w 6161684"/>
              <a:gd name="connsiteY47" fmla="*/ 2240283 h 2240283"/>
              <a:gd name="connsiteX48" fmla="*/ 6031620 w 6161684"/>
              <a:gd name="connsiteY48" fmla="*/ 2240283 h 2240283"/>
              <a:gd name="connsiteX49" fmla="*/ 6144160 w 6161684"/>
              <a:gd name="connsiteY49" fmla="*/ 2240283 h 2240283"/>
              <a:gd name="connsiteX50" fmla="*/ 6161145 w 6161684"/>
              <a:gd name="connsiteY50" fmla="*/ 8231 h 2240283"/>
              <a:gd name="connsiteX51" fmla="*/ 0 w 6161684"/>
              <a:gd name="connsiteY51" fmla="*/ 0 h 2240283"/>
              <a:gd name="connsiteX0" fmla="*/ 0 w 6144160"/>
              <a:gd name="connsiteY0" fmla="*/ 0 h 2240283"/>
              <a:gd name="connsiteX1" fmla="*/ 36323 w 6144160"/>
              <a:gd name="connsiteY1" fmla="*/ 28126 h 2240283"/>
              <a:gd name="connsiteX2" fmla="*/ 158920 w 6144160"/>
              <a:gd name="connsiteY2" fmla="*/ 60684 h 2240283"/>
              <a:gd name="connsiteX3" fmla="*/ 286497 w 6144160"/>
              <a:gd name="connsiteY3" fmla="*/ 92737 h 2240283"/>
              <a:gd name="connsiteX4" fmla="*/ 414422 w 6144160"/>
              <a:gd name="connsiteY4" fmla="*/ 124790 h 2240283"/>
              <a:gd name="connsiteX5" fmla="*/ 541998 w 6144160"/>
              <a:gd name="connsiteY5" fmla="*/ 188896 h 2240283"/>
              <a:gd name="connsiteX6" fmla="*/ 669575 w 6144160"/>
              <a:gd name="connsiteY6" fmla="*/ 220949 h 2240283"/>
              <a:gd name="connsiteX7" fmla="*/ 797150 w 6144160"/>
              <a:gd name="connsiteY7" fmla="*/ 317107 h 2240283"/>
              <a:gd name="connsiteX8" fmla="*/ 925075 w 6144160"/>
              <a:gd name="connsiteY8" fmla="*/ 381213 h 2240283"/>
              <a:gd name="connsiteX9" fmla="*/ 1052649 w 6144160"/>
              <a:gd name="connsiteY9" fmla="*/ 477372 h 2240283"/>
              <a:gd name="connsiteX10" fmla="*/ 1180230 w 6144160"/>
              <a:gd name="connsiteY10" fmla="*/ 573531 h 2240283"/>
              <a:gd name="connsiteX11" fmla="*/ 1307801 w 6144160"/>
              <a:gd name="connsiteY11" fmla="*/ 605584 h 2240283"/>
              <a:gd name="connsiteX12" fmla="*/ 1435734 w 6144160"/>
              <a:gd name="connsiteY12" fmla="*/ 669690 h 2240283"/>
              <a:gd name="connsiteX13" fmla="*/ 1563306 w 6144160"/>
              <a:gd name="connsiteY13" fmla="*/ 765848 h 2240283"/>
              <a:gd name="connsiteX14" fmla="*/ 1690877 w 6144160"/>
              <a:gd name="connsiteY14" fmla="*/ 829954 h 2240283"/>
              <a:gd name="connsiteX15" fmla="*/ 1818458 w 6144160"/>
              <a:gd name="connsiteY15" fmla="*/ 926113 h 2240283"/>
              <a:gd name="connsiteX16" fmla="*/ 1946382 w 6144160"/>
              <a:gd name="connsiteY16" fmla="*/ 990219 h 2240283"/>
              <a:gd name="connsiteX17" fmla="*/ 2073963 w 6144160"/>
              <a:gd name="connsiteY17" fmla="*/ 1054325 h 2240283"/>
              <a:gd name="connsiteX18" fmla="*/ 2201535 w 6144160"/>
              <a:gd name="connsiteY18" fmla="*/ 1118431 h 2240283"/>
              <a:gd name="connsiteX19" fmla="*/ 2329115 w 6144160"/>
              <a:gd name="connsiteY19" fmla="*/ 1150484 h 2240283"/>
              <a:gd name="connsiteX20" fmla="*/ 2457039 w 6144160"/>
              <a:gd name="connsiteY20" fmla="*/ 1182537 h 2240283"/>
              <a:gd name="connsiteX21" fmla="*/ 2584611 w 6144160"/>
              <a:gd name="connsiteY21" fmla="*/ 1214590 h 2240283"/>
              <a:gd name="connsiteX22" fmla="*/ 2712192 w 6144160"/>
              <a:gd name="connsiteY22" fmla="*/ 1246642 h 2240283"/>
              <a:gd name="connsiteX23" fmla="*/ 2839763 w 6144160"/>
              <a:gd name="connsiteY23" fmla="*/ 1310748 h 2240283"/>
              <a:gd name="connsiteX24" fmla="*/ 2967696 w 6144160"/>
              <a:gd name="connsiteY24" fmla="*/ 1374854 h 2240283"/>
              <a:gd name="connsiteX25" fmla="*/ 3095268 w 6144160"/>
              <a:gd name="connsiteY25" fmla="*/ 1438960 h 2240283"/>
              <a:gd name="connsiteX26" fmla="*/ 3222839 w 6144160"/>
              <a:gd name="connsiteY26" fmla="*/ 1503066 h 2240283"/>
              <a:gd name="connsiteX27" fmla="*/ 3350420 w 6144160"/>
              <a:gd name="connsiteY27" fmla="*/ 1535119 h 2240283"/>
              <a:gd name="connsiteX28" fmla="*/ 3478344 w 6144160"/>
              <a:gd name="connsiteY28" fmla="*/ 1567172 h 2240283"/>
              <a:gd name="connsiteX29" fmla="*/ 3605925 w 6144160"/>
              <a:gd name="connsiteY29" fmla="*/ 1631278 h 2240283"/>
              <a:gd name="connsiteX30" fmla="*/ 3733496 w 6144160"/>
              <a:gd name="connsiteY30" fmla="*/ 1663330 h 2240283"/>
              <a:gd name="connsiteX31" fmla="*/ 3861077 w 6144160"/>
              <a:gd name="connsiteY31" fmla="*/ 1727436 h 2240283"/>
              <a:gd name="connsiteX32" fmla="*/ 3989001 w 6144160"/>
              <a:gd name="connsiteY32" fmla="*/ 1759489 h 2240283"/>
              <a:gd name="connsiteX33" fmla="*/ 4116572 w 6144160"/>
              <a:gd name="connsiteY33" fmla="*/ 1823595 h 2240283"/>
              <a:gd name="connsiteX34" fmla="*/ 4244153 w 6144160"/>
              <a:gd name="connsiteY34" fmla="*/ 1823595 h 2240283"/>
              <a:gd name="connsiteX35" fmla="*/ 4371725 w 6144160"/>
              <a:gd name="connsiteY35" fmla="*/ 1855648 h 2240283"/>
              <a:gd name="connsiteX36" fmla="*/ 4499658 w 6144160"/>
              <a:gd name="connsiteY36" fmla="*/ 1887701 h 2240283"/>
              <a:gd name="connsiteX37" fmla="*/ 4627230 w 6144160"/>
              <a:gd name="connsiteY37" fmla="*/ 1919754 h 2240283"/>
              <a:gd name="connsiteX38" fmla="*/ 4754801 w 6144160"/>
              <a:gd name="connsiteY38" fmla="*/ 1951807 h 2240283"/>
              <a:gd name="connsiteX39" fmla="*/ 4882382 w 6144160"/>
              <a:gd name="connsiteY39" fmla="*/ 1983860 h 2240283"/>
              <a:gd name="connsiteX40" fmla="*/ 5010305 w 6144160"/>
              <a:gd name="connsiteY40" fmla="*/ 2047966 h 2240283"/>
              <a:gd name="connsiteX41" fmla="*/ 5137887 w 6144160"/>
              <a:gd name="connsiteY41" fmla="*/ 2112072 h 2240283"/>
              <a:gd name="connsiteX42" fmla="*/ 5265458 w 6144160"/>
              <a:gd name="connsiteY42" fmla="*/ 2176177 h 2240283"/>
              <a:gd name="connsiteX43" fmla="*/ 5393039 w 6144160"/>
              <a:gd name="connsiteY43" fmla="*/ 2208230 h 2240283"/>
              <a:gd name="connsiteX44" fmla="*/ 5520963 w 6144160"/>
              <a:gd name="connsiteY44" fmla="*/ 2208230 h 2240283"/>
              <a:gd name="connsiteX45" fmla="*/ 5648534 w 6144160"/>
              <a:gd name="connsiteY45" fmla="*/ 2208230 h 2240283"/>
              <a:gd name="connsiteX46" fmla="*/ 5776116 w 6144160"/>
              <a:gd name="connsiteY46" fmla="*/ 2208230 h 2240283"/>
              <a:gd name="connsiteX47" fmla="*/ 5903687 w 6144160"/>
              <a:gd name="connsiteY47" fmla="*/ 2240283 h 2240283"/>
              <a:gd name="connsiteX48" fmla="*/ 6031620 w 6144160"/>
              <a:gd name="connsiteY48" fmla="*/ 2240283 h 2240283"/>
              <a:gd name="connsiteX49" fmla="*/ 6144160 w 6144160"/>
              <a:gd name="connsiteY49" fmla="*/ 2240283 h 2240283"/>
              <a:gd name="connsiteX50" fmla="*/ 6119735 w 6144160"/>
              <a:gd name="connsiteY50" fmla="*/ 11067 h 2240283"/>
              <a:gd name="connsiteX51" fmla="*/ 0 w 6144160"/>
              <a:gd name="connsiteY51" fmla="*/ 0 h 2240283"/>
              <a:gd name="connsiteX0" fmla="*/ 0 w 6144160"/>
              <a:gd name="connsiteY0" fmla="*/ 0 h 2240283"/>
              <a:gd name="connsiteX1" fmla="*/ 36323 w 6144160"/>
              <a:gd name="connsiteY1" fmla="*/ 28126 h 2240283"/>
              <a:gd name="connsiteX2" fmla="*/ 158920 w 6144160"/>
              <a:gd name="connsiteY2" fmla="*/ 60684 h 2240283"/>
              <a:gd name="connsiteX3" fmla="*/ 286497 w 6144160"/>
              <a:gd name="connsiteY3" fmla="*/ 92737 h 2240283"/>
              <a:gd name="connsiteX4" fmla="*/ 414422 w 6144160"/>
              <a:gd name="connsiteY4" fmla="*/ 124790 h 2240283"/>
              <a:gd name="connsiteX5" fmla="*/ 541998 w 6144160"/>
              <a:gd name="connsiteY5" fmla="*/ 188896 h 2240283"/>
              <a:gd name="connsiteX6" fmla="*/ 669575 w 6144160"/>
              <a:gd name="connsiteY6" fmla="*/ 220949 h 2240283"/>
              <a:gd name="connsiteX7" fmla="*/ 797150 w 6144160"/>
              <a:gd name="connsiteY7" fmla="*/ 317107 h 2240283"/>
              <a:gd name="connsiteX8" fmla="*/ 925075 w 6144160"/>
              <a:gd name="connsiteY8" fmla="*/ 381213 h 2240283"/>
              <a:gd name="connsiteX9" fmla="*/ 1052649 w 6144160"/>
              <a:gd name="connsiteY9" fmla="*/ 477372 h 2240283"/>
              <a:gd name="connsiteX10" fmla="*/ 1180230 w 6144160"/>
              <a:gd name="connsiteY10" fmla="*/ 573531 h 2240283"/>
              <a:gd name="connsiteX11" fmla="*/ 1307801 w 6144160"/>
              <a:gd name="connsiteY11" fmla="*/ 605584 h 2240283"/>
              <a:gd name="connsiteX12" fmla="*/ 1435734 w 6144160"/>
              <a:gd name="connsiteY12" fmla="*/ 669690 h 2240283"/>
              <a:gd name="connsiteX13" fmla="*/ 1563306 w 6144160"/>
              <a:gd name="connsiteY13" fmla="*/ 765848 h 2240283"/>
              <a:gd name="connsiteX14" fmla="*/ 1690877 w 6144160"/>
              <a:gd name="connsiteY14" fmla="*/ 829954 h 2240283"/>
              <a:gd name="connsiteX15" fmla="*/ 1818458 w 6144160"/>
              <a:gd name="connsiteY15" fmla="*/ 926113 h 2240283"/>
              <a:gd name="connsiteX16" fmla="*/ 1946382 w 6144160"/>
              <a:gd name="connsiteY16" fmla="*/ 990219 h 2240283"/>
              <a:gd name="connsiteX17" fmla="*/ 2073963 w 6144160"/>
              <a:gd name="connsiteY17" fmla="*/ 1054325 h 2240283"/>
              <a:gd name="connsiteX18" fmla="*/ 2201535 w 6144160"/>
              <a:gd name="connsiteY18" fmla="*/ 1118431 h 2240283"/>
              <a:gd name="connsiteX19" fmla="*/ 2329115 w 6144160"/>
              <a:gd name="connsiteY19" fmla="*/ 1150484 h 2240283"/>
              <a:gd name="connsiteX20" fmla="*/ 2457039 w 6144160"/>
              <a:gd name="connsiteY20" fmla="*/ 1182537 h 2240283"/>
              <a:gd name="connsiteX21" fmla="*/ 2584611 w 6144160"/>
              <a:gd name="connsiteY21" fmla="*/ 1214590 h 2240283"/>
              <a:gd name="connsiteX22" fmla="*/ 2712192 w 6144160"/>
              <a:gd name="connsiteY22" fmla="*/ 1246642 h 2240283"/>
              <a:gd name="connsiteX23" fmla="*/ 2839763 w 6144160"/>
              <a:gd name="connsiteY23" fmla="*/ 1310748 h 2240283"/>
              <a:gd name="connsiteX24" fmla="*/ 2967696 w 6144160"/>
              <a:gd name="connsiteY24" fmla="*/ 1374854 h 2240283"/>
              <a:gd name="connsiteX25" fmla="*/ 3095268 w 6144160"/>
              <a:gd name="connsiteY25" fmla="*/ 1438960 h 2240283"/>
              <a:gd name="connsiteX26" fmla="*/ 3222839 w 6144160"/>
              <a:gd name="connsiteY26" fmla="*/ 1503066 h 2240283"/>
              <a:gd name="connsiteX27" fmla="*/ 3350420 w 6144160"/>
              <a:gd name="connsiteY27" fmla="*/ 1535119 h 2240283"/>
              <a:gd name="connsiteX28" fmla="*/ 3478344 w 6144160"/>
              <a:gd name="connsiteY28" fmla="*/ 1567172 h 2240283"/>
              <a:gd name="connsiteX29" fmla="*/ 3605925 w 6144160"/>
              <a:gd name="connsiteY29" fmla="*/ 1631278 h 2240283"/>
              <a:gd name="connsiteX30" fmla="*/ 3733496 w 6144160"/>
              <a:gd name="connsiteY30" fmla="*/ 1663330 h 2240283"/>
              <a:gd name="connsiteX31" fmla="*/ 3861077 w 6144160"/>
              <a:gd name="connsiteY31" fmla="*/ 1727436 h 2240283"/>
              <a:gd name="connsiteX32" fmla="*/ 3989001 w 6144160"/>
              <a:gd name="connsiteY32" fmla="*/ 1759489 h 2240283"/>
              <a:gd name="connsiteX33" fmla="*/ 4116572 w 6144160"/>
              <a:gd name="connsiteY33" fmla="*/ 1823595 h 2240283"/>
              <a:gd name="connsiteX34" fmla="*/ 4244153 w 6144160"/>
              <a:gd name="connsiteY34" fmla="*/ 1823595 h 2240283"/>
              <a:gd name="connsiteX35" fmla="*/ 4371725 w 6144160"/>
              <a:gd name="connsiteY35" fmla="*/ 1855648 h 2240283"/>
              <a:gd name="connsiteX36" fmla="*/ 4499658 w 6144160"/>
              <a:gd name="connsiteY36" fmla="*/ 1887701 h 2240283"/>
              <a:gd name="connsiteX37" fmla="*/ 4627230 w 6144160"/>
              <a:gd name="connsiteY37" fmla="*/ 1919754 h 2240283"/>
              <a:gd name="connsiteX38" fmla="*/ 4754801 w 6144160"/>
              <a:gd name="connsiteY38" fmla="*/ 1951807 h 2240283"/>
              <a:gd name="connsiteX39" fmla="*/ 4882382 w 6144160"/>
              <a:gd name="connsiteY39" fmla="*/ 1983860 h 2240283"/>
              <a:gd name="connsiteX40" fmla="*/ 5010305 w 6144160"/>
              <a:gd name="connsiteY40" fmla="*/ 2047966 h 2240283"/>
              <a:gd name="connsiteX41" fmla="*/ 5137887 w 6144160"/>
              <a:gd name="connsiteY41" fmla="*/ 2112072 h 2240283"/>
              <a:gd name="connsiteX42" fmla="*/ 5265458 w 6144160"/>
              <a:gd name="connsiteY42" fmla="*/ 2176177 h 2240283"/>
              <a:gd name="connsiteX43" fmla="*/ 5393039 w 6144160"/>
              <a:gd name="connsiteY43" fmla="*/ 2208230 h 2240283"/>
              <a:gd name="connsiteX44" fmla="*/ 5520963 w 6144160"/>
              <a:gd name="connsiteY44" fmla="*/ 2208230 h 2240283"/>
              <a:gd name="connsiteX45" fmla="*/ 5648534 w 6144160"/>
              <a:gd name="connsiteY45" fmla="*/ 2208230 h 2240283"/>
              <a:gd name="connsiteX46" fmla="*/ 5776116 w 6144160"/>
              <a:gd name="connsiteY46" fmla="*/ 2208230 h 2240283"/>
              <a:gd name="connsiteX47" fmla="*/ 5903687 w 6144160"/>
              <a:gd name="connsiteY47" fmla="*/ 2240283 h 2240283"/>
              <a:gd name="connsiteX48" fmla="*/ 6031620 w 6144160"/>
              <a:gd name="connsiteY48" fmla="*/ 2240283 h 2240283"/>
              <a:gd name="connsiteX49" fmla="*/ 6144160 w 6144160"/>
              <a:gd name="connsiteY49" fmla="*/ 2240283 h 2240283"/>
              <a:gd name="connsiteX50" fmla="*/ 6127499 w 6144160"/>
              <a:gd name="connsiteY50" fmla="*/ 19578 h 2240283"/>
              <a:gd name="connsiteX51" fmla="*/ 0 w 6144160"/>
              <a:gd name="connsiteY51" fmla="*/ 0 h 2240283"/>
              <a:gd name="connsiteX0" fmla="*/ 0 w 6146748"/>
              <a:gd name="connsiteY0" fmla="*/ 0 h 2243119"/>
              <a:gd name="connsiteX1" fmla="*/ 36323 w 6146748"/>
              <a:gd name="connsiteY1" fmla="*/ 28126 h 2243119"/>
              <a:gd name="connsiteX2" fmla="*/ 158920 w 6146748"/>
              <a:gd name="connsiteY2" fmla="*/ 60684 h 2243119"/>
              <a:gd name="connsiteX3" fmla="*/ 286497 w 6146748"/>
              <a:gd name="connsiteY3" fmla="*/ 92737 h 2243119"/>
              <a:gd name="connsiteX4" fmla="*/ 414422 w 6146748"/>
              <a:gd name="connsiteY4" fmla="*/ 124790 h 2243119"/>
              <a:gd name="connsiteX5" fmla="*/ 541998 w 6146748"/>
              <a:gd name="connsiteY5" fmla="*/ 188896 h 2243119"/>
              <a:gd name="connsiteX6" fmla="*/ 669575 w 6146748"/>
              <a:gd name="connsiteY6" fmla="*/ 220949 h 2243119"/>
              <a:gd name="connsiteX7" fmla="*/ 797150 w 6146748"/>
              <a:gd name="connsiteY7" fmla="*/ 317107 h 2243119"/>
              <a:gd name="connsiteX8" fmla="*/ 925075 w 6146748"/>
              <a:gd name="connsiteY8" fmla="*/ 381213 h 2243119"/>
              <a:gd name="connsiteX9" fmla="*/ 1052649 w 6146748"/>
              <a:gd name="connsiteY9" fmla="*/ 477372 h 2243119"/>
              <a:gd name="connsiteX10" fmla="*/ 1180230 w 6146748"/>
              <a:gd name="connsiteY10" fmla="*/ 573531 h 2243119"/>
              <a:gd name="connsiteX11" fmla="*/ 1307801 w 6146748"/>
              <a:gd name="connsiteY11" fmla="*/ 605584 h 2243119"/>
              <a:gd name="connsiteX12" fmla="*/ 1435734 w 6146748"/>
              <a:gd name="connsiteY12" fmla="*/ 669690 h 2243119"/>
              <a:gd name="connsiteX13" fmla="*/ 1563306 w 6146748"/>
              <a:gd name="connsiteY13" fmla="*/ 765848 h 2243119"/>
              <a:gd name="connsiteX14" fmla="*/ 1690877 w 6146748"/>
              <a:gd name="connsiteY14" fmla="*/ 829954 h 2243119"/>
              <a:gd name="connsiteX15" fmla="*/ 1818458 w 6146748"/>
              <a:gd name="connsiteY15" fmla="*/ 926113 h 2243119"/>
              <a:gd name="connsiteX16" fmla="*/ 1946382 w 6146748"/>
              <a:gd name="connsiteY16" fmla="*/ 990219 h 2243119"/>
              <a:gd name="connsiteX17" fmla="*/ 2073963 w 6146748"/>
              <a:gd name="connsiteY17" fmla="*/ 1054325 h 2243119"/>
              <a:gd name="connsiteX18" fmla="*/ 2201535 w 6146748"/>
              <a:gd name="connsiteY18" fmla="*/ 1118431 h 2243119"/>
              <a:gd name="connsiteX19" fmla="*/ 2329115 w 6146748"/>
              <a:gd name="connsiteY19" fmla="*/ 1150484 h 2243119"/>
              <a:gd name="connsiteX20" fmla="*/ 2457039 w 6146748"/>
              <a:gd name="connsiteY20" fmla="*/ 1182537 h 2243119"/>
              <a:gd name="connsiteX21" fmla="*/ 2584611 w 6146748"/>
              <a:gd name="connsiteY21" fmla="*/ 1214590 h 2243119"/>
              <a:gd name="connsiteX22" fmla="*/ 2712192 w 6146748"/>
              <a:gd name="connsiteY22" fmla="*/ 1246642 h 2243119"/>
              <a:gd name="connsiteX23" fmla="*/ 2839763 w 6146748"/>
              <a:gd name="connsiteY23" fmla="*/ 1310748 h 2243119"/>
              <a:gd name="connsiteX24" fmla="*/ 2967696 w 6146748"/>
              <a:gd name="connsiteY24" fmla="*/ 1374854 h 2243119"/>
              <a:gd name="connsiteX25" fmla="*/ 3095268 w 6146748"/>
              <a:gd name="connsiteY25" fmla="*/ 1438960 h 2243119"/>
              <a:gd name="connsiteX26" fmla="*/ 3222839 w 6146748"/>
              <a:gd name="connsiteY26" fmla="*/ 1503066 h 2243119"/>
              <a:gd name="connsiteX27" fmla="*/ 3350420 w 6146748"/>
              <a:gd name="connsiteY27" fmla="*/ 1535119 h 2243119"/>
              <a:gd name="connsiteX28" fmla="*/ 3478344 w 6146748"/>
              <a:gd name="connsiteY28" fmla="*/ 1567172 h 2243119"/>
              <a:gd name="connsiteX29" fmla="*/ 3605925 w 6146748"/>
              <a:gd name="connsiteY29" fmla="*/ 1631278 h 2243119"/>
              <a:gd name="connsiteX30" fmla="*/ 3733496 w 6146748"/>
              <a:gd name="connsiteY30" fmla="*/ 1663330 h 2243119"/>
              <a:gd name="connsiteX31" fmla="*/ 3861077 w 6146748"/>
              <a:gd name="connsiteY31" fmla="*/ 1727436 h 2243119"/>
              <a:gd name="connsiteX32" fmla="*/ 3989001 w 6146748"/>
              <a:gd name="connsiteY32" fmla="*/ 1759489 h 2243119"/>
              <a:gd name="connsiteX33" fmla="*/ 4116572 w 6146748"/>
              <a:gd name="connsiteY33" fmla="*/ 1823595 h 2243119"/>
              <a:gd name="connsiteX34" fmla="*/ 4244153 w 6146748"/>
              <a:gd name="connsiteY34" fmla="*/ 1823595 h 2243119"/>
              <a:gd name="connsiteX35" fmla="*/ 4371725 w 6146748"/>
              <a:gd name="connsiteY35" fmla="*/ 1855648 h 2243119"/>
              <a:gd name="connsiteX36" fmla="*/ 4499658 w 6146748"/>
              <a:gd name="connsiteY36" fmla="*/ 1887701 h 2243119"/>
              <a:gd name="connsiteX37" fmla="*/ 4627230 w 6146748"/>
              <a:gd name="connsiteY37" fmla="*/ 1919754 h 2243119"/>
              <a:gd name="connsiteX38" fmla="*/ 4754801 w 6146748"/>
              <a:gd name="connsiteY38" fmla="*/ 1951807 h 2243119"/>
              <a:gd name="connsiteX39" fmla="*/ 4882382 w 6146748"/>
              <a:gd name="connsiteY39" fmla="*/ 1983860 h 2243119"/>
              <a:gd name="connsiteX40" fmla="*/ 5010305 w 6146748"/>
              <a:gd name="connsiteY40" fmla="*/ 2047966 h 2243119"/>
              <a:gd name="connsiteX41" fmla="*/ 5137887 w 6146748"/>
              <a:gd name="connsiteY41" fmla="*/ 2112072 h 2243119"/>
              <a:gd name="connsiteX42" fmla="*/ 5265458 w 6146748"/>
              <a:gd name="connsiteY42" fmla="*/ 2176177 h 2243119"/>
              <a:gd name="connsiteX43" fmla="*/ 5393039 w 6146748"/>
              <a:gd name="connsiteY43" fmla="*/ 2208230 h 2243119"/>
              <a:gd name="connsiteX44" fmla="*/ 5520963 w 6146748"/>
              <a:gd name="connsiteY44" fmla="*/ 2208230 h 2243119"/>
              <a:gd name="connsiteX45" fmla="*/ 5648534 w 6146748"/>
              <a:gd name="connsiteY45" fmla="*/ 2208230 h 2243119"/>
              <a:gd name="connsiteX46" fmla="*/ 5776116 w 6146748"/>
              <a:gd name="connsiteY46" fmla="*/ 2208230 h 2243119"/>
              <a:gd name="connsiteX47" fmla="*/ 5903687 w 6146748"/>
              <a:gd name="connsiteY47" fmla="*/ 2240283 h 2243119"/>
              <a:gd name="connsiteX48" fmla="*/ 6031620 w 6146748"/>
              <a:gd name="connsiteY48" fmla="*/ 2240283 h 2243119"/>
              <a:gd name="connsiteX49" fmla="*/ 6146748 w 6146748"/>
              <a:gd name="connsiteY49" fmla="*/ 2243119 h 2243119"/>
              <a:gd name="connsiteX50" fmla="*/ 6127499 w 6146748"/>
              <a:gd name="connsiteY50" fmla="*/ 19578 h 2243119"/>
              <a:gd name="connsiteX51" fmla="*/ 0 w 6146748"/>
              <a:gd name="connsiteY51" fmla="*/ 0 h 2243119"/>
              <a:gd name="connsiteX0" fmla="*/ 0 w 6151924"/>
              <a:gd name="connsiteY0" fmla="*/ 0 h 2245956"/>
              <a:gd name="connsiteX1" fmla="*/ 36323 w 6151924"/>
              <a:gd name="connsiteY1" fmla="*/ 28126 h 2245956"/>
              <a:gd name="connsiteX2" fmla="*/ 158920 w 6151924"/>
              <a:gd name="connsiteY2" fmla="*/ 60684 h 2245956"/>
              <a:gd name="connsiteX3" fmla="*/ 286497 w 6151924"/>
              <a:gd name="connsiteY3" fmla="*/ 92737 h 2245956"/>
              <a:gd name="connsiteX4" fmla="*/ 414422 w 6151924"/>
              <a:gd name="connsiteY4" fmla="*/ 124790 h 2245956"/>
              <a:gd name="connsiteX5" fmla="*/ 541998 w 6151924"/>
              <a:gd name="connsiteY5" fmla="*/ 188896 h 2245956"/>
              <a:gd name="connsiteX6" fmla="*/ 669575 w 6151924"/>
              <a:gd name="connsiteY6" fmla="*/ 220949 h 2245956"/>
              <a:gd name="connsiteX7" fmla="*/ 797150 w 6151924"/>
              <a:gd name="connsiteY7" fmla="*/ 317107 h 2245956"/>
              <a:gd name="connsiteX8" fmla="*/ 925075 w 6151924"/>
              <a:gd name="connsiteY8" fmla="*/ 381213 h 2245956"/>
              <a:gd name="connsiteX9" fmla="*/ 1052649 w 6151924"/>
              <a:gd name="connsiteY9" fmla="*/ 477372 h 2245956"/>
              <a:gd name="connsiteX10" fmla="*/ 1180230 w 6151924"/>
              <a:gd name="connsiteY10" fmla="*/ 573531 h 2245956"/>
              <a:gd name="connsiteX11" fmla="*/ 1307801 w 6151924"/>
              <a:gd name="connsiteY11" fmla="*/ 605584 h 2245956"/>
              <a:gd name="connsiteX12" fmla="*/ 1435734 w 6151924"/>
              <a:gd name="connsiteY12" fmla="*/ 669690 h 2245956"/>
              <a:gd name="connsiteX13" fmla="*/ 1563306 w 6151924"/>
              <a:gd name="connsiteY13" fmla="*/ 765848 h 2245956"/>
              <a:gd name="connsiteX14" fmla="*/ 1690877 w 6151924"/>
              <a:gd name="connsiteY14" fmla="*/ 829954 h 2245956"/>
              <a:gd name="connsiteX15" fmla="*/ 1818458 w 6151924"/>
              <a:gd name="connsiteY15" fmla="*/ 926113 h 2245956"/>
              <a:gd name="connsiteX16" fmla="*/ 1946382 w 6151924"/>
              <a:gd name="connsiteY16" fmla="*/ 990219 h 2245956"/>
              <a:gd name="connsiteX17" fmla="*/ 2073963 w 6151924"/>
              <a:gd name="connsiteY17" fmla="*/ 1054325 h 2245956"/>
              <a:gd name="connsiteX18" fmla="*/ 2201535 w 6151924"/>
              <a:gd name="connsiteY18" fmla="*/ 1118431 h 2245956"/>
              <a:gd name="connsiteX19" fmla="*/ 2329115 w 6151924"/>
              <a:gd name="connsiteY19" fmla="*/ 1150484 h 2245956"/>
              <a:gd name="connsiteX20" fmla="*/ 2457039 w 6151924"/>
              <a:gd name="connsiteY20" fmla="*/ 1182537 h 2245956"/>
              <a:gd name="connsiteX21" fmla="*/ 2584611 w 6151924"/>
              <a:gd name="connsiteY21" fmla="*/ 1214590 h 2245956"/>
              <a:gd name="connsiteX22" fmla="*/ 2712192 w 6151924"/>
              <a:gd name="connsiteY22" fmla="*/ 1246642 h 2245956"/>
              <a:gd name="connsiteX23" fmla="*/ 2839763 w 6151924"/>
              <a:gd name="connsiteY23" fmla="*/ 1310748 h 2245956"/>
              <a:gd name="connsiteX24" fmla="*/ 2967696 w 6151924"/>
              <a:gd name="connsiteY24" fmla="*/ 1374854 h 2245956"/>
              <a:gd name="connsiteX25" fmla="*/ 3095268 w 6151924"/>
              <a:gd name="connsiteY25" fmla="*/ 1438960 h 2245956"/>
              <a:gd name="connsiteX26" fmla="*/ 3222839 w 6151924"/>
              <a:gd name="connsiteY26" fmla="*/ 1503066 h 2245956"/>
              <a:gd name="connsiteX27" fmla="*/ 3350420 w 6151924"/>
              <a:gd name="connsiteY27" fmla="*/ 1535119 h 2245956"/>
              <a:gd name="connsiteX28" fmla="*/ 3478344 w 6151924"/>
              <a:gd name="connsiteY28" fmla="*/ 1567172 h 2245956"/>
              <a:gd name="connsiteX29" fmla="*/ 3605925 w 6151924"/>
              <a:gd name="connsiteY29" fmla="*/ 1631278 h 2245956"/>
              <a:gd name="connsiteX30" fmla="*/ 3733496 w 6151924"/>
              <a:gd name="connsiteY30" fmla="*/ 1663330 h 2245956"/>
              <a:gd name="connsiteX31" fmla="*/ 3861077 w 6151924"/>
              <a:gd name="connsiteY31" fmla="*/ 1727436 h 2245956"/>
              <a:gd name="connsiteX32" fmla="*/ 3989001 w 6151924"/>
              <a:gd name="connsiteY32" fmla="*/ 1759489 h 2245956"/>
              <a:gd name="connsiteX33" fmla="*/ 4116572 w 6151924"/>
              <a:gd name="connsiteY33" fmla="*/ 1823595 h 2245956"/>
              <a:gd name="connsiteX34" fmla="*/ 4244153 w 6151924"/>
              <a:gd name="connsiteY34" fmla="*/ 1823595 h 2245956"/>
              <a:gd name="connsiteX35" fmla="*/ 4371725 w 6151924"/>
              <a:gd name="connsiteY35" fmla="*/ 1855648 h 2245956"/>
              <a:gd name="connsiteX36" fmla="*/ 4499658 w 6151924"/>
              <a:gd name="connsiteY36" fmla="*/ 1887701 h 2245956"/>
              <a:gd name="connsiteX37" fmla="*/ 4627230 w 6151924"/>
              <a:gd name="connsiteY37" fmla="*/ 1919754 h 2245956"/>
              <a:gd name="connsiteX38" fmla="*/ 4754801 w 6151924"/>
              <a:gd name="connsiteY38" fmla="*/ 1951807 h 2245956"/>
              <a:gd name="connsiteX39" fmla="*/ 4882382 w 6151924"/>
              <a:gd name="connsiteY39" fmla="*/ 1983860 h 2245956"/>
              <a:gd name="connsiteX40" fmla="*/ 5010305 w 6151924"/>
              <a:gd name="connsiteY40" fmla="*/ 2047966 h 2245956"/>
              <a:gd name="connsiteX41" fmla="*/ 5137887 w 6151924"/>
              <a:gd name="connsiteY41" fmla="*/ 2112072 h 2245956"/>
              <a:gd name="connsiteX42" fmla="*/ 5265458 w 6151924"/>
              <a:gd name="connsiteY42" fmla="*/ 2176177 h 2245956"/>
              <a:gd name="connsiteX43" fmla="*/ 5393039 w 6151924"/>
              <a:gd name="connsiteY43" fmla="*/ 2208230 h 2245956"/>
              <a:gd name="connsiteX44" fmla="*/ 5520963 w 6151924"/>
              <a:gd name="connsiteY44" fmla="*/ 2208230 h 2245956"/>
              <a:gd name="connsiteX45" fmla="*/ 5648534 w 6151924"/>
              <a:gd name="connsiteY45" fmla="*/ 2208230 h 2245956"/>
              <a:gd name="connsiteX46" fmla="*/ 5776116 w 6151924"/>
              <a:gd name="connsiteY46" fmla="*/ 2208230 h 2245956"/>
              <a:gd name="connsiteX47" fmla="*/ 5903687 w 6151924"/>
              <a:gd name="connsiteY47" fmla="*/ 2240283 h 2245956"/>
              <a:gd name="connsiteX48" fmla="*/ 6031620 w 6151924"/>
              <a:gd name="connsiteY48" fmla="*/ 2240283 h 2245956"/>
              <a:gd name="connsiteX49" fmla="*/ 6151924 w 6151924"/>
              <a:gd name="connsiteY49" fmla="*/ 2245956 h 2245956"/>
              <a:gd name="connsiteX50" fmla="*/ 6127499 w 6151924"/>
              <a:gd name="connsiteY50" fmla="*/ 19578 h 2245956"/>
              <a:gd name="connsiteX51" fmla="*/ 0 w 6151924"/>
              <a:gd name="connsiteY51" fmla="*/ 0 h 2245956"/>
              <a:gd name="connsiteX0" fmla="*/ 0 w 6151924"/>
              <a:gd name="connsiteY0" fmla="*/ 0 h 2245956"/>
              <a:gd name="connsiteX1" fmla="*/ 36323 w 6151924"/>
              <a:gd name="connsiteY1" fmla="*/ 28126 h 2245956"/>
              <a:gd name="connsiteX2" fmla="*/ 158920 w 6151924"/>
              <a:gd name="connsiteY2" fmla="*/ 60684 h 2245956"/>
              <a:gd name="connsiteX3" fmla="*/ 286497 w 6151924"/>
              <a:gd name="connsiteY3" fmla="*/ 92737 h 2245956"/>
              <a:gd name="connsiteX4" fmla="*/ 414422 w 6151924"/>
              <a:gd name="connsiteY4" fmla="*/ 124790 h 2245956"/>
              <a:gd name="connsiteX5" fmla="*/ 541998 w 6151924"/>
              <a:gd name="connsiteY5" fmla="*/ 188896 h 2245956"/>
              <a:gd name="connsiteX6" fmla="*/ 669575 w 6151924"/>
              <a:gd name="connsiteY6" fmla="*/ 220949 h 2245956"/>
              <a:gd name="connsiteX7" fmla="*/ 797150 w 6151924"/>
              <a:gd name="connsiteY7" fmla="*/ 317107 h 2245956"/>
              <a:gd name="connsiteX8" fmla="*/ 925075 w 6151924"/>
              <a:gd name="connsiteY8" fmla="*/ 381213 h 2245956"/>
              <a:gd name="connsiteX9" fmla="*/ 1052649 w 6151924"/>
              <a:gd name="connsiteY9" fmla="*/ 477372 h 2245956"/>
              <a:gd name="connsiteX10" fmla="*/ 1180230 w 6151924"/>
              <a:gd name="connsiteY10" fmla="*/ 573531 h 2245956"/>
              <a:gd name="connsiteX11" fmla="*/ 1307801 w 6151924"/>
              <a:gd name="connsiteY11" fmla="*/ 605584 h 2245956"/>
              <a:gd name="connsiteX12" fmla="*/ 1435734 w 6151924"/>
              <a:gd name="connsiteY12" fmla="*/ 669690 h 2245956"/>
              <a:gd name="connsiteX13" fmla="*/ 1563306 w 6151924"/>
              <a:gd name="connsiteY13" fmla="*/ 765848 h 2245956"/>
              <a:gd name="connsiteX14" fmla="*/ 1690877 w 6151924"/>
              <a:gd name="connsiteY14" fmla="*/ 829954 h 2245956"/>
              <a:gd name="connsiteX15" fmla="*/ 1818458 w 6151924"/>
              <a:gd name="connsiteY15" fmla="*/ 926113 h 2245956"/>
              <a:gd name="connsiteX16" fmla="*/ 1946382 w 6151924"/>
              <a:gd name="connsiteY16" fmla="*/ 990219 h 2245956"/>
              <a:gd name="connsiteX17" fmla="*/ 2073963 w 6151924"/>
              <a:gd name="connsiteY17" fmla="*/ 1054325 h 2245956"/>
              <a:gd name="connsiteX18" fmla="*/ 2201535 w 6151924"/>
              <a:gd name="connsiteY18" fmla="*/ 1118431 h 2245956"/>
              <a:gd name="connsiteX19" fmla="*/ 2329115 w 6151924"/>
              <a:gd name="connsiteY19" fmla="*/ 1150484 h 2245956"/>
              <a:gd name="connsiteX20" fmla="*/ 2457039 w 6151924"/>
              <a:gd name="connsiteY20" fmla="*/ 1182537 h 2245956"/>
              <a:gd name="connsiteX21" fmla="*/ 2584611 w 6151924"/>
              <a:gd name="connsiteY21" fmla="*/ 1214590 h 2245956"/>
              <a:gd name="connsiteX22" fmla="*/ 2712192 w 6151924"/>
              <a:gd name="connsiteY22" fmla="*/ 1246642 h 2245956"/>
              <a:gd name="connsiteX23" fmla="*/ 2839763 w 6151924"/>
              <a:gd name="connsiteY23" fmla="*/ 1310748 h 2245956"/>
              <a:gd name="connsiteX24" fmla="*/ 2967696 w 6151924"/>
              <a:gd name="connsiteY24" fmla="*/ 1374854 h 2245956"/>
              <a:gd name="connsiteX25" fmla="*/ 3095268 w 6151924"/>
              <a:gd name="connsiteY25" fmla="*/ 1438960 h 2245956"/>
              <a:gd name="connsiteX26" fmla="*/ 3222839 w 6151924"/>
              <a:gd name="connsiteY26" fmla="*/ 1503066 h 2245956"/>
              <a:gd name="connsiteX27" fmla="*/ 3350420 w 6151924"/>
              <a:gd name="connsiteY27" fmla="*/ 1535119 h 2245956"/>
              <a:gd name="connsiteX28" fmla="*/ 3478344 w 6151924"/>
              <a:gd name="connsiteY28" fmla="*/ 1567172 h 2245956"/>
              <a:gd name="connsiteX29" fmla="*/ 3605925 w 6151924"/>
              <a:gd name="connsiteY29" fmla="*/ 1631278 h 2245956"/>
              <a:gd name="connsiteX30" fmla="*/ 3733496 w 6151924"/>
              <a:gd name="connsiteY30" fmla="*/ 1663330 h 2245956"/>
              <a:gd name="connsiteX31" fmla="*/ 3861077 w 6151924"/>
              <a:gd name="connsiteY31" fmla="*/ 1727436 h 2245956"/>
              <a:gd name="connsiteX32" fmla="*/ 3989001 w 6151924"/>
              <a:gd name="connsiteY32" fmla="*/ 1759489 h 2245956"/>
              <a:gd name="connsiteX33" fmla="*/ 4116572 w 6151924"/>
              <a:gd name="connsiteY33" fmla="*/ 1823595 h 2245956"/>
              <a:gd name="connsiteX34" fmla="*/ 4244153 w 6151924"/>
              <a:gd name="connsiteY34" fmla="*/ 1823595 h 2245956"/>
              <a:gd name="connsiteX35" fmla="*/ 4371725 w 6151924"/>
              <a:gd name="connsiteY35" fmla="*/ 1855648 h 2245956"/>
              <a:gd name="connsiteX36" fmla="*/ 4499658 w 6151924"/>
              <a:gd name="connsiteY36" fmla="*/ 1887701 h 2245956"/>
              <a:gd name="connsiteX37" fmla="*/ 4627230 w 6151924"/>
              <a:gd name="connsiteY37" fmla="*/ 1919754 h 2245956"/>
              <a:gd name="connsiteX38" fmla="*/ 4754801 w 6151924"/>
              <a:gd name="connsiteY38" fmla="*/ 1951807 h 2245956"/>
              <a:gd name="connsiteX39" fmla="*/ 4882382 w 6151924"/>
              <a:gd name="connsiteY39" fmla="*/ 1983860 h 2245956"/>
              <a:gd name="connsiteX40" fmla="*/ 5010305 w 6151924"/>
              <a:gd name="connsiteY40" fmla="*/ 2047966 h 2245956"/>
              <a:gd name="connsiteX41" fmla="*/ 5137887 w 6151924"/>
              <a:gd name="connsiteY41" fmla="*/ 2112072 h 2245956"/>
              <a:gd name="connsiteX42" fmla="*/ 5265458 w 6151924"/>
              <a:gd name="connsiteY42" fmla="*/ 2176177 h 2245956"/>
              <a:gd name="connsiteX43" fmla="*/ 5393039 w 6151924"/>
              <a:gd name="connsiteY43" fmla="*/ 2208230 h 2245956"/>
              <a:gd name="connsiteX44" fmla="*/ 5520963 w 6151924"/>
              <a:gd name="connsiteY44" fmla="*/ 2208230 h 2245956"/>
              <a:gd name="connsiteX45" fmla="*/ 5648534 w 6151924"/>
              <a:gd name="connsiteY45" fmla="*/ 2208230 h 2245956"/>
              <a:gd name="connsiteX46" fmla="*/ 5776116 w 6151924"/>
              <a:gd name="connsiteY46" fmla="*/ 2208230 h 2245956"/>
              <a:gd name="connsiteX47" fmla="*/ 5903687 w 6151924"/>
              <a:gd name="connsiteY47" fmla="*/ 2240283 h 2245956"/>
              <a:gd name="connsiteX48" fmla="*/ 6031620 w 6151924"/>
              <a:gd name="connsiteY48" fmla="*/ 2240283 h 2245956"/>
              <a:gd name="connsiteX49" fmla="*/ 6151924 w 6151924"/>
              <a:gd name="connsiteY49" fmla="*/ 2245956 h 2245956"/>
              <a:gd name="connsiteX50" fmla="*/ 6135390 w 6151924"/>
              <a:gd name="connsiteY50" fmla="*/ 19578 h 2245956"/>
              <a:gd name="connsiteX51" fmla="*/ 0 w 6151924"/>
              <a:gd name="connsiteY51" fmla="*/ 0 h 2245956"/>
              <a:gd name="connsiteX0" fmla="*/ 0 w 6162276"/>
              <a:gd name="connsiteY0" fmla="*/ 0 h 2243119"/>
              <a:gd name="connsiteX1" fmla="*/ 36323 w 6162276"/>
              <a:gd name="connsiteY1" fmla="*/ 28126 h 2243119"/>
              <a:gd name="connsiteX2" fmla="*/ 158920 w 6162276"/>
              <a:gd name="connsiteY2" fmla="*/ 60684 h 2243119"/>
              <a:gd name="connsiteX3" fmla="*/ 286497 w 6162276"/>
              <a:gd name="connsiteY3" fmla="*/ 92737 h 2243119"/>
              <a:gd name="connsiteX4" fmla="*/ 414422 w 6162276"/>
              <a:gd name="connsiteY4" fmla="*/ 124790 h 2243119"/>
              <a:gd name="connsiteX5" fmla="*/ 541998 w 6162276"/>
              <a:gd name="connsiteY5" fmla="*/ 188896 h 2243119"/>
              <a:gd name="connsiteX6" fmla="*/ 669575 w 6162276"/>
              <a:gd name="connsiteY6" fmla="*/ 220949 h 2243119"/>
              <a:gd name="connsiteX7" fmla="*/ 797150 w 6162276"/>
              <a:gd name="connsiteY7" fmla="*/ 317107 h 2243119"/>
              <a:gd name="connsiteX8" fmla="*/ 925075 w 6162276"/>
              <a:gd name="connsiteY8" fmla="*/ 381213 h 2243119"/>
              <a:gd name="connsiteX9" fmla="*/ 1052649 w 6162276"/>
              <a:gd name="connsiteY9" fmla="*/ 477372 h 2243119"/>
              <a:gd name="connsiteX10" fmla="*/ 1180230 w 6162276"/>
              <a:gd name="connsiteY10" fmla="*/ 573531 h 2243119"/>
              <a:gd name="connsiteX11" fmla="*/ 1307801 w 6162276"/>
              <a:gd name="connsiteY11" fmla="*/ 605584 h 2243119"/>
              <a:gd name="connsiteX12" fmla="*/ 1435734 w 6162276"/>
              <a:gd name="connsiteY12" fmla="*/ 669690 h 2243119"/>
              <a:gd name="connsiteX13" fmla="*/ 1563306 w 6162276"/>
              <a:gd name="connsiteY13" fmla="*/ 765848 h 2243119"/>
              <a:gd name="connsiteX14" fmla="*/ 1690877 w 6162276"/>
              <a:gd name="connsiteY14" fmla="*/ 829954 h 2243119"/>
              <a:gd name="connsiteX15" fmla="*/ 1818458 w 6162276"/>
              <a:gd name="connsiteY15" fmla="*/ 926113 h 2243119"/>
              <a:gd name="connsiteX16" fmla="*/ 1946382 w 6162276"/>
              <a:gd name="connsiteY16" fmla="*/ 990219 h 2243119"/>
              <a:gd name="connsiteX17" fmla="*/ 2073963 w 6162276"/>
              <a:gd name="connsiteY17" fmla="*/ 1054325 h 2243119"/>
              <a:gd name="connsiteX18" fmla="*/ 2201535 w 6162276"/>
              <a:gd name="connsiteY18" fmla="*/ 1118431 h 2243119"/>
              <a:gd name="connsiteX19" fmla="*/ 2329115 w 6162276"/>
              <a:gd name="connsiteY19" fmla="*/ 1150484 h 2243119"/>
              <a:gd name="connsiteX20" fmla="*/ 2457039 w 6162276"/>
              <a:gd name="connsiteY20" fmla="*/ 1182537 h 2243119"/>
              <a:gd name="connsiteX21" fmla="*/ 2584611 w 6162276"/>
              <a:gd name="connsiteY21" fmla="*/ 1214590 h 2243119"/>
              <a:gd name="connsiteX22" fmla="*/ 2712192 w 6162276"/>
              <a:gd name="connsiteY22" fmla="*/ 1246642 h 2243119"/>
              <a:gd name="connsiteX23" fmla="*/ 2839763 w 6162276"/>
              <a:gd name="connsiteY23" fmla="*/ 1310748 h 2243119"/>
              <a:gd name="connsiteX24" fmla="*/ 2967696 w 6162276"/>
              <a:gd name="connsiteY24" fmla="*/ 1374854 h 2243119"/>
              <a:gd name="connsiteX25" fmla="*/ 3095268 w 6162276"/>
              <a:gd name="connsiteY25" fmla="*/ 1438960 h 2243119"/>
              <a:gd name="connsiteX26" fmla="*/ 3222839 w 6162276"/>
              <a:gd name="connsiteY26" fmla="*/ 1503066 h 2243119"/>
              <a:gd name="connsiteX27" fmla="*/ 3350420 w 6162276"/>
              <a:gd name="connsiteY27" fmla="*/ 1535119 h 2243119"/>
              <a:gd name="connsiteX28" fmla="*/ 3478344 w 6162276"/>
              <a:gd name="connsiteY28" fmla="*/ 1567172 h 2243119"/>
              <a:gd name="connsiteX29" fmla="*/ 3605925 w 6162276"/>
              <a:gd name="connsiteY29" fmla="*/ 1631278 h 2243119"/>
              <a:gd name="connsiteX30" fmla="*/ 3733496 w 6162276"/>
              <a:gd name="connsiteY30" fmla="*/ 1663330 h 2243119"/>
              <a:gd name="connsiteX31" fmla="*/ 3861077 w 6162276"/>
              <a:gd name="connsiteY31" fmla="*/ 1727436 h 2243119"/>
              <a:gd name="connsiteX32" fmla="*/ 3989001 w 6162276"/>
              <a:gd name="connsiteY32" fmla="*/ 1759489 h 2243119"/>
              <a:gd name="connsiteX33" fmla="*/ 4116572 w 6162276"/>
              <a:gd name="connsiteY33" fmla="*/ 1823595 h 2243119"/>
              <a:gd name="connsiteX34" fmla="*/ 4244153 w 6162276"/>
              <a:gd name="connsiteY34" fmla="*/ 1823595 h 2243119"/>
              <a:gd name="connsiteX35" fmla="*/ 4371725 w 6162276"/>
              <a:gd name="connsiteY35" fmla="*/ 1855648 h 2243119"/>
              <a:gd name="connsiteX36" fmla="*/ 4499658 w 6162276"/>
              <a:gd name="connsiteY36" fmla="*/ 1887701 h 2243119"/>
              <a:gd name="connsiteX37" fmla="*/ 4627230 w 6162276"/>
              <a:gd name="connsiteY37" fmla="*/ 1919754 h 2243119"/>
              <a:gd name="connsiteX38" fmla="*/ 4754801 w 6162276"/>
              <a:gd name="connsiteY38" fmla="*/ 1951807 h 2243119"/>
              <a:gd name="connsiteX39" fmla="*/ 4882382 w 6162276"/>
              <a:gd name="connsiteY39" fmla="*/ 1983860 h 2243119"/>
              <a:gd name="connsiteX40" fmla="*/ 5010305 w 6162276"/>
              <a:gd name="connsiteY40" fmla="*/ 2047966 h 2243119"/>
              <a:gd name="connsiteX41" fmla="*/ 5137887 w 6162276"/>
              <a:gd name="connsiteY41" fmla="*/ 2112072 h 2243119"/>
              <a:gd name="connsiteX42" fmla="*/ 5265458 w 6162276"/>
              <a:gd name="connsiteY42" fmla="*/ 2176177 h 2243119"/>
              <a:gd name="connsiteX43" fmla="*/ 5393039 w 6162276"/>
              <a:gd name="connsiteY43" fmla="*/ 2208230 h 2243119"/>
              <a:gd name="connsiteX44" fmla="*/ 5520963 w 6162276"/>
              <a:gd name="connsiteY44" fmla="*/ 2208230 h 2243119"/>
              <a:gd name="connsiteX45" fmla="*/ 5648534 w 6162276"/>
              <a:gd name="connsiteY45" fmla="*/ 2208230 h 2243119"/>
              <a:gd name="connsiteX46" fmla="*/ 5776116 w 6162276"/>
              <a:gd name="connsiteY46" fmla="*/ 2208230 h 2243119"/>
              <a:gd name="connsiteX47" fmla="*/ 5903687 w 6162276"/>
              <a:gd name="connsiteY47" fmla="*/ 2240283 h 2243119"/>
              <a:gd name="connsiteX48" fmla="*/ 6031620 w 6162276"/>
              <a:gd name="connsiteY48" fmla="*/ 2240283 h 2243119"/>
              <a:gd name="connsiteX49" fmla="*/ 6162276 w 6162276"/>
              <a:gd name="connsiteY49" fmla="*/ 2243119 h 2243119"/>
              <a:gd name="connsiteX50" fmla="*/ 6135390 w 6162276"/>
              <a:gd name="connsiteY50" fmla="*/ 19578 h 2243119"/>
              <a:gd name="connsiteX51" fmla="*/ 0 w 6162276"/>
              <a:gd name="connsiteY51" fmla="*/ 0 h 2243119"/>
              <a:gd name="connsiteX0" fmla="*/ 0 w 6162276"/>
              <a:gd name="connsiteY0" fmla="*/ 0 h 2243119"/>
              <a:gd name="connsiteX1" fmla="*/ 36323 w 6162276"/>
              <a:gd name="connsiteY1" fmla="*/ 28126 h 2243119"/>
              <a:gd name="connsiteX2" fmla="*/ 158920 w 6162276"/>
              <a:gd name="connsiteY2" fmla="*/ 60684 h 2243119"/>
              <a:gd name="connsiteX3" fmla="*/ 286497 w 6162276"/>
              <a:gd name="connsiteY3" fmla="*/ 92737 h 2243119"/>
              <a:gd name="connsiteX4" fmla="*/ 414422 w 6162276"/>
              <a:gd name="connsiteY4" fmla="*/ 124790 h 2243119"/>
              <a:gd name="connsiteX5" fmla="*/ 541998 w 6162276"/>
              <a:gd name="connsiteY5" fmla="*/ 188896 h 2243119"/>
              <a:gd name="connsiteX6" fmla="*/ 669575 w 6162276"/>
              <a:gd name="connsiteY6" fmla="*/ 220949 h 2243119"/>
              <a:gd name="connsiteX7" fmla="*/ 797150 w 6162276"/>
              <a:gd name="connsiteY7" fmla="*/ 317107 h 2243119"/>
              <a:gd name="connsiteX8" fmla="*/ 925075 w 6162276"/>
              <a:gd name="connsiteY8" fmla="*/ 381213 h 2243119"/>
              <a:gd name="connsiteX9" fmla="*/ 1052649 w 6162276"/>
              <a:gd name="connsiteY9" fmla="*/ 477372 h 2243119"/>
              <a:gd name="connsiteX10" fmla="*/ 1180230 w 6162276"/>
              <a:gd name="connsiteY10" fmla="*/ 573531 h 2243119"/>
              <a:gd name="connsiteX11" fmla="*/ 1307801 w 6162276"/>
              <a:gd name="connsiteY11" fmla="*/ 605584 h 2243119"/>
              <a:gd name="connsiteX12" fmla="*/ 1435734 w 6162276"/>
              <a:gd name="connsiteY12" fmla="*/ 669690 h 2243119"/>
              <a:gd name="connsiteX13" fmla="*/ 1563306 w 6162276"/>
              <a:gd name="connsiteY13" fmla="*/ 765848 h 2243119"/>
              <a:gd name="connsiteX14" fmla="*/ 1690877 w 6162276"/>
              <a:gd name="connsiteY14" fmla="*/ 829954 h 2243119"/>
              <a:gd name="connsiteX15" fmla="*/ 1818458 w 6162276"/>
              <a:gd name="connsiteY15" fmla="*/ 926113 h 2243119"/>
              <a:gd name="connsiteX16" fmla="*/ 1946382 w 6162276"/>
              <a:gd name="connsiteY16" fmla="*/ 990219 h 2243119"/>
              <a:gd name="connsiteX17" fmla="*/ 2073963 w 6162276"/>
              <a:gd name="connsiteY17" fmla="*/ 1054325 h 2243119"/>
              <a:gd name="connsiteX18" fmla="*/ 2201535 w 6162276"/>
              <a:gd name="connsiteY18" fmla="*/ 1118431 h 2243119"/>
              <a:gd name="connsiteX19" fmla="*/ 2329115 w 6162276"/>
              <a:gd name="connsiteY19" fmla="*/ 1150484 h 2243119"/>
              <a:gd name="connsiteX20" fmla="*/ 2457039 w 6162276"/>
              <a:gd name="connsiteY20" fmla="*/ 1182537 h 2243119"/>
              <a:gd name="connsiteX21" fmla="*/ 2584611 w 6162276"/>
              <a:gd name="connsiteY21" fmla="*/ 1214590 h 2243119"/>
              <a:gd name="connsiteX22" fmla="*/ 2712192 w 6162276"/>
              <a:gd name="connsiteY22" fmla="*/ 1246642 h 2243119"/>
              <a:gd name="connsiteX23" fmla="*/ 2839763 w 6162276"/>
              <a:gd name="connsiteY23" fmla="*/ 1310748 h 2243119"/>
              <a:gd name="connsiteX24" fmla="*/ 2967696 w 6162276"/>
              <a:gd name="connsiteY24" fmla="*/ 1374854 h 2243119"/>
              <a:gd name="connsiteX25" fmla="*/ 3095268 w 6162276"/>
              <a:gd name="connsiteY25" fmla="*/ 1438960 h 2243119"/>
              <a:gd name="connsiteX26" fmla="*/ 3222839 w 6162276"/>
              <a:gd name="connsiteY26" fmla="*/ 1503066 h 2243119"/>
              <a:gd name="connsiteX27" fmla="*/ 3350420 w 6162276"/>
              <a:gd name="connsiteY27" fmla="*/ 1535119 h 2243119"/>
              <a:gd name="connsiteX28" fmla="*/ 3478344 w 6162276"/>
              <a:gd name="connsiteY28" fmla="*/ 1567172 h 2243119"/>
              <a:gd name="connsiteX29" fmla="*/ 3605925 w 6162276"/>
              <a:gd name="connsiteY29" fmla="*/ 1631278 h 2243119"/>
              <a:gd name="connsiteX30" fmla="*/ 3733496 w 6162276"/>
              <a:gd name="connsiteY30" fmla="*/ 1663330 h 2243119"/>
              <a:gd name="connsiteX31" fmla="*/ 3861077 w 6162276"/>
              <a:gd name="connsiteY31" fmla="*/ 1727436 h 2243119"/>
              <a:gd name="connsiteX32" fmla="*/ 3989001 w 6162276"/>
              <a:gd name="connsiteY32" fmla="*/ 1759489 h 2243119"/>
              <a:gd name="connsiteX33" fmla="*/ 4116572 w 6162276"/>
              <a:gd name="connsiteY33" fmla="*/ 1823595 h 2243119"/>
              <a:gd name="connsiteX34" fmla="*/ 4244153 w 6162276"/>
              <a:gd name="connsiteY34" fmla="*/ 1823595 h 2243119"/>
              <a:gd name="connsiteX35" fmla="*/ 4371725 w 6162276"/>
              <a:gd name="connsiteY35" fmla="*/ 1855648 h 2243119"/>
              <a:gd name="connsiteX36" fmla="*/ 4499658 w 6162276"/>
              <a:gd name="connsiteY36" fmla="*/ 1887701 h 2243119"/>
              <a:gd name="connsiteX37" fmla="*/ 4627230 w 6162276"/>
              <a:gd name="connsiteY37" fmla="*/ 1919754 h 2243119"/>
              <a:gd name="connsiteX38" fmla="*/ 4754801 w 6162276"/>
              <a:gd name="connsiteY38" fmla="*/ 1951807 h 2243119"/>
              <a:gd name="connsiteX39" fmla="*/ 4882382 w 6162276"/>
              <a:gd name="connsiteY39" fmla="*/ 1983860 h 2243119"/>
              <a:gd name="connsiteX40" fmla="*/ 5010305 w 6162276"/>
              <a:gd name="connsiteY40" fmla="*/ 2047966 h 2243119"/>
              <a:gd name="connsiteX41" fmla="*/ 5137887 w 6162276"/>
              <a:gd name="connsiteY41" fmla="*/ 2112072 h 2243119"/>
              <a:gd name="connsiteX42" fmla="*/ 5265458 w 6162276"/>
              <a:gd name="connsiteY42" fmla="*/ 2176177 h 2243119"/>
              <a:gd name="connsiteX43" fmla="*/ 5393039 w 6162276"/>
              <a:gd name="connsiteY43" fmla="*/ 2208230 h 2243119"/>
              <a:gd name="connsiteX44" fmla="*/ 5520963 w 6162276"/>
              <a:gd name="connsiteY44" fmla="*/ 2208230 h 2243119"/>
              <a:gd name="connsiteX45" fmla="*/ 5648534 w 6162276"/>
              <a:gd name="connsiteY45" fmla="*/ 2208230 h 2243119"/>
              <a:gd name="connsiteX46" fmla="*/ 5776116 w 6162276"/>
              <a:gd name="connsiteY46" fmla="*/ 2208230 h 2243119"/>
              <a:gd name="connsiteX47" fmla="*/ 5903687 w 6162276"/>
              <a:gd name="connsiteY47" fmla="*/ 2240283 h 2243119"/>
              <a:gd name="connsiteX48" fmla="*/ 6031620 w 6162276"/>
              <a:gd name="connsiteY48" fmla="*/ 2240283 h 2243119"/>
              <a:gd name="connsiteX49" fmla="*/ 6162276 w 6162276"/>
              <a:gd name="connsiteY49" fmla="*/ 2243119 h 2243119"/>
              <a:gd name="connsiteX50" fmla="*/ 6145742 w 6162276"/>
              <a:gd name="connsiteY50" fmla="*/ 19578 h 2243119"/>
              <a:gd name="connsiteX51" fmla="*/ 0 w 6162276"/>
              <a:gd name="connsiteY51" fmla="*/ 0 h 2243119"/>
              <a:gd name="connsiteX0" fmla="*/ 0 w 6162276"/>
              <a:gd name="connsiteY0" fmla="*/ 0 h 2243119"/>
              <a:gd name="connsiteX1" fmla="*/ 36323 w 6162276"/>
              <a:gd name="connsiteY1" fmla="*/ 28126 h 2243119"/>
              <a:gd name="connsiteX2" fmla="*/ 158920 w 6162276"/>
              <a:gd name="connsiteY2" fmla="*/ 60684 h 2243119"/>
              <a:gd name="connsiteX3" fmla="*/ 286497 w 6162276"/>
              <a:gd name="connsiteY3" fmla="*/ 92737 h 2243119"/>
              <a:gd name="connsiteX4" fmla="*/ 414422 w 6162276"/>
              <a:gd name="connsiteY4" fmla="*/ 124790 h 2243119"/>
              <a:gd name="connsiteX5" fmla="*/ 541998 w 6162276"/>
              <a:gd name="connsiteY5" fmla="*/ 188896 h 2243119"/>
              <a:gd name="connsiteX6" fmla="*/ 669575 w 6162276"/>
              <a:gd name="connsiteY6" fmla="*/ 220949 h 2243119"/>
              <a:gd name="connsiteX7" fmla="*/ 797150 w 6162276"/>
              <a:gd name="connsiteY7" fmla="*/ 317107 h 2243119"/>
              <a:gd name="connsiteX8" fmla="*/ 925075 w 6162276"/>
              <a:gd name="connsiteY8" fmla="*/ 381213 h 2243119"/>
              <a:gd name="connsiteX9" fmla="*/ 1052649 w 6162276"/>
              <a:gd name="connsiteY9" fmla="*/ 477372 h 2243119"/>
              <a:gd name="connsiteX10" fmla="*/ 1180230 w 6162276"/>
              <a:gd name="connsiteY10" fmla="*/ 573531 h 2243119"/>
              <a:gd name="connsiteX11" fmla="*/ 1307801 w 6162276"/>
              <a:gd name="connsiteY11" fmla="*/ 605584 h 2243119"/>
              <a:gd name="connsiteX12" fmla="*/ 1435734 w 6162276"/>
              <a:gd name="connsiteY12" fmla="*/ 669690 h 2243119"/>
              <a:gd name="connsiteX13" fmla="*/ 1563306 w 6162276"/>
              <a:gd name="connsiteY13" fmla="*/ 765848 h 2243119"/>
              <a:gd name="connsiteX14" fmla="*/ 1690877 w 6162276"/>
              <a:gd name="connsiteY14" fmla="*/ 829954 h 2243119"/>
              <a:gd name="connsiteX15" fmla="*/ 1818458 w 6162276"/>
              <a:gd name="connsiteY15" fmla="*/ 926113 h 2243119"/>
              <a:gd name="connsiteX16" fmla="*/ 1946382 w 6162276"/>
              <a:gd name="connsiteY16" fmla="*/ 990219 h 2243119"/>
              <a:gd name="connsiteX17" fmla="*/ 2073963 w 6162276"/>
              <a:gd name="connsiteY17" fmla="*/ 1054325 h 2243119"/>
              <a:gd name="connsiteX18" fmla="*/ 2201535 w 6162276"/>
              <a:gd name="connsiteY18" fmla="*/ 1118431 h 2243119"/>
              <a:gd name="connsiteX19" fmla="*/ 2329115 w 6162276"/>
              <a:gd name="connsiteY19" fmla="*/ 1150484 h 2243119"/>
              <a:gd name="connsiteX20" fmla="*/ 2457039 w 6162276"/>
              <a:gd name="connsiteY20" fmla="*/ 1182537 h 2243119"/>
              <a:gd name="connsiteX21" fmla="*/ 2584611 w 6162276"/>
              <a:gd name="connsiteY21" fmla="*/ 1214590 h 2243119"/>
              <a:gd name="connsiteX22" fmla="*/ 2712192 w 6162276"/>
              <a:gd name="connsiteY22" fmla="*/ 1246642 h 2243119"/>
              <a:gd name="connsiteX23" fmla="*/ 2839763 w 6162276"/>
              <a:gd name="connsiteY23" fmla="*/ 1310748 h 2243119"/>
              <a:gd name="connsiteX24" fmla="*/ 2967696 w 6162276"/>
              <a:gd name="connsiteY24" fmla="*/ 1374854 h 2243119"/>
              <a:gd name="connsiteX25" fmla="*/ 3095268 w 6162276"/>
              <a:gd name="connsiteY25" fmla="*/ 1438960 h 2243119"/>
              <a:gd name="connsiteX26" fmla="*/ 3222839 w 6162276"/>
              <a:gd name="connsiteY26" fmla="*/ 1503066 h 2243119"/>
              <a:gd name="connsiteX27" fmla="*/ 3350420 w 6162276"/>
              <a:gd name="connsiteY27" fmla="*/ 1535119 h 2243119"/>
              <a:gd name="connsiteX28" fmla="*/ 3478344 w 6162276"/>
              <a:gd name="connsiteY28" fmla="*/ 1567172 h 2243119"/>
              <a:gd name="connsiteX29" fmla="*/ 3605925 w 6162276"/>
              <a:gd name="connsiteY29" fmla="*/ 1631278 h 2243119"/>
              <a:gd name="connsiteX30" fmla="*/ 3733496 w 6162276"/>
              <a:gd name="connsiteY30" fmla="*/ 1663330 h 2243119"/>
              <a:gd name="connsiteX31" fmla="*/ 3861077 w 6162276"/>
              <a:gd name="connsiteY31" fmla="*/ 1727436 h 2243119"/>
              <a:gd name="connsiteX32" fmla="*/ 3989001 w 6162276"/>
              <a:gd name="connsiteY32" fmla="*/ 1759489 h 2243119"/>
              <a:gd name="connsiteX33" fmla="*/ 4116572 w 6162276"/>
              <a:gd name="connsiteY33" fmla="*/ 1823595 h 2243119"/>
              <a:gd name="connsiteX34" fmla="*/ 4244153 w 6162276"/>
              <a:gd name="connsiteY34" fmla="*/ 1823595 h 2243119"/>
              <a:gd name="connsiteX35" fmla="*/ 4371725 w 6162276"/>
              <a:gd name="connsiteY35" fmla="*/ 1855648 h 2243119"/>
              <a:gd name="connsiteX36" fmla="*/ 4499658 w 6162276"/>
              <a:gd name="connsiteY36" fmla="*/ 1887701 h 2243119"/>
              <a:gd name="connsiteX37" fmla="*/ 4627230 w 6162276"/>
              <a:gd name="connsiteY37" fmla="*/ 1919754 h 2243119"/>
              <a:gd name="connsiteX38" fmla="*/ 4754801 w 6162276"/>
              <a:gd name="connsiteY38" fmla="*/ 1951807 h 2243119"/>
              <a:gd name="connsiteX39" fmla="*/ 4882382 w 6162276"/>
              <a:gd name="connsiteY39" fmla="*/ 1983860 h 2243119"/>
              <a:gd name="connsiteX40" fmla="*/ 5010305 w 6162276"/>
              <a:gd name="connsiteY40" fmla="*/ 2047966 h 2243119"/>
              <a:gd name="connsiteX41" fmla="*/ 5137887 w 6162276"/>
              <a:gd name="connsiteY41" fmla="*/ 2112072 h 2243119"/>
              <a:gd name="connsiteX42" fmla="*/ 5265458 w 6162276"/>
              <a:gd name="connsiteY42" fmla="*/ 2176177 h 2243119"/>
              <a:gd name="connsiteX43" fmla="*/ 5393039 w 6162276"/>
              <a:gd name="connsiteY43" fmla="*/ 2208230 h 2243119"/>
              <a:gd name="connsiteX44" fmla="*/ 5520963 w 6162276"/>
              <a:gd name="connsiteY44" fmla="*/ 2208230 h 2243119"/>
              <a:gd name="connsiteX45" fmla="*/ 5648534 w 6162276"/>
              <a:gd name="connsiteY45" fmla="*/ 2208230 h 2243119"/>
              <a:gd name="connsiteX46" fmla="*/ 5776116 w 6162276"/>
              <a:gd name="connsiteY46" fmla="*/ 2208230 h 2243119"/>
              <a:gd name="connsiteX47" fmla="*/ 5903687 w 6162276"/>
              <a:gd name="connsiteY47" fmla="*/ 2240283 h 2243119"/>
              <a:gd name="connsiteX48" fmla="*/ 6031620 w 6162276"/>
              <a:gd name="connsiteY48" fmla="*/ 2240283 h 2243119"/>
              <a:gd name="connsiteX49" fmla="*/ 6162276 w 6162276"/>
              <a:gd name="connsiteY49" fmla="*/ 2243119 h 2243119"/>
              <a:gd name="connsiteX50" fmla="*/ 6158629 w 6162276"/>
              <a:gd name="connsiteY50" fmla="*/ 12551 h 2243119"/>
              <a:gd name="connsiteX51" fmla="*/ 0 w 6162276"/>
              <a:gd name="connsiteY51" fmla="*/ 0 h 22431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</a:cxnLst>
            <a:rect l="l" t="t" r="r" b="b"/>
            <a:pathLst>
              <a:path w="6162276" h="2243119">
                <a:moveTo>
                  <a:pt x="0" y="0"/>
                </a:moveTo>
                <a:lnTo>
                  <a:pt x="36323" y="28126"/>
                </a:lnTo>
                <a:lnTo>
                  <a:pt x="158920" y="60684"/>
                </a:lnTo>
                <a:lnTo>
                  <a:pt x="286497" y="92737"/>
                </a:lnTo>
                <a:lnTo>
                  <a:pt x="414422" y="124790"/>
                </a:lnTo>
                <a:lnTo>
                  <a:pt x="541998" y="188896"/>
                </a:lnTo>
                <a:lnTo>
                  <a:pt x="669575" y="220949"/>
                </a:lnTo>
                <a:lnTo>
                  <a:pt x="797150" y="317107"/>
                </a:lnTo>
                <a:lnTo>
                  <a:pt x="925075" y="381213"/>
                </a:lnTo>
                <a:lnTo>
                  <a:pt x="1052649" y="477372"/>
                </a:lnTo>
                <a:lnTo>
                  <a:pt x="1180230" y="573531"/>
                </a:lnTo>
                <a:lnTo>
                  <a:pt x="1307801" y="605584"/>
                </a:lnTo>
                <a:lnTo>
                  <a:pt x="1435734" y="669690"/>
                </a:lnTo>
                <a:lnTo>
                  <a:pt x="1563306" y="765848"/>
                </a:lnTo>
                <a:lnTo>
                  <a:pt x="1690877" y="829954"/>
                </a:lnTo>
                <a:lnTo>
                  <a:pt x="1818458" y="926113"/>
                </a:lnTo>
                <a:lnTo>
                  <a:pt x="1946382" y="990219"/>
                </a:lnTo>
                <a:lnTo>
                  <a:pt x="2073963" y="1054325"/>
                </a:lnTo>
                <a:lnTo>
                  <a:pt x="2201535" y="1118431"/>
                </a:lnTo>
                <a:lnTo>
                  <a:pt x="2329115" y="1150484"/>
                </a:lnTo>
                <a:lnTo>
                  <a:pt x="2457039" y="1182537"/>
                </a:lnTo>
                <a:lnTo>
                  <a:pt x="2584611" y="1214590"/>
                </a:lnTo>
                <a:lnTo>
                  <a:pt x="2712192" y="1246642"/>
                </a:lnTo>
                <a:lnTo>
                  <a:pt x="2839763" y="1310748"/>
                </a:lnTo>
                <a:lnTo>
                  <a:pt x="2967696" y="1374854"/>
                </a:lnTo>
                <a:lnTo>
                  <a:pt x="3095268" y="1438960"/>
                </a:lnTo>
                <a:lnTo>
                  <a:pt x="3222839" y="1503066"/>
                </a:lnTo>
                <a:lnTo>
                  <a:pt x="3350420" y="1535119"/>
                </a:lnTo>
                <a:lnTo>
                  <a:pt x="3478344" y="1567172"/>
                </a:lnTo>
                <a:lnTo>
                  <a:pt x="3605925" y="1631278"/>
                </a:lnTo>
                <a:lnTo>
                  <a:pt x="3733496" y="1663330"/>
                </a:lnTo>
                <a:lnTo>
                  <a:pt x="3861077" y="1727436"/>
                </a:lnTo>
                <a:lnTo>
                  <a:pt x="3989001" y="1759489"/>
                </a:lnTo>
                <a:lnTo>
                  <a:pt x="4116572" y="1823595"/>
                </a:lnTo>
                <a:lnTo>
                  <a:pt x="4244153" y="1823595"/>
                </a:lnTo>
                <a:lnTo>
                  <a:pt x="4371725" y="1855648"/>
                </a:lnTo>
                <a:lnTo>
                  <a:pt x="4499658" y="1887701"/>
                </a:lnTo>
                <a:lnTo>
                  <a:pt x="4627230" y="1919754"/>
                </a:lnTo>
                <a:lnTo>
                  <a:pt x="4754801" y="1951807"/>
                </a:lnTo>
                <a:lnTo>
                  <a:pt x="4882382" y="1983860"/>
                </a:lnTo>
                <a:lnTo>
                  <a:pt x="5010305" y="2047966"/>
                </a:lnTo>
                <a:lnTo>
                  <a:pt x="5137887" y="2112072"/>
                </a:lnTo>
                <a:lnTo>
                  <a:pt x="5265458" y="2176177"/>
                </a:lnTo>
                <a:lnTo>
                  <a:pt x="5393039" y="2208230"/>
                </a:lnTo>
                <a:lnTo>
                  <a:pt x="5520963" y="2208230"/>
                </a:lnTo>
                <a:lnTo>
                  <a:pt x="5648534" y="2208230"/>
                </a:lnTo>
                <a:lnTo>
                  <a:pt x="5776116" y="2208230"/>
                </a:lnTo>
                <a:lnTo>
                  <a:pt x="5903687" y="2240283"/>
                </a:lnTo>
                <a:lnTo>
                  <a:pt x="6031620" y="2240283"/>
                </a:lnTo>
                <a:lnTo>
                  <a:pt x="6162276" y="2243119"/>
                </a:lnTo>
                <a:cubicBezTo>
                  <a:pt x="6157703" y="1506737"/>
                  <a:pt x="6163202" y="748933"/>
                  <a:pt x="6158629" y="12551"/>
                </a:cubicBez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 w="9510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SE" sz="240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E1EC320-4E37-A086-FD40-929885EE125D}"/>
              </a:ext>
            </a:extLst>
          </p:cNvPr>
          <p:cNvSpPr txBox="1"/>
          <p:nvPr/>
        </p:nvSpPr>
        <p:spPr>
          <a:xfrm>
            <a:off x="5309620" y="1410334"/>
            <a:ext cx="5756929" cy="1897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85000"/>
              </a:lnSpc>
            </a:pPr>
            <a:r>
              <a:rPr lang="en-SE" sz="13800" dirty="0">
                <a:solidFill>
                  <a:srgbClr val="FF0000"/>
                </a:solidFill>
                <a:effectLst>
                  <a:glow rad="188540">
                    <a:schemeClr val="bg1">
                      <a:alpha val="40000"/>
                    </a:schemeClr>
                  </a:glow>
                  <a:outerShdw blurRad="248385" sx="102078" sy="102078" algn="tl" rotWithShape="0">
                    <a:schemeClr val="bg1"/>
                  </a:outerShdw>
                </a:effectLst>
                <a:latin typeface="Rubik Medium" pitchFamily="2" charset="-79"/>
                <a:cs typeface="Rubik Medium" pitchFamily="2" charset="-79"/>
              </a:rPr>
              <a:t>— 69%</a:t>
            </a:r>
          </a:p>
        </p:txBody>
      </p:sp>
    </p:spTree>
    <p:extLst>
      <p:ext uri="{BB962C8B-B14F-4D97-AF65-F5344CB8AC3E}">
        <p14:creationId xmlns:p14="http://schemas.microsoft.com/office/powerpoint/2010/main" val="36138704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  <p:bldP spid="1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9187968C-8AB6-212F-7E8B-2DF877F8694A}"/>
              </a:ext>
            </a:extLst>
          </p:cNvPr>
          <p:cNvSpPr/>
          <p:nvPr/>
        </p:nvSpPr>
        <p:spPr>
          <a:xfrm>
            <a:off x="901340" y="1005858"/>
            <a:ext cx="9908757" cy="4786087"/>
          </a:xfrm>
          <a:prstGeom prst="rect">
            <a:avLst/>
          </a:prstGeom>
          <a:solidFill>
            <a:srgbClr val="E28E2C">
              <a:alpha val="27922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reeform 6">
            <a:extLst>
              <a:ext uri="{FF2B5EF4-FFF2-40B4-BE49-F238E27FC236}">
                <a16:creationId xmlns:a16="http://schemas.microsoft.com/office/drawing/2014/main" id="{1D367FC0-2F45-C1FF-3DDE-08FAC4F686C3}"/>
              </a:ext>
            </a:extLst>
          </p:cNvPr>
          <p:cNvSpPr/>
          <p:nvPr/>
        </p:nvSpPr>
        <p:spPr>
          <a:xfrm>
            <a:off x="847065" y="1005858"/>
            <a:ext cx="9970854" cy="3312445"/>
          </a:xfrm>
          <a:custGeom>
            <a:avLst/>
            <a:gdLst>
              <a:gd name="connsiteX0" fmla="*/ 5 w 6127847"/>
              <a:gd name="connsiteY0" fmla="*/ 50 h 3205293"/>
              <a:gd name="connsiteX1" fmla="*/ 127581 w 6127847"/>
              <a:gd name="connsiteY1" fmla="*/ 32103 h 3205293"/>
              <a:gd name="connsiteX2" fmla="*/ 255158 w 6127847"/>
              <a:gd name="connsiteY2" fmla="*/ 64156 h 3205293"/>
              <a:gd name="connsiteX3" fmla="*/ 383083 w 6127847"/>
              <a:gd name="connsiteY3" fmla="*/ 96209 h 3205293"/>
              <a:gd name="connsiteX4" fmla="*/ 510659 w 6127847"/>
              <a:gd name="connsiteY4" fmla="*/ 160315 h 3205293"/>
              <a:gd name="connsiteX5" fmla="*/ 638236 w 6127847"/>
              <a:gd name="connsiteY5" fmla="*/ 192368 h 3205293"/>
              <a:gd name="connsiteX6" fmla="*/ 765811 w 6127847"/>
              <a:gd name="connsiteY6" fmla="*/ 288526 h 3205293"/>
              <a:gd name="connsiteX7" fmla="*/ 893736 w 6127847"/>
              <a:gd name="connsiteY7" fmla="*/ 352632 h 3205293"/>
              <a:gd name="connsiteX8" fmla="*/ 1021310 w 6127847"/>
              <a:gd name="connsiteY8" fmla="*/ 448791 h 3205293"/>
              <a:gd name="connsiteX9" fmla="*/ 1148891 w 6127847"/>
              <a:gd name="connsiteY9" fmla="*/ 544950 h 3205293"/>
              <a:gd name="connsiteX10" fmla="*/ 1276462 w 6127847"/>
              <a:gd name="connsiteY10" fmla="*/ 577003 h 3205293"/>
              <a:gd name="connsiteX11" fmla="*/ 1404395 w 6127847"/>
              <a:gd name="connsiteY11" fmla="*/ 641109 h 3205293"/>
              <a:gd name="connsiteX12" fmla="*/ 1531967 w 6127847"/>
              <a:gd name="connsiteY12" fmla="*/ 737267 h 3205293"/>
              <a:gd name="connsiteX13" fmla="*/ 1659538 w 6127847"/>
              <a:gd name="connsiteY13" fmla="*/ 801373 h 3205293"/>
              <a:gd name="connsiteX14" fmla="*/ 1787119 w 6127847"/>
              <a:gd name="connsiteY14" fmla="*/ 897532 h 3205293"/>
              <a:gd name="connsiteX15" fmla="*/ 1915043 w 6127847"/>
              <a:gd name="connsiteY15" fmla="*/ 961638 h 3205293"/>
              <a:gd name="connsiteX16" fmla="*/ 2042624 w 6127847"/>
              <a:gd name="connsiteY16" fmla="*/ 1025744 h 3205293"/>
              <a:gd name="connsiteX17" fmla="*/ 2170196 w 6127847"/>
              <a:gd name="connsiteY17" fmla="*/ 1089850 h 3205293"/>
              <a:gd name="connsiteX18" fmla="*/ 2297776 w 6127847"/>
              <a:gd name="connsiteY18" fmla="*/ 1121903 h 3205293"/>
              <a:gd name="connsiteX19" fmla="*/ 2425700 w 6127847"/>
              <a:gd name="connsiteY19" fmla="*/ 1153956 h 3205293"/>
              <a:gd name="connsiteX20" fmla="*/ 2553272 w 6127847"/>
              <a:gd name="connsiteY20" fmla="*/ 1186009 h 3205293"/>
              <a:gd name="connsiteX21" fmla="*/ 2680853 w 6127847"/>
              <a:gd name="connsiteY21" fmla="*/ 1218061 h 3205293"/>
              <a:gd name="connsiteX22" fmla="*/ 2808424 w 6127847"/>
              <a:gd name="connsiteY22" fmla="*/ 1282167 h 3205293"/>
              <a:gd name="connsiteX23" fmla="*/ 2936357 w 6127847"/>
              <a:gd name="connsiteY23" fmla="*/ 1346273 h 3205293"/>
              <a:gd name="connsiteX24" fmla="*/ 3063929 w 6127847"/>
              <a:gd name="connsiteY24" fmla="*/ 1410379 h 3205293"/>
              <a:gd name="connsiteX25" fmla="*/ 3191500 w 6127847"/>
              <a:gd name="connsiteY25" fmla="*/ 1474485 h 3205293"/>
              <a:gd name="connsiteX26" fmla="*/ 3319081 w 6127847"/>
              <a:gd name="connsiteY26" fmla="*/ 1506538 h 3205293"/>
              <a:gd name="connsiteX27" fmla="*/ 3447005 w 6127847"/>
              <a:gd name="connsiteY27" fmla="*/ 1538591 h 3205293"/>
              <a:gd name="connsiteX28" fmla="*/ 3574586 w 6127847"/>
              <a:gd name="connsiteY28" fmla="*/ 1602697 h 3205293"/>
              <a:gd name="connsiteX29" fmla="*/ 3702157 w 6127847"/>
              <a:gd name="connsiteY29" fmla="*/ 1634749 h 3205293"/>
              <a:gd name="connsiteX30" fmla="*/ 3829738 w 6127847"/>
              <a:gd name="connsiteY30" fmla="*/ 1698855 h 3205293"/>
              <a:gd name="connsiteX31" fmla="*/ 3957662 w 6127847"/>
              <a:gd name="connsiteY31" fmla="*/ 1730908 h 3205293"/>
              <a:gd name="connsiteX32" fmla="*/ 4085233 w 6127847"/>
              <a:gd name="connsiteY32" fmla="*/ 1795014 h 3205293"/>
              <a:gd name="connsiteX33" fmla="*/ 4212814 w 6127847"/>
              <a:gd name="connsiteY33" fmla="*/ 1795014 h 3205293"/>
              <a:gd name="connsiteX34" fmla="*/ 4340386 w 6127847"/>
              <a:gd name="connsiteY34" fmla="*/ 1827067 h 3205293"/>
              <a:gd name="connsiteX35" fmla="*/ 4468319 w 6127847"/>
              <a:gd name="connsiteY35" fmla="*/ 1859120 h 3205293"/>
              <a:gd name="connsiteX36" fmla="*/ 4595891 w 6127847"/>
              <a:gd name="connsiteY36" fmla="*/ 1891173 h 3205293"/>
              <a:gd name="connsiteX37" fmla="*/ 4723462 w 6127847"/>
              <a:gd name="connsiteY37" fmla="*/ 1923226 h 3205293"/>
              <a:gd name="connsiteX38" fmla="*/ 4851043 w 6127847"/>
              <a:gd name="connsiteY38" fmla="*/ 1955279 h 3205293"/>
              <a:gd name="connsiteX39" fmla="*/ 4978966 w 6127847"/>
              <a:gd name="connsiteY39" fmla="*/ 2019385 h 3205293"/>
              <a:gd name="connsiteX40" fmla="*/ 5106548 w 6127847"/>
              <a:gd name="connsiteY40" fmla="*/ 2083491 h 3205293"/>
              <a:gd name="connsiteX41" fmla="*/ 5234119 w 6127847"/>
              <a:gd name="connsiteY41" fmla="*/ 2147596 h 3205293"/>
              <a:gd name="connsiteX42" fmla="*/ 5361700 w 6127847"/>
              <a:gd name="connsiteY42" fmla="*/ 2179649 h 3205293"/>
              <a:gd name="connsiteX43" fmla="*/ 5489624 w 6127847"/>
              <a:gd name="connsiteY43" fmla="*/ 2179649 h 3205293"/>
              <a:gd name="connsiteX44" fmla="*/ 5617195 w 6127847"/>
              <a:gd name="connsiteY44" fmla="*/ 2179649 h 3205293"/>
              <a:gd name="connsiteX45" fmla="*/ 5744777 w 6127847"/>
              <a:gd name="connsiteY45" fmla="*/ 2179649 h 3205293"/>
              <a:gd name="connsiteX46" fmla="*/ 5872348 w 6127847"/>
              <a:gd name="connsiteY46" fmla="*/ 2211702 h 3205293"/>
              <a:gd name="connsiteX47" fmla="*/ 6000281 w 6127847"/>
              <a:gd name="connsiteY47" fmla="*/ 2211702 h 3205293"/>
              <a:gd name="connsiteX48" fmla="*/ 6127852 w 6127847"/>
              <a:gd name="connsiteY48" fmla="*/ 2211702 h 3205293"/>
              <a:gd name="connsiteX49" fmla="*/ 6127852 w 6127847"/>
              <a:gd name="connsiteY49" fmla="*/ 3205343 h 3205293"/>
              <a:gd name="connsiteX50" fmla="*/ 6000281 w 6127847"/>
              <a:gd name="connsiteY50" fmla="*/ 3205343 h 3205293"/>
              <a:gd name="connsiteX51" fmla="*/ 5872348 w 6127847"/>
              <a:gd name="connsiteY51" fmla="*/ 3205343 h 3205293"/>
              <a:gd name="connsiteX52" fmla="*/ 5744777 w 6127847"/>
              <a:gd name="connsiteY52" fmla="*/ 3205343 h 3205293"/>
              <a:gd name="connsiteX53" fmla="*/ 5617195 w 6127847"/>
              <a:gd name="connsiteY53" fmla="*/ 3205343 h 3205293"/>
              <a:gd name="connsiteX54" fmla="*/ 5489624 w 6127847"/>
              <a:gd name="connsiteY54" fmla="*/ 3205343 h 3205293"/>
              <a:gd name="connsiteX55" fmla="*/ 5361700 w 6127847"/>
              <a:gd name="connsiteY55" fmla="*/ 3205343 h 3205293"/>
              <a:gd name="connsiteX56" fmla="*/ 5234119 w 6127847"/>
              <a:gd name="connsiteY56" fmla="*/ 3205343 h 3205293"/>
              <a:gd name="connsiteX57" fmla="*/ 5106548 w 6127847"/>
              <a:gd name="connsiteY57" fmla="*/ 3205343 h 3205293"/>
              <a:gd name="connsiteX58" fmla="*/ 4978966 w 6127847"/>
              <a:gd name="connsiteY58" fmla="*/ 3205343 h 3205293"/>
              <a:gd name="connsiteX59" fmla="*/ 4851043 w 6127847"/>
              <a:gd name="connsiteY59" fmla="*/ 3205343 h 3205293"/>
              <a:gd name="connsiteX60" fmla="*/ 4723462 w 6127847"/>
              <a:gd name="connsiteY60" fmla="*/ 3205343 h 3205293"/>
              <a:gd name="connsiteX61" fmla="*/ 4595891 w 6127847"/>
              <a:gd name="connsiteY61" fmla="*/ 3205343 h 3205293"/>
              <a:gd name="connsiteX62" fmla="*/ 4468319 w 6127847"/>
              <a:gd name="connsiteY62" fmla="*/ 3205343 h 3205293"/>
              <a:gd name="connsiteX63" fmla="*/ 4340386 w 6127847"/>
              <a:gd name="connsiteY63" fmla="*/ 3205343 h 3205293"/>
              <a:gd name="connsiteX64" fmla="*/ 4212814 w 6127847"/>
              <a:gd name="connsiteY64" fmla="*/ 3205343 h 3205293"/>
              <a:gd name="connsiteX65" fmla="*/ 4085233 w 6127847"/>
              <a:gd name="connsiteY65" fmla="*/ 3205343 h 3205293"/>
              <a:gd name="connsiteX66" fmla="*/ 3957662 w 6127847"/>
              <a:gd name="connsiteY66" fmla="*/ 3205343 h 3205293"/>
              <a:gd name="connsiteX67" fmla="*/ 3829738 w 6127847"/>
              <a:gd name="connsiteY67" fmla="*/ 3205343 h 3205293"/>
              <a:gd name="connsiteX68" fmla="*/ 3702157 w 6127847"/>
              <a:gd name="connsiteY68" fmla="*/ 3205343 h 3205293"/>
              <a:gd name="connsiteX69" fmla="*/ 3574586 w 6127847"/>
              <a:gd name="connsiteY69" fmla="*/ 3205343 h 3205293"/>
              <a:gd name="connsiteX70" fmla="*/ 3447005 w 6127847"/>
              <a:gd name="connsiteY70" fmla="*/ 3205343 h 3205293"/>
              <a:gd name="connsiteX71" fmla="*/ 3319081 w 6127847"/>
              <a:gd name="connsiteY71" fmla="*/ 3205343 h 3205293"/>
              <a:gd name="connsiteX72" fmla="*/ 3191500 w 6127847"/>
              <a:gd name="connsiteY72" fmla="*/ 3205343 h 3205293"/>
              <a:gd name="connsiteX73" fmla="*/ 3063929 w 6127847"/>
              <a:gd name="connsiteY73" fmla="*/ 3205343 h 3205293"/>
              <a:gd name="connsiteX74" fmla="*/ 2936357 w 6127847"/>
              <a:gd name="connsiteY74" fmla="*/ 3205343 h 3205293"/>
              <a:gd name="connsiteX75" fmla="*/ 2808424 w 6127847"/>
              <a:gd name="connsiteY75" fmla="*/ 3205343 h 3205293"/>
              <a:gd name="connsiteX76" fmla="*/ 2680853 w 6127847"/>
              <a:gd name="connsiteY76" fmla="*/ 3205343 h 3205293"/>
              <a:gd name="connsiteX77" fmla="*/ 2553272 w 6127847"/>
              <a:gd name="connsiteY77" fmla="*/ 3205343 h 3205293"/>
              <a:gd name="connsiteX78" fmla="*/ 2425700 w 6127847"/>
              <a:gd name="connsiteY78" fmla="*/ 3205343 h 3205293"/>
              <a:gd name="connsiteX79" fmla="*/ 2297776 w 6127847"/>
              <a:gd name="connsiteY79" fmla="*/ 3205343 h 3205293"/>
              <a:gd name="connsiteX80" fmla="*/ 2170196 w 6127847"/>
              <a:gd name="connsiteY80" fmla="*/ 3205343 h 3205293"/>
              <a:gd name="connsiteX81" fmla="*/ 2042624 w 6127847"/>
              <a:gd name="connsiteY81" fmla="*/ 3205343 h 3205293"/>
              <a:gd name="connsiteX82" fmla="*/ 1915043 w 6127847"/>
              <a:gd name="connsiteY82" fmla="*/ 3205343 h 3205293"/>
              <a:gd name="connsiteX83" fmla="*/ 1787119 w 6127847"/>
              <a:gd name="connsiteY83" fmla="*/ 3205343 h 3205293"/>
              <a:gd name="connsiteX84" fmla="*/ 1659538 w 6127847"/>
              <a:gd name="connsiteY84" fmla="*/ 3205343 h 3205293"/>
              <a:gd name="connsiteX85" fmla="*/ 1531967 w 6127847"/>
              <a:gd name="connsiteY85" fmla="*/ 3205343 h 3205293"/>
              <a:gd name="connsiteX86" fmla="*/ 1404395 w 6127847"/>
              <a:gd name="connsiteY86" fmla="*/ 3205343 h 3205293"/>
              <a:gd name="connsiteX87" fmla="*/ 1276462 w 6127847"/>
              <a:gd name="connsiteY87" fmla="*/ 3205343 h 3205293"/>
              <a:gd name="connsiteX88" fmla="*/ 1148891 w 6127847"/>
              <a:gd name="connsiteY88" fmla="*/ 3205343 h 3205293"/>
              <a:gd name="connsiteX89" fmla="*/ 1021310 w 6127847"/>
              <a:gd name="connsiteY89" fmla="*/ 3205343 h 3205293"/>
              <a:gd name="connsiteX90" fmla="*/ 893736 w 6127847"/>
              <a:gd name="connsiteY90" fmla="*/ 3205343 h 3205293"/>
              <a:gd name="connsiteX91" fmla="*/ 765811 w 6127847"/>
              <a:gd name="connsiteY91" fmla="*/ 3205343 h 3205293"/>
              <a:gd name="connsiteX92" fmla="*/ 638236 w 6127847"/>
              <a:gd name="connsiteY92" fmla="*/ 3205343 h 3205293"/>
              <a:gd name="connsiteX93" fmla="*/ 510659 w 6127847"/>
              <a:gd name="connsiteY93" fmla="*/ 3205343 h 3205293"/>
              <a:gd name="connsiteX94" fmla="*/ 383083 w 6127847"/>
              <a:gd name="connsiteY94" fmla="*/ 3205343 h 3205293"/>
              <a:gd name="connsiteX95" fmla="*/ 255158 w 6127847"/>
              <a:gd name="connsiteY95" fmla="*/ 3205343 h 3205293"/>
              <a:gd name="connsiteX96" fmla="*/ 127581 w 6127847"/>
              <a:gd name="connsiteY96" fmla="*/ 3205343 h 3205293"/>
              <a:gd name="connsiteX97" fmla="*/ 5 w 6127847"/>
              <a:gd name="connsiteY97" fmla="*/ 3205343 h 3205293"/>
              <a:gd name="connsiteX0" fmla="*/ 0 w 6127847"/>
              <a:gd name="connsiteY0" fmla="*/ 294727 h 3500020"/>
              <a:gd name="connsiteX1" fmla="*/ 127576 w 6127847"/>
              <a:gd name="connsiteY1" fmla="*/ 326780 h 3500020"/>
              <a:gd name="connsiteX2" fmla="*/ 255153 w 6127847"/>
              <a:gd name="connsiteY2" fmla="*/ 358833 h 3500020"/>
              <a:gd name="connsiteX3" fmla="*/ 383078 w 6127847"/>
              <a:gd name="connsiteY3" fmla="*/ 390886 h 3500020"/>
              <a:gd name="connsiteX4" fmla="*/ 510654 w 6127847"/>
              <a:gd name="connsiteY4" fmla="*/ 454992 h 3500020"/>
              <a:gd name="connsiteX5" fmla="*/ 638231 w 6127847"/>
              <a:gd name="connsiteY5" fmla="*/ 487045 h 3500020"/>
              <a:gd name="connsiteX6" fmla="*/ 765806 w 6127847"/>
              <a:gd name="connsiteY6" fmla="*/ 583203 h 3500020"/>
              <a:gd name="connsiteX7" fmla="*/ 893731 w 6127847"/>
              <a:gd name="connsiteY7" fmla="*/ 647309 h 3500020"/>
              <a:gd name="connsiteX8" fmla="*/ 1021305 w 6127847"/>
              <a:gd name="connsiteY8" fmla="*/ 743468 h 3500020"/>
              <a:gd name="connsiteX9" fmla="*/ 1148886 w 6127847"/>
              <a:gd name="connsiteY9" fmla="*/ 839627 h 3500020"/>
              <a:gd name="connsiteX10" fmla="*/ 1276457 w 6127847"/>
              <a:gd name="connsiteY10" fmla="*/ 871680 h 3500020"/>
              <a:gd name="connsiteX11" fmla="*/ 1404390 w 6127847"/>
              <a:gd name="connsiteY11" fmla="*/ 935786 h 3500020"/>
              <a:gd name="connsiteX12" fmla="*/ 1531962 w 6127847"/>
              <a:gd name="connsiteY12" fmla="*/ 1031944 h 3500020"/>
              <a:gd name="connsiteX13" fmla="*/ 1659533 w 6127847"/>
              <a:gd name="connsiteY13" fmla="*/ 1096050 h 3500020"/>
              <a:gd name="connsiteX14" fmla="*/ 1787114 w 6127847"/>
              <a:gd name="connsiteY14" fmla="*/ 1192209 h 3500020"/>
              <a:gd name="connsiteX15" fmla="*/ 1915038 w 6127847"/>
              <a:gd name="connsiteY15" fmla="*/ 1256315 h 3500020"/>
              <a:gd name="connsiteX16" fmla="*/ 2042619 w 6127847"/>
              <a:gd name="connsiteY16" fmla="*/ 1320421 h 3500020"/>
              <a:gd name="connsiteX17" fmla="*/ 2170191 w 6127847"/>
              <a:gd name="connsiteY17" fmla="*/ 1384527 h 3500020"/>
              <a:gd name="connsiteX18" fmla="*/ 2297771 w 6127847"/>
              <a:gd name="connsiteY18" fmla="*/ 1416580 h 3500020"/>
              <a:gd name="connsiteX19" fmla="*/ 2425695 w 6127847"/>
              <a:gd name="connsiteY19" fmla="*/ 1448633 h 3500020"/>
              <a:gd name="connsiteX20" fmla="*/ 2553267 w 6127847"/>
              <a:gd name="connsiteY20" fmla="*/ 1480686 h 3500020"/>
              <a:gd name="connsiteX21" fmla="*/ 2680848 w 6127847"/>
              <a:gd name="connsiteY21" fmla="*/ 1512738 h 3500020"/>
              <a:gd name="connsiteX22" fmla="*/ 2808419 w 6127847"/>
              <a:gd name="connsiteY22" fmla="*/ 1576844 h 3500020"/>
              <a:gd name="connsiteX23" fmla="*/ 2936352 w 6127847"/>
              <a:gd name="connsiteY23" fmla="*/ 1640950 h 3500020"/>
              <a:gd name="connsiteX24" fmla="*/ 3063924 w 6127847"/>
              <a:gd name="connsiteY24" fmla="*/ 1705056 h 3500020"/>
              <a:gd name="connsiteX25" fmla="*/ 3191495 w 6127847"/>
              <a:gd name="connsiteY25" fmla="*/ 1769162 h 3500020"/>
              <a:gd name="connsiteX26" fmla="*/ 3319076 w 6127847"/>
              <a:gd name="connsiteY26" fmla="*/ 1801215 h 3500020"/>
              <a:gd name="connsiteX27" fmla="*/ 3447000 w 6127847"/>
              <a:gd name="connsiteY27" fmla="*/ 1833268 h 3500020"/>
              <a:gd name="connsiteX28" fmla="*/ 3574581 w 6127847"/>
              <a:gd name="connsiteY28" fmla="*/ 1897374 h 3500020"/>
              <a:gd name="connsiteX29" fmla="*/ 3702152 w 6127847"/>
              <a:gd name="connsiteY29" fmla="*/ 1929426 h 3500020"/>
              <a:gd name="connsiteX30" fmla="*/ 3829733 w 6127847"/>
              <a:gd name="connsiteY30" fmla="*/ 1993532 h 3500020"/>
              <a:gd name="connsiteX31" fmla="*/ 3957657 w 6127847"/>
              <a:gd name="connsiteY31" fmla="*/ 2025585 h 3500020"/>
              <a:gd name="connsiteX32" fmla="*/ 4085228 w 6127847"/>
              <a:gd name="connsiteY32" fmla="*/ 2089691 h 3500020"/>
              <a:gd name="connsiteX33" fmla="*/ 4212809 w 6127847"/>
              <a:gd name="connsiteY33" fmla="*/ 2089691 h 3500020"/>
              <a:gd name="connsiteX34" fmla="*/ 4340381 w 6127847"/>
              <a:gd name="connsiteY34" fmla="*/ 2121744 h 3500020"/>
              <a:gd name="connsiteX35" fmla="*/ 4468314 w 6127847"/>
              <a:gd name="connsiteY35" fmla="*/ 2153797 h 3500020"/>
              <a:gd name="connsiteX36" fmla="*/ 4595886 w 6127847"/>
              <a:gd name="connsiteY36" fmla="*/ 2185850 h 3500020"/>
              <a:gd name="connsiteX37" fmla="*/ 4723457 w 6127847"/>
              <a:gd name="connsiteY37" fmla="*/ 2217903 h 3500020"/>
              <a:gd name="connsiteX38" fmla="*/ 4851038 w 6127847"/>
              <a:gd name="connsiteY38" fmla="*/ 2249956 h 3500020"/>
              <a:gd name="connsiteX39" fmla="*/ 4978961 w 6127847"/>
              <a:gd name="connsiteY39" fmla="*/ 2314062 h 3500020"/>
              <a:gd name="connsiteX40" fmla="*/ 5106543 w 6127847"/>
              <a:gd name="connsiteY40" fmla="*/ 2378168 h 3500020"/>
              <a:gd name="connsiteX41" fmla="*/ 5234114 w 6127847"/>
              <a:gd name="connsiteY41" fmla="*/ 2442273 h 3500020"/>
              <a:gd name="connsiteX42" fmla="*/ 5361695 w 6127847"/>
              <a:gd name="connsiteY42" fmla="*/ 2474326 h 3500020"/>
              <a:gd name="connsiteX43" fmla="*/ 5489619 w 6127847"/>
              <a:gd name="connsiteY43" fmla="*/ 2474326 h 3500020"/>
              <a:gd name="connsiteX44" fmla="*/ 5617190 w 6127847"/>
              <a:gd name="connsiteY44" fmla="*/ 2474326 h 3500020"/>
              <a:gd name="connsiteX45" fmla="*/ 5744772 w 6127847"/>
              <a:gd name="connsiteY45" fmla="*/ 2474326 h 3500020"/>
              <a:gd name="connsiteX46" fmla="*/ 5872343 w 6127847"/>
              <a:gd name="connsiteY46" fmla="*/ 2506379 h 3500020"/>
              <a:gd name="connsiteX47" fmla="*/ 6000276 w 6127847"/>
              <a:gd name="connsiteY47" fmla="*/ 2506379 h 3500020"/>
              <a:gd name="connsiteX48" fmla="*/ 6127847 w 6127847"/>
              <a:gd name="connsiteY48" fmla="*/ 2506379 h 3500020"/>
              <a:gd name="connsiteX49" fmla="*/ 6127847 w 6127847"/>
              <a:gd name="connsiteY49" fmla="*/ 3500020 h 3500020"/>
              <a:gd name="connsiteX50" fmla="*/ 6000276 w 6127847"/>
              <a:gd name="connsiteY50" fmla="*/ 3500020 h 3500020"/>
              <a:gd name="connsiteX51" fmla="*/ 5872343 w 6127847"/>
              <a:gd name="connsiteY51" fmla="*/ 3500020 h 3500020"/>
              <a:gd name="connsiteX52" fmla="*/ 5744772 w 6127847"/>
              <a:gd name="connsiteY52" fmla="*/ 3500020 h 3500020"/>
              <a:gd name="connsiteX53" fmla="*/ 5617190 w 6127847"/>
              <a:gd name="connsiteY53" fmla="*/ 3500020 h 3500020"/>
              <a:gd name="connsiteX54" fmla="*/ 5489619 w 6127847"/>
              <a:gd name="connsiteY54" fmla="*/ 3500020 h 3500020"/>
              <a:gd name="connsiteX55" fmla="*/ 5361695 w 6127847"/>
              <a:gd name="connsiteY55" fmla="*/ 3500020 h 3500020"/>
              <a:gd name="connsiteX56" fmla="*/ 5234114 w 6127847"/>
              <a:gd name="connsiteY56" fmla="*/ 3500020 h 3500020"/>
              <a:gd name="connsiteX57" fmla="*/ 5106543 w 6127847"/>
              <a:gd name="connsiteY57" fmla="*/ 3500020 h 3500020"/>
              <a:gd name="connsiteX58" fmla="*/ 4978961 w 6127847"/>
              <a:gd name="connsiteY58" fmla="*/ 3500020 h 3500020"/>
              <a:gd name="connsiteX59" fmla="*/ 4851038 w 6127847"/>
              <a:gd name="connsiteY59" fmla="*/ 3500020 h 3500020"/>
              <a:gd name="connsiteX60" fmla="*/ 4723457 w 6127847"/>
              <a:gd name="connsiteY60" fmla="*/ 3500020 h 3500020"/>
              <a:gd name="connsiteX61" fmla="*/ 4595886 w 6127847"/>
              <a:gd name="connsiteY61" fmla="*/ 3500020 h 3500020"/>
              <a:gd name="connsiteX62" fmla="*/ 4468314 w 6127847"/>
              <a:gd name="connsiteY62" fmla="*/ 3500020 h 3500020"/>
              <a:gd name="connsiteX63" fmla="*/ 4340381 w 6127847"/>
              <a:gd name="connsiteY63" fmla="*/ 3500020 h 3500020"/>
              <a:gd name="connsiteX64" fmla="*/ 4212809 w 6127847"/>
              <a:gd name="connsiteY64" fmla="*/ 3500020 h 3500020"/>
              <a:gd name="connsiteX65" fmla="*/ 4085228 w 6127847"/>
              <a:gd name="connsiteY65" fmla="*/ 3500020 h 3500020"/>
              <a:gd name="connsiteX66" fmla="*/ 3957657 w 6127847"/>
              <a:gd name="connsiteY66" fmla="*/ 3500020 h 3500020"/>
              <a:gd name="connsiteX67" fmla="*/ 3829733 w 6127847"/>
              <a:gd name="connsiteY67" fmla="*/ 3500020 h 3500020"/>
              <a:gd name="connsiteX68" fmla="*/ 3702152 w 6127847"/>
              <a:gd name="connsiteY68" fmla="*/ 3500020 h 3500020"/>
              <a:gd name="connsiteX69" fmla="*/ 3574581 w 6127847"/>
              <a:gd name="connsiteY69" fmla="*/ 3500020 h 3500020"/>
              <a:gd name="connsiteX70" fmla="*/ 3447000 w 6127847"/>
              <a:gd name="connsiteY70" fmla="*/ 3500020 h 3500020"/>
              <a:gd name="connsiteX71" fmla="*/ 3319076 w 6127847"/>
              <a:gd name="connsiteY71" fmla="*/ 3500020 h 3500020"/>
              <a:gd name="connsiteX72" fmla="*/ 3191495 w 6127847"/>
              <a:gd name="connsiteY72" fmla="*/ 3500020 h 3500020"/>
              <a:gd name="connsiteX73" fmla="*/ 3063924 w 6127847"/>
              <a:gd name="connsiteY73" fmla="*/ 3500020 h 3500020"/>
              <a:gd name="connsiteX74" fmla="*/ 2936352 w 6127847"/>
              <a:gd name="connsiteY74" fmla="*/ 3500020 h 3500020"/>
              <a:gd name="connsiteX75" fmla="*/ 2808419 w 6127847"/>
              <a:gd name="connsiteY75" fmla="*/ 3500020 h 3500020"/>
              <a:gd name="connsiteX76" fmla="*/ 2680848 w 6127847"/>
              <a:gd name="connsiteY76" fmla="*/ 3500020 h 3500020"/>
              <a:gd name="connsiteX77" fmla="*/ 2553267 w 6127847"/>
              <a:gd name="connsiteY77" fmla="*/ 3500020 h 3500020"/>
              <a:gd name="connsiteX78" fmla="*/ 2425695 w 6127847"/>
              <a:gd name="connsiteY78" fmla="*/ 3500020 h 3500020"/>
              <a:gd name="connsiteX79" fmla="*/ 2297771 w 6127847"/>
              <a:gd name="connsiteY79" fmla="*/ 3500020 h 3500020"/>
              <a:gd name="connsiteX80" fmla="*/ 2170191 w 6127847"/>
              <a:gd name="connsiteY80" fmla="*/ 3500020 h 3500020"/>
              <a:gd name="connsiteX81" fmla="*/ 2042619 w 6127847"/>
              <a:gd name="connsiteY81" fmla="*/ 3500020 h 3500020"/>
              <a:gd name="connsiteX82" fmla="*/ 1915038 w 6127847"/>
              <a:gd name="connsiteY82" fmla="*/ 3500020 h 3500020"/>
              <a:gd name="connsiteX83" fmla="*/ 1787114 w 6127847"/>
              <a:gd name="connsiteY83" fmla="*/ 3500020 h 3500020"/>
              <a:gd name="connsiteX84" fmla="*/ 1659533 w 6127847"/>
              <a:gd name="connsiteY84" fmla="*/ 3500020 h 3500020"/>
              <a:gd name="connsiteX85" fmla="*/ 1531962 w 6127847"/>
              <a:gd name="connsiteY85" fmla="*/ 3500020 h 3500020"/>
              <a:gd name="connsiteX86" fmla="*/ 1404390 w 6127847"/>
              <a:gd name="connsiteY86" fmla="*/ 3500020 h 3500020"/>
              <a:gd name="connsiteX87" fmla="*/ 1276457 w 6127847"/>
              <a:gd name="connsiteY87" fmla="*/ 3500020 h 3500020"/>
              <a:gd name="connsiteX88" fmla="*/ 1148886 w 6127847"/>
              <a:gd name="connsiteY88" fmla="*/ 3500020 h 3500020"/>
              <a:gd name="connsiteX89" fmla="*/ 1021305 w 6127847"/>
              <a:gd name="connsiteY89" fmla="*/ 3500020 h 3500020"/>
              <a:gd name="connsiteX90" fmla="*/ 893731 w 6127847"/>
              <a:gd name="connsiteY90" fmla="*/ 3500020 h 3500020"/>
              <a:gd name="connsiteX91" fmla="*/ 765806 w 6127847"/>
              <a:gd name="connsiteY91" fmla="*/ 3500020 h 3500020"/>
              <a:gd name="connsiteX92" fmla="*/ 638231 w 6127847"/>
              <a:gd name="connsiteY92" fmla="*/ 3500020 h 3500020"/>
              <a:gd name="connsiteX93" fmla="*/ 510654 w 6127847"/>
              <a:gd name="connsiteY93" fmla="*/ 3500020 h 3500020"/>
              <a:gd name="connsiteX94" fmla="*/ 383078 w 6127847"/>
              <a:gd name="connsiteY94" fmla="*/ 3500020 h 3500020"/>
              <a:gd name="connsiteX95" fmla="*/ 255153 w 6127847"/>
              <a:gd name="connsiteY95" fmla="*/ 3500020 h 3500020"/>
              <a:gd name="connsiteX96" fmla="*/ 127576 w 6127847"/>
              <a:gd name="connsiteY96" fmla="*/ 3500020 h 3500020"/>
              <a:gd name="connsiteX97" fmla="*/ 6102276 w 6127847"/>
              <a:gd name="connsiteY97" fmla="*/ 310224 h 3500020"/>
              <a:gd name="connsiteX98" fmla="*/ 0 w 6127847"/>
              <a:gd name="connsiteY98" fmla="*/ 294727 h 3500020"/>
              <a:gd name="connsiteX0" fmla="*/ 0 w 6127847"/>
              <a:gd name="connsiteY0" fmla="*/ 226651 h 3431944"/>
              <a:gd name="connsiteX1" fmla="*/ 127576 w 6127847"/>
              <a:gd name="connsiteY1" fmla="*/ 258704 h 3431944"/>
              <a:gd name="connsiteX2" fmla="*/ 255153 w 6127847"/>
              <a:gd name="connsiteY2" fmla="*/ 290757 h 3431944"/>
              <a:gd name="connsiteX3" fmla="*/ 383078 w 6127847"/>
              <a:gd name="connsiteY3" fmla="*/ 322810 h 3431944"/>
              <a:gd name="connsiteX4" fmla="*/ 510654 w 6127847"/>
              <a:gd name="connsiteY4" fmla="*/ 386916 h 3431944"/>
              <a:gd name="connsiteX5" fmla="*/ 638231 w 6127847"/>
              <a:gd name="connsiteY5" fmla="*/ 418969 h 3431944"/>
              <a:gd name="connsiteX6" fmla="*/ 765806 w 6127847"/>
              <a:gd name="connsiteY6" fmla="*/ 515127 h 3431944"/>
              <a:gd name="connsiteX7" fmla="*/ 893731 w 6127847"/>
              <a:gd name="connsiteY7" fmla="*/ 579233 h 3431944"/>
              <a:gd name="connsiteX8" fmla="*/ 1021305 w 6127847"/>
              <a:gd name="connsiteY8" fmla="*/ 675392 h 3431944"/>
              <a:gd name="connsiteX9" fmla="*/ 1148886 w 6127847"/>
              <a:gd name="connsiteY9" fmla="*/ 771551 h 3431944"/>
              <a:gd name="connsiteX10" fmla="*/ 1276457 w 6127847"/>
              <a:gd name="connsiteY10" fmla="*/ 803604 h 3431944"/>
              <a:gd name="connsiteX11" fmla="*/ 1404390 w 6127847"/>
              <a:gd name="connsiteY11" fmla="*/ 867710 h 3431944"/>
              <a:gd name="connsiteX12" fmla="*/ 1531962 w 6127847"/>
              <a:gd name="connsiteY12" fmla="*/ 963868 h 3431944"/>
              <a:gd name="connsiteX13" fmla="*/ 1659533 w 6127847"/>
              <a:gd name="connsiteY13" fmla="*/ 1027974 h 3431944"/>
              <a:gd name="connsiteX14" fmla="*/ 1787114 w 6127847"/>
              <a:gd name="connsiteY14" fmla="*/ 1124133 h 3431944"/>
              <a:gd name="connsiteX15" fmla="*/ 1915038 w 6127847"/>
              <a:gd name="connsiteY15" fmla="*/ 1188239 h 3431944"/>
              <a:gd name="connsiteX16" fmla="*/ 2042619 w 6127847"/>
              <a:gd name="connsiteY16" fmla="*/ 1252345 h 3431944"/>
              <a:gd name="connsiteX17" fmla="*/ 2170191 w 6127847"/>
              <a:gd name="connsiteY17" fmla="*/ 1316451 h 3431944"/>
              <a:gd name="connsiteX18" fmla="*/ 2297771 w 6127847"/>
              <a:gd name="connsiteY18" fmla="*/ 1348504 h 3431944"/>
              <a:gd name="connsiteX19" fmla="*/ 2425695 w 6127847"/>
              <a:gd name="connsiteY19" fmla="*/ 1380557 h 3431944"/>
              <a:gd name="connsiteX20" fmla="*/ 2553267 w 6127847"/>
              <a:gd name="connsiteY20" fmla="*/ 1412610 h 3431944"/>
              <a:gd name="connsiteX21" fmla="*/ 2680848 w 6127847"/>
              <a:gd name="connsiteY21" fmla="*/ 1444662 h 3431944"/>
              <a:gd name="connsiteX22" fmla="*/ 2808419 w 6127847"/>
              <a:gd name="connsiteY22" fmla="*/ 1508768 h 3431944"/>
              <a:gd name="connsiteX23" fmla="*/ 2936352 w 6127847"/>
              <a:gd name="connsiteY23" fmla="*/ 1572874 h 3431944"/>
              <a:gd name="connsiteX24" fmla="*/ 3063924 w 6127847"/>
              <a:gd name="connsiteY24" fmla="*/ 1636980 h 3431944"/>
              <a:gd name="connsiteX25" fmla="*/ 3191495 w 6127847"/>
              <a:gd name="connsiteY25" fmla="*/ 1701086 h 3431944"/>
              <a:gd name="connsiteX26" fmla="*/ 3319076 w 6127847"/>
              <a:gd name="connsiteY26" fmla="*/ 1733139 h 3431944"/>
              <a:gd name="connsiteX27" fmla="*/ 3447000 w 6127847"/>
              <a:gd name="connsiteY27" fmla="*/ 1765192 h 3431944"/>
              <a:gd name="connsiteX28" fmla="*/ 3574581 w 6127847"/>
              <a:gd name="connsiteY28" fmla="*/ 1829298 h 3431944"/>
              <a:gd name="connsiteX29" fmla="*/ 3702152 w 6127847"/>
              <a:gd name="connsiteY29" fmla="*/ 1861350 h 3431944"/>
              <a:gd name="connsiteX30" fmla="*/ 3829733 w 6127847"/>
              <a:gd name="connsiteY30" fmla="*/ 1925456 h 3431944"/>
              <a:gd name="connsiteX31" fmla="*/ 3957657 w 6127847"/>
              <a:gd name="connsiteY31" fmla="*/ 1957509 h 3431944"/>
              <a:gd name="connsiteX32" fmla="*/ 4085228 w 6127847"/>
              <a:gd name="connsiteY32" fmla="*/ 2021615 h 3431944"/>
              <a:gd name="connsiteX33" fmla="*/ 4212809 w 6127847"/>
              <a:gd name="connsiteY33" fmla="*/ 2021615 h 3431944"/>
              <a:gd name="connsiteX34" fmla="*/ 4340381 w 6127847"/>
              <a:gd name="connsiteY34" fmla="*/ 2053668 h 3431944"/>
              <a:gd name="connsiteX35" fmla="*/ 4468314 w 6127847"/>
              <a:gd name="connsiteY35" fmla="*/ 2085721 h 3431944"/>
              <a:gd name="connsiteX36" fmla="*/ 4595886 w 6127847"/>
              <a:gd name="connsiteY36" fmla="*/ 2117774 h 3431944"/>
              <a:gd name="connsiteX37" fmla="*/ 4723457 w 6127847"/>
              <a:gd name="connsiteY37" fmla="*/ 2149827 h 3431944"/>
              <a:gd name="connsiteX38" fmla="*/ 4851038 w 6127847"/>
              <a:gd name="connsiteY38" fmla="*/ 2181880 h 3431944"/>
              <a:gd name="connsiteX39" fmla="*/ 4978961 w 6127847"/>
              <a:gd name="connsiteY39" fmla="*/ 2245986 h 3431944"/>
              <a:gd name="connsiteX40" fmla="*/ 5106543 w 6127847"/>
              <a:gd name="connsiteY40" fmla="*/ 2310092 h 3431944"/>
              <a:gd name="connsiteX41" fmla="*/ 5234114 w 6127847"/>
              <a:gd name="connsiteY41" fmla="*/ 2374197 h 3431944"/>
              <a:gd name="connsiteX42" fmla="*/ 5361695 w 6127847"/>
              <a:gd name="connsiteY42" fmla="*/ 2406250 h 3431944"/>
              <a:gd name="connsiteX43" fmla="*/ 5489619 w 6127847"/>
              <a:gd name="connsiteY43" fmla="*/ 2406250 h 3431944"/>
              <a:gd name="connsiteX44" fmla="*/ 5617190 w 6127847"/>
              <a:gd name="connsiteY44" fmla="*/ 2406250 h 3431944"/>
              <a:gd name="connsiteX45" fmla="*/ 5744772 w 6127847"/>
              <a:gd name="connsiteY45" fmla="*/ 2406250 h 3431944"/>
              <a:gd name="connsiteX46" fmla="*/ 5872343 w 6127847"/>
              <a:gd name="connsiteY46" fmla="*/ 2438303 h 3431944"/>
              <a:gd name="connsiteX47" fmla="*/ 6000276 w 6127847"/>
              <a:gd name="connsiteY47" fmla="*/ 2438303 h 3431944"/>
              <a:gd name="connsiteX48" fmla="*/ 6127847 w 6127847"/>
              <a:gd name="connsiteY48" fmla="*/ 2438303 h 3431944"/>
              <a:gd name="connsiteX49" fmla="*/ 6127847 w 6127847"/>
              <a:gd name="connsiteY49" fmla="*/ 3431944 h 3431944"/>
              <a:gd name="connsiteX50" fmla="*/ 6000276 w 6127847"/>
              <a:gd name="connsiteY50" fmla="*/ 3431944 h 3431944"/>
              <a:gd name="connsiteX51" fmla="*/ 5872343 w 6127847"/>
              <a:gd name="connsiteY51" fmla="*/ 3431944 h 3431944"/>
              <a:gd name="connsiteX52" fmla="*/ 5744772 w 6127847"/>
              <a:gd name="connsiteY52" fmla="*/ 3431944 h 3431944"/>
              <a:gd name="connsiteX53" fmla="*/ 5617190 w 6127847"/>
              <a:gd name="connsiteY53" fmla="*/ 3431944 h 3431944"/>
              <a:gd name="connsiteX54" fmla="*/ 5489619 w 6127847"/>
              <a:gd name="connsiteY54" fmla="*/ 3431944 h 3431944"/>
              <a:gd name="connsiteX55" fmla="*/ 5361695 w 6127847"/>
              <a:gd name="connsiteY55" fmla="*/ 3431944 h 3431944"/>
              <a:gd name="connsiteX56" fmla="*/ 5234114 w 6127847"/>
              <a:gd name="connsiteY56" fmla="*/ 3431944 h 3431944"/>
              <a:gd name="connsiteX57" fmla="*/ 5106543 w 6127847"/>
              <a:gd name="connsiteY57" fmla="*/ 3431944 h 3431944"/>
              <a:gd name="connsiteX58" fmla="*/ 4978961 w 6127847"/>
              <a:gd name="connsiteY58" fmla="*/ 3431944 h 3431944"/>
              <a:gd name="connsiteX59" fmla="*/ 4851038 w 6127847"/>
              <a:gd name="connsiteY59" fmla="*/ 3431944 h 3431944"/>
              <a:gd name="connsiteX60" fmla="*/ 4723457 w 6127847"/>
              <a:gd name="connsiteY60" fmla="*/ 3431944 h 3431944"/>
              <a:gd name="connsiteX61" fmla="*/ 4595886 w 6127847"/>
              <a:gd name="connsiteY61" fmla="*/ 3431944 h 3431944"/>
              <a:gd name="connsiteX62" fmla="*/ 4468314 w 6127847"/>
              <a:gd name="connsiteY62" fmla="*/ 3431944 h 3431944"/>
              <a:gd name="connsiteX63" fmla="*/ 4340381 w 6127847"/>
              <a:gd name="connsiteY63" fmla="*/ 3431944 h 3431944"/>
              <a:gd name="connsiteX64" fmla="*/ 4212809 w 6127847"/>
              <a:gd name="connsiteY64" fmla="*/ 3431944 h 3431944"/>
              <a:gd name="connsiteX65" fmla="*/ 4085228 w 6127847"/>
              <a:gd name="connsiteY65" fmla="*/ 3431944 h 3431944"/>
              <a:gd name="connsiteX66" fmla="*/ 3957657 w 6127847"/>
              <a:gd name="connsiteY66" fmla="*/ 3431944 h 3431944"/>
              <a:gd name="connsiteX67" fmla="*/ 3829733 w 6127847"/>
              <a:gd name="connsiteY67" fmla="*/ 3431944 h 3431944"/>
              <a:gd name="connsiteX68" fmla="*/ 3702152 w 6127847"/>
              <a:gd name="connsiteY68" fmla="*/ 3431944 h 3431944"/>
              <a:gd name="connsiteX69" fmla="*/ 3574581 w 6127847"/>
              <a:gd name="connsiteY69" fmla="*/ 3431944 h 3431944"/>
              <a:gd name="connsiteX70" fmla="*/ 3447000 w 6127847"/>
              <a:gd name="connsiteY70" fmla="*/ 3431944 h 3431944"/>
              <a:gd name="connsiteX71" fmla="*/ 3319076 w 6127847"/>
              <a:gd name="connsiteY71" fmla="*/ 3431944 h 3431944"/>
              <a:gd name="connsiteX72" fmla="*/ 3191495 w 6127847"/>
              <a:gd name="connsiteY72" fmla="*/ 3431944 h 3431944"/>
              <a:gd name="connsiteX73" fmla="*/ 3063924 w 6127847"/>
              <a:gd name="connsiteY73" fmla="*/ 3431944 h 3431944"/>
              <a:gd name="connsiteX74" fmla="*/ 2936352 w 6127847"/>
              <a:gd name="connsiteY74" fmla="*/ 3431944 h 3431944"/>
              <a:gd name="connsiteX75" fmla="*/ 2808419 w 6127847"/>
              <a:gd name="connsiteY75" fmla="*/ 3431944 h 3431944"/>
              <a:gd name="connsiteX76" fmla="*/ 2680848 w 6127847"/>
              <a:gd name="connsiteY76" fmla="*/ 3431944 h 3431944"/>
              <a:gd name="connsiteX77" fmla="*/ 2553267 w 6127847"/>
              <a:gd name="connsiteY77" fmla="*/ 3431944 h 3431944"/>
              <a:gd name="connsiteX78" fmla="*/ 2425695 w 6127847"/>
              <a:gd name="connsiteY78" fmla="*/ 3431944 h 3431944"/>
              <a:gd name="connsiteX79" fmla="*/ 2297771 w 6127847"/>
              <a:gd name="connsiteY79" fmla="*/ 3431944 h 3431944"/>
              <a:gd name="connsiteX80" fmla="*/ 2170191 w 6127847"/>
              <a:gd name="connsiteY80" fmla="*/ 3431944 h 3431944"/>
              <a:gd name="connsiteX81" fmla="*/ 2042619 w 6127847"/>
              <a:gd name="connsiteY81" fmla="*/ 3431944 h 3431944"/>
              <a:gd name="connsiteX82" fmla="*/ 1915038 w 6127847"/>
              <a:gd name="connsiteY82" fmla="*/ 3431944 h 3431944"/>
              <a:gd name="connsiteX83" fmla="*/ 1787114 w 6127847"/>
              <a:gd name="connsiteY83" fmla="*/ 3431944 h 3431944"/>
              <a:gd name="connsiteX84" fmla="*/ 1659533 w 6127847"/>
              <a:gd name="connsiteY84" fmla="*/ 3431944 h 3431944"/>
              <a:gd name="connsiteX85" fmla="*/ 1531962 w 6127847"/>
              <a:gd name="connsiteY85" fmla="*/ 3431944 h 3431944"/>
              <a:gd name="connsiteX86" fmla="*/ 1404390 w 6127847"/>
              <a:gd name="connsiteY86" fmla="*/ 3431944 h 3431944"/>
              <a:gd name="connsiteX87" fmla="*/ 1276457 w 6127847"/>
              <a:gd name="connsiteY87" fmla="*/ 3431944 h 3431944"/>
              <a:gd name="connsiteX88" fmla="*/ 1148886 w 6127847"/>
              <a:gd name="connsiteY88" fmla="*/ 3431944 h 3431944"/>
              <a:gd name="connsiteX89" fmla="*/ 1021305 w 6127847"/>
              <a:gd name="connsiteY89" fmla="*/ 3431944 h 3431944"/>
              <a:gd name="connsiteX90" fmla="*/ 893731 w 6127847"/>
              <a:gd name="connsiteY90" fmla="*/ 3431944 h 3431944"/>
              <a:gd name="connsiteX91" fmla="*/ 765806 w 6127847"/>
              <a:gd name="connsiteY91" fmla="*/ 3431944 h 3431944"/>
              <a:gd name="connsiteX92" fmla="*/ 638231 w 6127847"/>
              <a:gd name="connsiteY92" fmla="*/ 3431944 h 3431944"/>
              <a:gd name="connsiteX93" fmla="*/ 510654 w 6127847"/>
              <a:gd name="connsiteY93" fmla="*/ 3431944 h 3431944"/>
              <a:gd name="connsiteX94" fmla="*/ 383078 w 6127847"/>
              <a:gd name="connsiteY94" fmla="*/ 3431944 h 3431944"/>
              <a:gd name="connsiteX95" fmla="*/ 255153 w 6127847"/>
              <a:gd name="connsiteY95" fmla="*/ 3431944 h 3431944"/>
              <a:gd name="connsiteX96" fmla="*/ 127576 w 6127847"/>
              <a:gd name="connsiteY96" fmla="*/ 3431944 h 3431944"/>
              <a:gd name="connsiteX97" fmla="*/ 6102276 w 6127847"/>
              <a:gd name="connsiteY97" fmla="*/ 242148 h 3431944"/>
              <a:gd name="connsiteX98" fmla="*/ 0 w 6127847"/>
              <a:gd name="connsiteY98" fmla="*/ 226651 h 3431944"/>
              <a:gd name="connsiteX0" fmla="*/ 0 w 6127847"/>
              <a:gd name="connsiteY0" fmla="*/ 226651 h 3431944"/>
              <a:gd name="connsiteX1" fmla="*/ 127576 w 6127847"/>
              <a:gd name="connsiteY1" fmla="*/ 258704 h 3431944"/>
              <a:gd name="connsiteX2" fmla="*/ 255153 w 6127847"/>
              <a:gd name="connsiteY2" fmla="*/ 290757 h 3431944"/>
              <a:gd name="connsiteX3" fmla="*/ 383078 w 6127847"/>
              <a:gd name="connsiteY3" fmla="*/ 322810 h 3431944"/>
              <a:gd name="connsiteX4" fmla="*/ 510654 w 6127847"/>
              <a:gd name="connsiteY4" fmla="*/ 386916 h 3431944"/>
              <a:gd name="connsiteX5" fmla="*/ 638231 w 6127847"/>
              <a:gd name="connsiteY5" fmla="*/ 418969 h 3431944"/>
              <a:gd name="connsiteX6" fmla="*/ 765806 w 6127847"/>
              <a:gd name="connsiteY6" fmla="*/ 515127 h 3431944"/>
              <a:gd name="connsiteX7" fmla="*/ 893731 w 6127847"/>
              <a:gd name="connsiteY7" fmla="*/ 579233 h 3431944"/>
              <a:gd name="connsiteX8" fmla="*/ 1021305 w 6127847"/>
              <a:gd name="connsiteY8" fmla="*/ 675392 h 3431944"/>
              <a:gd name="connsiteX9" fmla="*/ 1148886 w 6127847"/>
              <a:gd name="connsiteY9" fmla="*/ 771551 h 3431944"/>
              <a:gd name="connsiteX10" fmla="*/ 1276457 w 6127847"/>
              <a:gd name="connsiteY10" fmla="*/ 803604 h 3431944"/>
              <a:gd name="connsiteX11" fmla="*/ 1404390 w 6127847"/>
              <a:gd name="connsiteY11" fmla="*/ 867710 h 3431944"/>
              <a:gd name="connsiteX12" fmla="*/ 1531962 w 6127847"/>
              <a:gd name="connsiteY12" fmla="*/ 963868 h 3431944"/>
              <a:gd name="connsiteX13" fmla="*/ 1659533 w 6127847"/>
              <a:gd name="connsiteY13" fmla="*/ 1027974 h 3431944"/>
              <a:gd name="connsiteX14" fmla="*/ 1787114 w 6127847"/>
              <a:gd name="connsiteY14" fmla="*/ 1124133 h 3431944"/>
              <a:gd name="connsiteX15" fmla="*/ 1915038 w 6127847"/>
              <a:gd name="connsiteY15" fmla="*/ 1188239 h 3431944"/>
              <a:gd name="connsiteX16" fmla="*/ 2042619 w 6127847"/>
              <a:gd name="connsiteY16" fmla="*/ 1252345 h 3431944"/>
              <a:gd name="connsiteX17" fmla="*/ 2170191 w 6127847"/>
              <a:gd name="connsiteY17" fmla="*/ 1316451 h 3431944"/>
              <a:gd name="connsiteX18" fmla="*/ 2297771 w 6127847"/>
              <a:gd name="connsiteY18" fmla="*/ 1348504 h 3431944"/>
              <a:gd name="connsiteX19" fmla="*/ 2425695 w 6127847"/>
              <a:gd name="connsiteY19" fmla="*/ 1380557 h 3431944"/>
              <a:gd name="connsiteX20" fmla="*/ 2553267 w 6127847"/>
              <a:gd name="connsiteY20" fmla="*/ 1412610 h 3431944"/>
              <a:gd name="connsiteX21" fmla="*/ 2680848 w 6127847"/>
              <a:gd name="connsiteY21" fmla="*/ 1444662 h 3431944"/>
              <a:gd name="connsiteX22" fmla="*/ 2808419 w 6127847"/>
              <a:gd name="connsiteY22" fmla="*/ 1508768 h 3431944"/>
              <a:gd name="connsiteX23" fmla="*/ 2936352 w 6127847"/>
              <a:gd name="connsiteY23" fmla="*/ 1572874 h 3431944"/>
              <a:gd name="connsiteX24" fmla="*/ 3063924 w 6127847"/>
              <a:gd name="connsiteY24" fmla="*/ 1636980 h 3431944"/>
              <a:gd name="connsiteX25" fmla="*/ 3191495 w 6127847"/>
              <a:gd name="connsiteY25" fmla="*/ 1701086 h 3431944"/>
              <a:gd name="connsiteX26" fmla="*/ 3319076 w 6127847"/>
              <a:gd name="connsiteY26" fmla="*/ 1733139 h 3431944"/>
              <a:gd name="connsiteX27" fmla="*/ 3447000 w 6127847"/>
              <a:gd name="connsiteY27" fmla="*/ 1765192 h 3431944"/>
              <a:gd name="connsiteX28" fmla="*/ 3574581 w 6127847"/>
              <a:gd name="connsiteY28" fmla="*/ 1829298 h 3431944"/>
              <a:gd name="connsiteX29" fmla="*/ 3702152 w 6127847"/>
              <a:gd name="connsiteY29" fmla="*/ 1861350 h 3431944"/>
              <a:gd name="connsiteX30" fmla="*/ 3829733 w 6127847"/>
              <a:gd name="connsiteY30" fmla="*/ 1925456 h 3431944"/>
              <a:gd name="connsiteX31" fmla="*/ 3957657 w 6127847"/>
              <a:gd name="connsiteY31" fmla="*/ 1957509 h 3431944"/>
              <a:gd name="connsiteX32" fmla="*/ 4085228 w 6127847"/>
              <a:gd name="connsiteY32" fmla="*/ 2021615 h 3431944"/>
              <a:gd name="connsiteX33" fmla="*/ 4212809 w 6127847"/>
              <a:gd name="connsiteY33" fmla="*/ 2021615 h 3431944"/>
              <a:gd name="connsiteX34" fmla="*/ 4340381 w 6127847"/>
              <a:gd name="connsiteY34" fmla="*/ 2053668 h 3431944"/>
              <a:gd name="connsiteX35" fmla="*/ 4468314 w 6127847"/>
              <a:gd name="connsiteY35" fmla="*/ 2085721 h 3431944"/>
              <a:gd name="connsiteX36" fmla="*/ 4595886 w 6127847"/>
              <a:gd name="connsiteY36" fmla="*/ 2117774 h 3431944"/>
              <a:gd name="connsiteX37" fmla="*/ 4723457 w 6127847"/>
              <a:gd name="connsiteY37" fmla="*/ 2149827 h 3431944"/>
              <a:gd name="connsiteX38" fmla="*/ 4851038 w 6127847"/>
              <a:gd name="connsiteY38" fmla="*/ 2181880 h 3431944"/>
              <a:gd name="connsiteX39" fmla="*/ 4978961 w 6127847"/>
              <a:gd name="connsiteY39" fmla="*/ 2245986 h 3431944"/>
              <a:gd name="connsiteX40" fmla="*/ 5106543 w 6127847"/>
              <a:gd name="connsiteY40" fmla="*/ 2310092 h 3431944"/>
              <a:gd name="connsiteX41" fmla="*/ 5234114 w 6127847"/>
              <a:gd name="connsiteY41" fmla="*/ 2374197 h 3431944"/>
              <a:gd name="connsiteX42" fmla="*/ 5361695 w 6127847"/>
              <a:gd name="connsiteY42" fmla="*/ 2406250 h 3431944"/>
              <a:gd name="connsiteX43" fmla="*/ 5489619 w 6127847"/>
              <a:gd name="connsiteY43" fmla="*/ 2406250 h 3431944"/>
              <a:gd name="connsiteX44" fmla="*/ 5617190 w 6127847"/>
              <a:gd name="connsiteY44" fmla="*/ 2406250 h 3431944"/>
              <a:gd name="connsiteX45" fmla="*/ 5744772 w 6127847"/>
              <a:gd name="connsiteY45" fmla="*/ 2406250 h 3431944"/>
              <a:gd name="connsiteX46" fmla="*/ 5872343 w 6127847"/>
              <a:gd name="connsiteY46" fmla="*/ 2438303 h 3431944"/>
              <a:gd name="connsiteX47" fmla="*/ 6000276 w 6127847"/>
              <a:gd name="connsiteY47" fmla="*/ 2438303 h 3431944"/>
              <a:gd name="connsiteX48" fmla="*/ 6127847 w 6127847"/>
              <a:gd name="connsiteY48" fmla="*/ 2438303 h 3431944"/>
              <a:gd name="connsiteX49" fmla="*/ 6127847 w 6127847"/>
              <a:gd name="connsiteY49" fmla="*/ 3431944 h 3431944"/>
              <a:gd name="connsiteX50" fmla="*/ 6000276 w 6127847"/>
              <a:gd name="connsiteY50" fmla="*/ 3431944 h 3431944"/>
              <a:gd name="connsiteX51" fmla="*/ 5872343 w 6127847"/>
              <a:gd name="connsiteY51" fmla="*/ 3431944 h 3431944"/>
              <a:gd name="connsiteX52" fmla="*/ 5744772 w 6127847"/>
              <a:gd name="connsiteY52" fmla="*/ 3431944 h 3431944"/>
              <a:gd name="connsiteX53" fmla="*/ 5617190 w 6127847"/>
              <a:gd name="connsiteY53" fmla="*/ 3431944 h 3431944"/>
              <a:gd name="connsiteX54" fmla="*/ 5489619 w 6127847"/>
              <a:gd name="connsiteY54" fmla="*/ 3431944 h 3431944"/>
              <a:gd name="connsiteX55" fmla="*/ 5361695 w 6127847"/>
              <a:gd name="connsiteY55" fmla="*/ 3431944 h 3431944"/>
              <a:gd name="connsiteX56" fmla="*/ 5234114 w 6127847"/>
              <a:gd name="connsiteY56" fmla="*/ 3431944 h 3431944"/>
              <a:gd name="connsiteX57" fmla="*/ 5106543 w 6127847"/>
              <a:gd name="connsiteY57" fmla="*/ 3431944 h 3431944"/>
              <a:gd name="connsiteX58" fmla="*/ 4978961 w 6127847"/>
              <a:gd name="connsiteY58" fmla="*/ 3431944 h 3431944"/>
              <a:gd name="connsiteX59" fmla="*/ 4851038 w 6127847"/>
              <a:gd name="connsiteY59" fmla="*/ 3431944 h 3431944"/>
              <a:gd name="connsiteX60" fmla="*/ 4723457 w 6127847"/>
              <a:gd name="connsiteY60" fmla="*/ 3431944 h 3431944"/>
              <a:gd name="connsiteX61" fmla="*/ 4595886 w 6127847"/>
              <a:gd name="connsiteY61" fmla="*/ 3431944 h 3431944"/>
              <a:gd name="connsiteX62" fmla="*/ 4468314 w 6127847"/>
              <a:gd name="connsiteY62" fmla="*/ 3431944 h 3431944"/>
              <a:gd name="connsiteX63" fmla="*/ 4340381 w 6127847"/>
              <a:gd name="connsiteY63" fmla="*/ 3431944 h 3431944"/>
              <a:gd name="connsiteX64" fmla="*/ 4212809 w 6127847"/>
              <a:gd name="connsiteY64" fmla="*/ 3431944 h 3431944"/>
              <a:gd name="connsiteX65" fmla="*/ 4085228 w 6127847"/>
              <a:gd name="connsiteY65" fmla="*/ 3431944 h 3431944"/>
              <a:gd name="connsiteX66" fmla="*/ 3957657 w 6127847"/>
              <a:gd name="connsiteY66" fmla="*/ 3431944 h 3431944"/>
              <a:gd name="connsiteX67" fmla="*/ 3829733 w 6127847"/>
              <a:gd name="connsiteY67" fmla="*/ 3431944 h 3431944"/>
              <a:gd name="connsiteX68" fmla="*/ 3702152 w 6127847"/>
              <a:gd name="connsiteY68" fmla="*/ 3431944 h 3431944"/>
              <a:gd name="connsiteX69" fmla="*/ 3574581 w 6127847"/>
              <a:gd name="connsiteY69" fmla="*/ 3431944 h 3431944"/>
              <a:gd name="connsiteX70" fmla="*/ 3447000 w 6127847"/>
              <a:gd name="connsiteY70" fmla="*/ 3431944 h 3431944"/>
              <a:gd name="connsiteX71" fmla="*/ 3319076 w 6127847"/>
              <a:gd name="connsiteY71" fmla="*/ 3431944 h 3431944"/>
              <a:gd name="connsiteX72" fmla="*/ 3191495 w 6127847"/>
              <a:gd name="connsiteY72" fmla="*/ 3431944 h 3431944"/>
              <a:gd name="connsiteX73" fmla="*/ 3063924 w 6127847"/>
              <a:gd name="connsiteY73" fmla="*/ 3431944 h 3431944"/>
              <a:gd name="connsiteX74" fmla="*/ 2936352 w 6127847"/>
              <a:gd name="connsiteY74" fmla="*/ 3431944 h 3431944"/>
              <a:gd name="connsiteX75" fmla="*/ 2808419 w 6127847"/>
              <a:gd name="connsiteY75" fmla="*/ 3431944 h 3431944"/>
              <a:gd name="connsiteX76" fmla="*/ 2680848 w 6127847"/>
              <a:gd name="connsiteY76" fmla="*/ 3431944 h 3431944"/>
              <a:gd name="connsiteX77" fmla="*/ 2553267 w 6127847"/>
              <a:gd name="connsiteY77" fmla="*/ 3431944 h 3431944"/>
              <a:gd name="connsiteX78" fmla="*/ 2425695 w 6127847"/>
              <a:gd name="connsiteY78" fmla="*/ 3431944 h 3431944"/>
              <a:gd name="connsiteX79" fmla="*/ 2297771 w 6127847"/>
              <a:gd name="connsiteY79" fmla="*/ 3431944 h 3431944"/>
              <a:gd name="connsiteX80" fmla="*/ 2170191 w 6127847"/>
              <a:gd name="connsiteY80" fmla="*/ 3431944 h 3431944"/>
              <a:gd name="connsiteX81" fmla="*/ 2042619 w 6127847"/>
              <a:gd name="connsiteY81" fmla="*/ 3431944 h 3431944"/>
              <a:gd name="connsiteX82" fmla="*/ 1915038 w 6127847"/>
              <a:gd name="connsiteY82" fmla="*/ 3431944 h 3431944"/>
              <a:gd name="connsiteX83" fmla="*/ 1787114 w 6127847"/>
              <a:gd name="connsiteY83" fmla="*/ 3431944 h 3431944"/>
              <a:gd name="connsiteX84" fmla="*/ 1659533 w 6127847"/>
              <a:gd name="connsiteY84" fmla="*/ 3431944 h 3431944"/>
              <a:gd name="connsiteX85" fmla="*/ 1531962 w 6127847"/>
              <a:gd name="connsiteY85" fmla="*/ 3431944 h 3431944"/>
              <a:gd name="connsiteX86" fmla="*/ 1404390 w 6127847"/>
              <a:gd name="connsiteY86" fmla="*/ 3431944 h 3431944"/>
              <a:gd name="connsiteX87" fmla="*/ 1276457 w 6127847"/>
              <a:gd name="connsiteY87" fmla="*/ 3431944 h 3431944"/>
              <a:gd name="connsiteX88" fmla="*/ 1148886 w 6127847"/>
              <a:gd name="connsiteY88" fmla="*/ 3431944 h 3431944"/>
              <a:gd name="connsiteX89" fmla="*/ 1021305 w 6127847"/>
              <a:gd name="connsiteY89" fmla="*/ 3431944 h 3431944"/>
              <a:gd name="connsiteX90" fmla="*/ 893731 w 6127847"/>
              <a:gd name="connsiteY90" fmla="*/ 3431944 h 3431944"/>
              <a:gd name="connsiteX91" fmla="*/ 765806 w 6127847"/>
              <a:gd name="connsiteY91" fmla="*/ 3431944 h 3431944"/>
              <a:gd name="connsiteX92" fmla="*/ 638231 w 6127847"/>
              <a:gd name="connsiteY92" fmla="*/ 3431944 h 3431944"/>
              <a:gd name="connsiteX93" fmla="*/ 510654 w 6127847"/>
              <a:gd name="connsiteY93" fmla="*/ 3431944 h 3431944"/>
              <a:gd name="connsiteX94" fmla="*/ 383078 w 6127847"/>
              <a:gd name="connsiteY94" fmla="*/ 3431944 h 3431944"/>
              <a:gd name="connsiteX95" fmla="*/ 255153 w 6127847"/>
              <a:gd name="connsiteY95" fmla="*/ 3431944 h 3431944"/>
              <a:gd name="connsiteX96" fmla="*/ 127576 w 6127847"/>
              <a:gd name="connsiteY96" fmla="*/ 3431944 h 3431944"/>
              <a:gd name="connsiteX97" fmla="*/ 6102276 w 6127847"/>
              <a:gd name="connsiteY97" fmla="*/ 242148 h 3431944"/>
              <a:gd name="connsiteX98" fmla="*/ 0 w 6127847"/>
              <a:gd name="connsiteY98" fmla="*/ 226651 h 3431944"/>
              <a:gd name="connsiteX0" fmla="*/ 0 w 6127847"/>
              <a:gd name="connsiteY0" fmla="*/ 0 h 3205293"/>
              <a:gd name="connsiteX1" fmla="*/ 127576 w 6127847"/>
              <a:gd name="connsiteY1" fmla="*/ 32053 h 3205293"/>
              <a:gd name="connsiteX2" fmla="*/ 255153 w 6127847"/>
              <a:gd name="connsiteY2" fmla="*/ 64106 h 3205293"/>
              <a:gd name="connsiteX3" fmla="*/ 383078 w 6127847"/>
              <a:gd name="connsiteY3" fmla="*/ 96159 h 3205293"/>
              <a:gd name="connsiteX4" fmla="*/ 510654 w 6127847"/>
              <a:gd name="connsiteY4" fmla="*/ 160265 h 3205293"/>
              <a:gd name="connsiteX5" fmla="*/ 638231 w 6127847"/>
              <a:gd name="connsiteY5" fmla="*/ 192318 h 3205293"/>
              <a:gd name="connsiteX6" fmla="*/ 765806 w 6127847"/>
              <a:gd name="connsiteY6" fmla="*/ 288476 h 3205293"/>
              <a:gd name="connsiteX7" fmla="*/ 893731 w 6127847"/>
              <a:gd name="connsiteY7" fmla="*/ 352582 h 3205293"/>
              <a:gd name="connsiteX8" fmla="*/ 1021305 w 6127847"/>
              <a:gd name="connsiteY8" fmla="*/ 448741 h 3205293"/>
              <a:gd name="connsiteX9" fmla="*/ 1148886 w 6127847"/>
              <a:gd name="connsiteY9" fmla="*/ 544900 h 3205293"/>
              <a:gd name="connsiteX10" fmla="*/ 1276457 w 6127847"/>
              <a:gd name="connsiteY10" fmla="*/ 576953 h 3205293"/>
              <a:gd name="connsiteX11" fmla="*/ 1404390 w 6127847"/>
              <a:gd name="connsiteY11" fmla="*/ 641059 h 3205293"/>
              <a:gd name="connsiteX12" fmla="*/ 1531962 w 6127847"/>
              <a:gd name="connsiteY12" fmla="*/ 737217 h 3205293"/>
              <a:gd name="connsiteX13" fmla="*/ 1659533 w 6127847"/>
              <a:gd name="connsiteY13" fmla="*/ 801323 h 3205293"/>
              <a:gd name="connsiteX14" fmla="*/ 1787114 w 6127847"/>
              <a:gd name="connsiteY14" fmla="*/ 897482 h 3205293"/>
              <a:gd name="connsiteX15" fmla="*/ 1915038 w 6127847"/>
              <a:gd name="connsiteY15" fmla="*/ 961588 h 3205293"/>
              <a:gd name="connsiteX16" fmla="*/ 2042619 w 6127847"/>
              <a:gd name="connsiteY16" fmla="*/ 1025694 h 3205293"/>
              <a:gd name="connsiteX17" fmla="*/ 2170191 w 6127847"/>
              <a:gd name="connsiteY17" fmla="*/ 1089800 h 3205293"/>
              <a:gd name="connsiteX18" fmla="*/ 2297771 w 6127847"/>
              <a:gd name="connsiteY18" fmla="*/ 1121853 h 3205293"/>
              <a:gd name="connsiteX19" fmla="*/ 2425695 w 6127847"/>
              <a:gd name="connsiteY19" fmla="*/ 1153906 h 3205293"/>
              <a:gd name="connsiteX20" fmla="*/ 2553267 w 6127847"/>
              <a:gd name="connsiteY20" fmla="*/ 1185959 h 3205293"/>
              <a:gd name="connsiteX21" fmla="*/ 2680848 w 6127847"/>
              <a:gd name="connsiteY21" fmla="*/ 1218011 h 3205293"/>
              <a:gd name="connsiteX22" fmla="*/ 2808419 w 6127847"/>
              <a:gd name="connsiteY22" fmla="*/ 1282117 h 3205293"/>
              <a:gd name="connsiteX23" fmla="*/ 2936352 w 6127847"/>
              <a:gd name="connsiteY23" fmla="*/ 1346223 h 3205293"/>
              <a:gd name="connsiteX24" fmla="*/ 3063924 w 6127847"/>
              <a:gd name="connsiteY24" fmla="*/ 1410329 h 3205293"/>
              <a:gd name="connsiteX25" fmla="*/ 3191495 w 6127847"/>
              <a:gd name="connsiteY25" fmla="*/ 1474435 h 3205293"/>
              <a:gd name="connsiteX26" fmla="*/ 3319076 w 6127847"/>
              <a:gd name="connsiteY26" fmla="*/ 1506488 h 3205293"/>
              <a:gd name="connsiteX27" fmla="*/ 3447000 w 6127847"/>
              <a:gd name="connsiteY27" fmla="*/ 1538541 h 3205293"/>
              <a:gd name="connsiteX28" fmla="*/ 3574581 w 6127847"/>
              <a:gd name="connsiteY28" fmla="*/ 1602647 h 3205293"/>
              <a:gd name="connsiteX29" fmla="*/ 3702152 w 6127847"/>
              <a:gd name="connsiteY29" fmla="*/ 1634699 h 3205293"/>
              <a:gd name="connsiteX30" fmla="*/ 3829733 w 6127847"/>
              <a:gd name="connsiteY30" fmla="*/ 1698805 h 3205293"/>
              <a:gd name="connsiteX31" fmla="*/ 3957657 w 6127847"/>
              <a:gd name="connsiteY31" fmla="*/ 1730858 h 3205293"/>
              <a:gd name="connsiteX32" fmla="*/ 4085228 w 6127847"/>
              <a:gd name="connsiteY32" fmla="*/ 1794964 h 3205293"/>
              <a:gd name="connsiteX33" fmla="*/ 4212809 w 6127847"/>
              <a:gd name="connsiteY33" fmla="*/ 1794964 h 3205293"/>
              <a:gd name="connsiteX34" fmla="*/ 4340381 w 6127847"/>
              <a:gd name="connsiteY34" fmla="*/ 1827017 h 3205293"/>
              <a:gd name="connsiteX35" fmla="*/ 4468314 w 6127847"/>
              <a:gd name="connsiteY35" fmla="*/ 1859070 h 3205293"/>
              <a:gd name="connsiteX36" fmla="*/ 4595886 w 6127847"/>
              <a:gd name="connsiteY36" fmla="*/ 1891123 h 3205293"/>
              <a:gd name="connsiteX37" fmla="*/ 4723457 w 6127847"/>
              <a:gd name="connsiteY37" fmla="*/ 1923176 h 3205293"/>
              <a:gd name="connsiteX38" fmla="*/ 4851038 w 6127847"/>
              <a:gd name="connsiteY38" fmla="*/ 1955229 h 3205293"/>
              <a:gd name="connsiteX39" fmla="*/ 4978961 w 6127847"/>
              <a:gd name="connsiteY39" fmla="*/ 2019335 h 3205293"/>
              <a:gd name="connsiteX40" fmla="*/ 5106543 w 6127847"/>
              <a:gd name="connsiteY40" fmla="*/ 2083441 h 3205293"/>
              <a:gd name="connsiteX41" fmla="*/ 5234114 w 6127847"/>
              <a:gd name="connsiteY41" fmla="*/ 2147546 h 3205293"/>
              <a:gd name="connsiteX42" fmla="*/ 5361695 w 6127847"/>
              <a:gd name="connsiteY42" fmla="*/ 2179599 h 3205293"/>
              <a:gd name="connsiteX43" fmla="*/ 5489619 w 6127847"/>
              <a:gd name="connsiteY43" fmla="*/ 2179599 h 3205293"/>
              <a:gd name="connsiteX44" fmla="*/ 5617190 w 6127847"/>
              <a:gd name="connsiteY44" fmla="*/ 2179599 h 3205293"/>
              <a:gd name="connsiteX45" fmla="*/ 5744772 w 6127847"/>
              <a:gd name="connsiteY45" fmla="*/ 2179599 h 3205293"/>
              <a:gd name="connsiteX46" fmla="*/ 5872343 w 6127847"/>
              <a:gd name="connsiteY46" fmla="*/ 2211652 h 3205293"/>
              <a:gd name="connsiteX47" fmla="*/ 6000276 w 6127847"/>
              <a:gd name="connsiteY47" fmla="*/ 2211652 h 3205293"/>
              <a:gd name="connsiteX48" fmla="*/ 6127847 w 6127847"/>
              <a:gd name="connsiteY48" fmla="*/ 2211652 h 3205293"/>
              <a:gd name="connsiteX49" fmla="*/ 6127847 w 6127847"/>
              <a:gd name="connsiteY49" fmla="*/ 3205293 h 3205293"/>
              <a:gd name="connsiteX50" fmla="*/ 6000276 w 6127847"/>
              <a:gd name="connsiteY50" fmla="*/ 3205293 h 3205293"/>
              <a:gd name="connsiteX51" fmla="*/ 5872343 w 6127847"/>
              <a:gd name="connsiteY51" fmla="*/ 3205293 h 3205293"/>
              <a:gd name="connsiteX52" fmla="*/ 5744772 w 6127847"/>
              <a:gd name="connsiteY52" fmla="*/ 3205293 h 3205293"/>
              <a:gd name="connsiteX53" fmla="*/ 5617190 w 6127847"/>
              <a:gd name="connsiteY53" fmla="*/ 3205293 h 3205293"/>
              <a:gd name="connsiteX54" fmla="*/ 5489619 w 6127847"/>
              <a:gd name="connsiteY54" fmla="*/ 3205293 h 3205293"/>
              <a:gd name="connsiteX55" fmla="*/ 5361695 w 6127847"/>
              <a:gd name="connsiteY55" fmla="*/ 3205293 h 3205293"/>
              <a:gd name="connsiteX56" fmla="*/ 5234114 w 6127847"/>
              <a:gd name="connsiteY56" fmla="*/ 3205293 h 3205293"/>
              <a:gd name="connsiteX57" fmla="*/ 5106543 w 6127847"/>
              <a:gd name="connsiteY57" fmla="*/ 3205293 h 3205293"/>
              <a:gd name="connsiteX58" fmla="*/ 4978961 w 6127847"/>
              <a:gd name="connsiteY58" fmla="*/ 3205293 h 3205293"/>
              <a:gd name="connsiteX59" fmla="*/ 4851038 w 6127847"/>
              <a:gd name="connsiteY59" fmla="*/ 3205293 h 3205293"/>
              <a:gd name="connsiteX60" fmla="*/ 4723457 w 6127847"/>
              <a:gd name="connsiteY60" fmla="*/ 3205293 h 3205293"/>
              <a:gd name="connsiteX61" fmla="*/ 4595886 w 6127847"/>
              <a:gd name="connsiteY61" fmla="*/ 3205293 h 3205293"/>
              <a:gd name="connsiteX62" fmla="*/ 4468314 w 6127847"/>
              <a:gd name="connsiteY62" fmla="*/ 3205293 h 3205293"/>
              <a:gd name="connsiteX63" fmla="*/ 4340381 w 6127847"/>
              <a:gd name="connsiteY63" fmla="*/ 3205293 h 3205293"/>
              <a:gd name="connsiteX64" fmla="*/ 4212809 w 6127847"/>
              <a:gd name="connsiteY64" fmla="*/ 3205293 h 3205293"/>
              <a:gd name="connsiteX65" fmla="*/ 4085228 w 6127847"/>
              <a:gd name="connsiteY65" fmla="*/ 3205293 h 3205293"/>
              <a:gd name="connsiteX66" fmla="*/ 3957657 w 6127847"/>
              <a:gd name="connsiteY66" fmla="*/ 3205293 h 3205293"/>
              <a:gd name="connsiteX67" fmla="*/ 3829733 w 6127847"/>
              <a:gd name="connsiteY67" fmla="*/ 3205293 h 3205293"/>
              <a:gd name="connsiteX68" fmla="*/ 3702152 w 6127847"/>
              <a:gd name="connsiteY68" fmla="*/ 3205293 h 3205293"/>
              <a:gd name="connsiteX69" fmla="*/ 3574581 w 6127847"/>
              <a:gd name="connsiteY69" fmla="*/ 3205293 h 3205293"/>
              <a:gd name="connsiteX70" fmla="*/ 3447000 w 6127847"/>
              <a:gd name="connsiteY70" fmla="*/ 3205293 h 3205293"/>
              <a:gd name="connsiteX71" fmla="*/ 3319076 w 6127847"/>
              <a:gd name="connsiteY71" fmla="*/ 3205293 h 3205293"/>
              <a:gd name="connsiteX72" fmla="*/ 3191495 w 6127847"/>
              <a:gd name="connsiteY72" fmla="*/ 3205293 h 3205293"/>
              <a:gd name="connsiteX73" fmla="*/ 3063924 w 6127847"/>
              <a:gd name="connsiteY73" fmla="*/ 3205293 h 3205293"/>
              <a:gd name="connsiteX74" fmla="*/ 2936352 w 6127847"/>
              <a:gd name="connsiteY74" fmla="*/ 3205293 h 3205293"/>
              <a:gd name="connsiteX75" fmla="*/ 2808419 w 6127847"/>
              <a:gd name="connsiteY75" fmla="*/ 3205293 h 3205293"/>
              <a:gd name="connsiteX76" fmla="*/ 2680848 w 6127847"/>
              <a:gd name="connsiteY76" fmla="*/ 3205293 h 3205293"/>
              <a:gd name="connsiteX77" fmla="*/ 2553267 w 6127847"/>
              <a:gd name="connsiteY77" fmla="*/ 3205293 h 3205293"/>
              <a:gd name="connsiteX78" fmla="*/ 2425695 w 6127847"/>
              <a:gd name="connsiteY78" fmla="*/ 3205293 h 3205293"/>
              <a:gd name="connsiteX79" fmla="*/ 2297771 w 6127847"/>
              <a:gd name="connsiteY79" fmla="*/ 3205293 h 3205293"/>
              <a:gd name="connsiteX80" fmla="*/ 2170191 w 6127847"/>
              <a:gd name="connsiteY80" fmla="*/ 3205293 h 3205293"/>
              <a:gd name="connsiteX81" fmla="*/ 2042619 w 6127847"/>
              <a:gd name="connsiteY81" fmla="*/ 3205293 h 3205293"/>
              <a:gd name="connsiteX82" fmla="*/ 1915038 w 6127847"/>
              <a:gd name="connsiteY82" fmla="*/ 3205293 h 3205293"/>
              <a:gd name="connsiteX83" fmla="*/ 1787114 w 6127847"/>
              <a:gd name="connsiteY83" fmla="*/ 3205293 h 3205293"/>
              <a:gd name="connsiteX84" fmla="*/ 1659533 w 6127847"/>
              <a:gd name="connsiteY84" fmla="*/ 3205293 h 3205293"/>
              <a:gd name="connsiteX85" fmla="*/ 1531962 w 6127847"/>
              <a:gd name="connsiteY85" fmla="*/ 3205293 h 3205293"/>
              <a:gd name="connsiteX86" fmla="*/ 1404390 w 6127847"/>
              <a:gd name="connsiteY86" fmla="*/ 3205293 h 3205293"/>
              <a:gd name="connsiteX87" fmla="*/ 1276457 w 6127847"/>
              <a:gd name="connsiteY87" fmla="*/ 3205293 h 3205293"/>
              <a:gd name="connsiteX88" fmla="*/ 1148886 w 6127847"/>
              <a:gd name="connsiteY88" fmla="*/ 3205293 h 3205293"/>
              <a:gd name="connsiteX89" fmla="*/ 1021305 w 6127847"/>
              <a:gd name="connsiteY89" fmla="*/ 3205293 h 3205293"/>
              <a:gd name="connsiteX90" fmla="*/ 893731 w 6127847"/>
              <a:gd name="connsiteY90" fmla="*/ 3205293 h 3205293"/>
              <a:gd name="connsiteX91" fmla="*/ 765806 w 6127847"/>
              <a:gd name="connsiteY91" fmla="*/ 3205293 h 3205293"/>
              <a:gd name="connsiteX92" fmla="*/ 638231 w 6127847"/>
              <a:gd name="connsiteY92" fmla="*/ 3205293 h 3205293"/>
              <a:gd name="connsiteX93" fmla="*/ 510654 w 6127847"/>
              <a:gd name="connsiteY93" fmla="*/ 3205293 h 3205293"/>
              <a:gd name="connsiteX94" fmla="*/ 383078 w 6127847"/>
              <a:gd name="connsiteY94" fmla="*/ 3205293 h 3205293"/>
              <a:gd name="connsiteX95" fmla="*/ 255153 w 6127847"/>
              <a:gd name="connsiteY95" fmla="*/ 3205293 h 3205293"/>
              <a:gd name="connsiteX96" fmla="*/ 127576 w 6127847"/>
              <a:gd name="connsiteY96" fmla="*/ 3205293 h 3205293"/>
              <a:gd name="connsiteX97" fmla="*/ 6102276 w 6127847"/>
              <a:gd name="connsiteY97" fmla="*/ 15497 h 3205293"/>
              <a:gd name="connsiteX98" fmla="*/ 0 w 6127847"/>
              <a:gd name="connsiteY98" fmla="*/ 0 h 3205293"/>
              <a:gd name="connsiteX0" fmla="*/ 0 w 6127847"/>
              <a:gd name="connsiteY0" fmla="*/ 0 h 3205293"/>
              <a:gd name="connsiteX1" fmla="*/ 127576 w 6127847"/>
              <a:gd name="connsiteY1" fmla="*/ 32053 h 3205293"/>
              <a:gd name="connsiteX2" fmla="*/ 255153 w 6127847"/>
              <a:gd name="connsiteY2" fmla="*/ 64106 h 3205293"/>
              <a:gd name="connsiteX3" fmla="*/ 383078 w 6127847"/>
              <a:gd name="connsiteY3" fmla="*/ 96159 h 3205293"/>
              <a:gd name="connsiteX4" fmla="*/ 510654 w 6127847"/>
              <a:gd name="connsiteY4" fmla="*/ 160265 h 3205293"/>
              <a:gd name="connsiteX5" fmla="*/ 638231 w 6127847"/>
              <a:gd name="connsiteY5" fmla="*/ 192318 h 3205293"/>
              <a:gd name="connsiteX6" fmla="*/ 765806 w 6127847"/>
              <a:gd name="connsiteY6" fmla="*/ 288476 h 3205293"/>
              <a:gd name="connsiteX7" fmla="*/ 893731 w 6127847"/>
              <a:gd name="connsiteY7" fmla="*/ 352582 h 3205293"/>
              <a:gd name="connsiteX8" fmla="*/ 1021305 w 6127847"/>
              <a:gd name="connsiteY8" fmla="*/ 448741 h 3205293"/>
              <a:gd name="connsiteX9" fmla="*/ 1148886 w 6127847"/>
              <a:gd name="connsiteY9" fmla="*/ 544900 h 3205293"/>
              <a:gd name="connsiteX10" fmla="*/ 1276457 w 6127847"/>
              <a:gd name="connsiteY10" fmla="*/ 576953 h 3205293"/>
              <a:gd name="connsiteX11" fmla="*/ 1404390 w 6127847"/>
              <a:gd name="connsiteY11" fmla="*/ 641059 h 3205293"/>
              <a:gd name="connsiteX12" fmla="*/ 1531962 w 6127847"/>
              <a:gd name="connsiteY12" fmla="*/ 737217 h 3205293"/>
              <a:gd name="connsiteX13" fmla="*/ 1659533 w 6127847"/>
              <a:gd name="connsiteY13" fmla="*/ 801323 h 3205293"/>
              <a:gd name="connsiteX14" fmla="*/ 1787114 w 6127847"/>
              <a:gd name="connsiteY14" fmla="*/ 897482 h 3205293"/>
              <a:gd name="connsiteX15" fmla="*/ 1915038 w 6127847"/>
              <a:gd name="connsiteY15" fmla="*/ 961588 h 3205293"/>
              <a:gd name="connsiteX16" fmla="*/ 2042619 w 6127847"/>
              <a:gd name="connsiteY16" fmla="*/ 1025694 h 3205293"/>
              <a:gd name="connsiteX17" fmla="*/ 2170191 w 6127847"/>
              <a:gd name="connsiteY17" fmla="*/ 1089800 h 3205293"/>
              <a:gd name="connsiteX18" fmla="*/ 2297771 w 6127847"/>
              <a:gd name="connsiteY18" fmla="*/ 1121853 h 3205293"/>
              <a:gd name="connsiteX19" fmla="*/ 2425695 w 6127847"/>
              <a:gd name="connsiteY19" fmla="*/ 1153906 h 3205293"/>
              <a:gd name="connsiteX20" fmla="*/ 2553267 w 6127847"/>
              <a:gd name="connsiteY20" fmla="*/ 1185959 h 3205293"/>
              <a:gd name="connsiteX21" fmla="*/ 2680848 w 6127847"/>
              <a:gd name="connsiteY21" fmla="*/ 1218011 h 3205293"/>
              <a:gd name="connsiteX22" fmla="*/ 2808419 w 6127847"/>
              <a:gd name="connsiteY22" fmla="*/ 1282117 h 3205293"/>
              <a:gd name="connsiteX23" fmla="*/ 2936352 w 6127847"/>
              <a:gd name="connsiteY23" fmla="*/ 1346223 h 3205293"/>
              <a:gd name="connsiteX24" fmla="*/ 3063924 w 6127847"/>
              <a:gd name="connsiteY24" fmla="*/ 1410329 h 3205293"/>
              <a:gd name="connsiteX25" fmla="*/ 3191495 w 6127847"/>
              <a:gd name="connsiteY25" fmla="*/ 1474435 h 3205293"/>
              <a:gd name="connsiteX26" fmla="*/ 3319076 w 6127847"/>
              <a:gd name="connsiteY26" fmla="*/ 1506488 h 3205293"/>
              <a:gd name="connsiteX27" fmla="*/ 3447000 w 6127847"/>
              <a:gd name="connsiteY27" fmla="*/ 1538541 h 3205293"/>
              <a:gd name="connsiteX28" fmla="*/ 3574581 w 6127847"/>
              <a:gd name="connsiteY28" fmla="*/ 1602647 h 3205293"/>
              <a:gd name="connsiteX29" fmla="*/ 3702152 w 6127847"/>
              <a:gd name="connsiteY29" fmla="*/ 1634699 h 3205293"/>
              <a:gd name="connsiteX30" fmla="*/ 3829733 w 6127847"/>
              <a:gd name="connsiteY30" fmla="*/ 1698805 h 3205293"/>
              <a:gd name="connsiteX31" fmla="*/ 3957657 w 6127847"/>
              <a:gd name="connsiteY31" fmla="*/ 1730858 h 3205293"/>
              <a:gd name="connsiteX32" fmla="*/ 4085228 w 6127847"/>
              <a:gd name="connsiteY32" fmla="*/ 1794964 h 3205293"/>
              <a:gd name="connsiteX33" fmla="*/ 4212809 w 6127847"/>
              <a:gd name="connsiteY33" fmla="*/ 1794964 h 3205293"/>
              <a:gd name="connsiteX34" fmla="*/ 4340381 w 6127847"/>
              <a:gd name="connsiteY34" fmla="*/ 1827017 h 3205293"/>
              <a:gd name="connsiteX35" fmla="*/ 4468314 w 6127847"/>
              <a:gd name="connsiteY35" fmla="*/ 1859070 h 3205293"/>
              <a:gd name="connsiteX36" fmla="*/ 4595886 w 6127847"/>
              <a:gd name="connsiteY36" fmla="*/ 1891123 h 3205293"/>
              <a:gd name="connsiteX37" fmla="*/ 4723457 w 6127847"/>
              <a:gd name="connsiteY37" fmla="*/ 1923176 h 3205293"/>
              <a:gd name="connsiteX38" fmla="*/ 4851038 w 6127847"/>
              <a:gd name="connsiteY38" fmla="*/ 1955229 h 3205293"/>
              <a:gd name="connsiteX39" fmla="*/ 4978961 w 6127847"/>
              <a:gd name="connsiteY39" fmla="*/ 2019335 h 3205293"/>
              <a:gd name="connsiteX40" fmla="*/ 5106543 w 6127847"/>
              <a:gd name="connsiteY40" fmla="*/ 2083441 h 3205293"/>
              <a:gd name="connsiteX41" fmla="*/ 5234114 w 6127847"/>
              <a:gd name="connsiteY41" fmla="*/ 2147546 h 3205293"/>
              <a:gd name="connsiteX42" fmla="*/ 5361695 w 6127847"/>
              <a:gd name="connsiteY42" fmla="*/ 2179599 h 3205293"/>
              <a:gd name="connsiteX43" fmla="*/ 5489619 w 6127847"/>
              <a:gd name="connsiteY43" fmla="*/ 2179599 h 3205293"/>
              <a:gd name="connsiteX44" fmla="*/ 5617190 w 6127847"/>
              <a:gd name="connsiteY44" fmla="*/ 2179599 h 3205293"/>
              <a:gd name="connsiteX45" fmla="*/ 5744772 w 6127847"/>
              <a:gd name="connsiteY45" fmla="*/ 2179599 h 3205293"/>
              <a:gd name="connsiteX46" fmla="*/ 5872343 w 6127847"/>
              <a:gd name="connsiteY46" fmla="*/ 2211652 h 3205293"/>
              <a:gd name="connsiteX47" fmla="*/ 6000276 w 6127847"/>
              <a:gd name="connsiteY47" fmla="*/ 2211652 h 3205293"/>
              <a:gd name="connsiteX48" fmla="*/ 6127847 w 6127847"/>
              <a:gd name="connsiteY48" fmla="*/ 2211652 h 3205293"/>
              <a:gd name="connsiteX49" fmla="*/ 6127847 w 6127847"/>
              <a:gd name="connsiteY49" fmla="*/ 3205293 h 3205293"/>
              <a:gd name="connsiteX50" fmla="*/ 6000276 w 6127847"/>
              <a:gd name="connsiteY50" fmla="*/ 3205293 h 3205293"/>
              <a:gd name="connsiteX51" fmla="*/ 5872343 w 6127847"/>
              <a:gd name="connsiteY51" fmla="*/ 3205293 h 3205293"/>
              <a:gd name="connsiteX52" fmla="*/ 5744772 w 6127847"/>
              <a:gd name="connsiteY52" fmla="*/ 3205293 h 3205293"/>
              <a:gd name="connsiteX53" fmla="*/ 5617190 w 6127847"/>
              <a:gd name="connsiteY53" fmla="*/ 3205293 h 3205293"/>
              <a:gd name="connsiteX54" fmla="*/ 5489619 w 6127847"/>
              <a:gd name="connsiteY54" fmla="*/ 3205293 h 3205293"/>
              <a:gd name="connsiteX55" fmla="*/ 5361695 w 6127847"/>
              <a:gd name="connsiteY55" fmla="*/ 3205293 h 3205293"/>
              <a:gd name="connsiteX56" fmla="*/ 5234114 w 6127847"/>
              <a:gd name="connsiteY56" fmla="*/ 3205293 h 3205293"/>
              <a:gd name="connsiteX57" fmla="*/ 5106543 w 6127847"/>
              <a:gd name="connsiteY57" fmla="*/ 3205293 h 3205293"/>
              <a:gd name="connsiteX58" fmla="*/ 4978961 w 6127847"/>
              <a:gd name="connsiteY58" fmla="*/ 3205293 h 3205293"/>
              <a:gd name="connsiteX59" fmla="*/ 4851038 w 6127847"/>
              <a:gd name="connsiteY59" fmla="*/ 3205293 h 3205293"/>
              <a:gd name="connsiteX60" fmla="*/ 4723457 w 6127847"/>
              <a:gd name="connsiteY60" fmla="*/ 3205293 h 3205293"/>
              <a:gd name="connsiteX61" fmla="*/ 4595886 w 6127847"/>
              <a:gd name="connsiteY61" fmla="*/ 3205293 h 3205293"/>
              <a:gd name="connsiteX62" fmla="*/ 4468314 w 6127847"/>
              <a:gd name="connsiteY62" fmla="*/ 3205293 h 3205293"/>
              <a:gd name="connsiteX63" fmla="*/ 4340381 w 6127847"/>
              <a:gd name="connsiteY63" fmla="*/ 3205293 h 3205293"/>
              <a:gd name="connsiteX64" fmla="*/ 4212809 w 6127847"/>
              <a:gd name="connsiteY64" fmla="*/ 3205293 h 3205293"/>
              <a:gd name="connsiteX65" fmla="*/ 4085228 w 6127847"/>
              <a:gd name="connsiteY65" fmla="*/ 3205293 h 3205293"/>
              <a:gd name="connsiteX66" fmla="*/ 3957657 w 6127847"/>
              <a:gd name="connsiteY66" fmla="*/ 3205293 h 3205293"/>
              <a:gd name="connsiteX67" fmla="*/ 3829733 w 6127847"/>
              <a:gd name="connsiteY67" fmla="*/ 3205293 h 3205293"/>
              <a:gd name="connsiteX68" fmla="*/ 3702152 w 6127847"/>
              <a:gd name="connsiteY68" fmla="*/ 3205293 h 3205293"/>
              <a:gd name="connsiteX69" fmla="*/ 3574581 w 6127847"/>
              <a:gd name="connsiteY69" fmla="*/ 3205293 h 3205293"/>
              <a:gd name="connsiteX70" fmla="*/ 3447000 w 6127847"/>
              <a:gd name="connsiteY70" fmla="*/ 3205293 h 3205293"/>
              <a:gd name="connsiteX71" fmla="*/ 3319076 w 6127847"/>
              <a:gd name="connsiteY71" fmla="*/ 3205293 h 3205293"/>
              <a:gd name="connsiteX72" fmla="*/ 3191495 w 6127847"/>
              <a:gd name="connsiteY72" fmla="*/ 3205293 h 3205293"/>
              <a:gd name="connsiteX73" fmla="*/ 3063924 w 6127847"/>
              <a:gd name="connsiteY73" fmla="*/ 3205293 h 3205293"/>
              <a:gd name="connsiteX74" fmla="*/ 2936352 w 6127847"/>
              <a:gd name="connsiteY74" fmla="*/ 3205293 h 3205293"/>
              <a:gd name="connsiteX75" fmla="*/ 2808419 w 6127847"/>
              <a:gd name="connsiteY75" fmla="*/ 3205293 h 3205293"/>
              <a:gd name="connsiteX76" fmla="*/ 2680848 w 6127847"/>
              <a:gd name="connsiteY76" fmla="*/ 3205293 h 3205293"/>
              <a:gd name="connsiteX77" fmla="*/ 2553267 w 6127847"/>
              <a:gd name="connsiteY77" fmla="*/ 3205293 h 3205293"/>
              <a:gd name="connsiteX78" fmla="*/ 2425695 w 6127847"/>
              <a:gd name="connsiteY78" fmla="*/ 3205293 h 3205293"/>
              <a:gd name="connsiteX79" fmla="*/ 2297771 w 6127847"/>
              <a:gd name="connsiteY79" fmla="*/ 3205293 h 3205293"/>
              <a:gd name="connsiteX80" fmla="*/ 2170191 w 6127847"/>
              <a:gd name="connsiteY80" fmla="*/ 3205293 h 3205293"/>
              <a:gd name="connsiteX81" fmla="*/ 2042619 w 6127847"/>
              <a:gd name="connsiteY81" fmla="*/ 3205293 h 3205293"/>
              <a:gd name="connsiteX82" fmla="*/ 1915038 w 6127847"/>
              <a:gd name="connsiteY82" fmla="*/ 3205293 h 3205293"/>
              <a:gd name="connsiteX83" fmla="*/ 1787114 w 6127847"/>
              <a:gd name="connsiteY83" fmla="*/ 3205293 h 3205293"/>
              <a:gd name="connsiteX84" fmla="*/ 1659533 w 6127847"/>
              <a:gd name="connsiteY84" fmla="*/ 3205293 h 3205293"/>
              <a:gd name="connsiteX85" fmla="*/ 1531962 w 6127847"/>
              <a:gd name="connsiteY85" fmla="*/ 3205293 h 3205293"/>
              <a:gd name="connsiteX86" fmla="*/ 1404390 w 6127847"/>
              <a:gd name="connsiteY86" fmla="*/ 3205293 h 3205293"/>
              <a:gd name="connsiteX87" fmla="*/ 1276457 w 6127847"/>
              <a:gd name="connsiteY87" fmla="*/ 3205293 h 3205293"/>
              <a:gd name="connsiteX88" fmla="*/ 1148886 w 6127847"/>
              <a:gd name="connsiteY88" fmla="*/ 3205293 h 3205293"/>
              <a:gd name="connsiteX89" fmla="*/ 1021305 w 6127847"/>
              <a:gd name="connsiteY89" fmla="*/ 3205293 h 3205293"/>
              <a:gd name="connsiteX90" fmla="*/ 893731 w 6127847"/>
              <a:gd name="connsiteY90" fmla="*/ 3205293 h 3205293"/>
              <a:gd name="connsiteX91" fmla="*/ 765806 w 6127847"/>
              <a:gd name="connsiteY91" fmla="*/ 3205293 h 3205293"/>
              <a:gd name="connsiteX92" fmla="*/ 638231 w 6127847"/>
              <a:gd name="connsiteY92" fmla="*/ 3205293 h 3205293"/>
              <a:gd name="connsiteX93" fmla="*/ 510654 w 6127847"/>
              <a:gd name="connsiteY93" fmla="*/ 3205293 h 3205293"/>
              <a:gd name="connsiteX94" fmla="*/ 383078 w 6127847"/>
              <a:gd name="connsiteY94" fmla="*/ 3205293 h 3205293"/>
              <a:gd name="connsiteX95" fmla="*/ 255153 w 6127847"/>
              <a:gd name="connsiteY95" fmla="*/ 3205293 h 3205293"/>
              <a:gd name="connsiteX96" fmla="*/ 6102276 w 6127847"/>
              <a:gd name="connsiteY96" fmla="*/ 15497 h 3205293"/>
              <a:gd name="connsiteX97" fmla="*/ 0 w 6127847"/>
              <a:gd name="connsiteY97" fmla="*/ 0 h 3205293"/>
              <a:gd name="connsiteX0" fmla="*/ 0 w 6127847"/>
              <a:gd name="connsiteY0" fmla="*/ 0 h 3205293"/>
              <a:gd name="connsiteX1" fmla="*/ 127576 w 6127847"/>
              <a:gd name="connsiteY1" fmla="*/ 32053 h 3205293"/>
              <a:gd name="connsiteX2" fmla="*/ 255153 w 6127847"/>
              <a:gd name="connsiteY2" fmla="*/ 64106 h 3205293"/>
              <a:gd name="connsiteX3" fmla="*/ 383078 w 6127847"/>
              <a:gd name="connsiteY3" fmla="*/ 96159 h 3205293"/>
              <a:gd name="connsiteX4" fmla="*/ 510654 w 6127847"/>
              <a:gd name="connsiteY4" fmla="*/ 160265 h 3205293"/>
              <a:gd name="connsiteX5" fmla="*/ 638231 w 6127847"/>
              <a:gd name="connsiteY5" fmla="*/ 192318 h 3205293"/>
              <a:gd name="connsiteX6" fmla="*/ 765806 w 6127847"/>
              <a:gd name="connsiteY6" fmla="*/ 288476 h 3205293"/>
              <a:gd name="connsiteX7" fmla="*/ 893731 w 6127847"/>
              <a:gd name="connsiteY7" fmla="*/ 352582 h 3205293"/>
              <a:gd name="connsiteX8" fmla="*/ 1021305 w 6127847"/>
              <a:gd name="connsiteY8" fmla="*/ 448741 h 3205293"/>
              <a:gd name="connsiteX9" fmla="*/ 1148886 w 6127847"/>
              <a:gd name="connsiteY9" fmla="*/ 544900 h 3205293"/>
              <a:gd name="connsiteX10" fmla="*/ 1276457 w 6127847"/>
              <a:gd name="connsiteY10" fmla="*/ 576953 h 3205293"/>
              <a:gd name="connsiteX11" fmla="*/ 1404390 w 6127847"/>
              <a:gd name="connsiteY11" fmla="*/ 641059 h 3205293"/>
              <a:gd name="connsiteX12" fmla="*/ 1531962 w 6127847"/>
              <a:gd name="connsiteY12" fmla="*/ 737217 h 3205293"/>
              <a:gd name="connsiteX13" fmla="*/ 1659533 w 6127847"/>
              <a:gd name="connsiteY13" fmla="*/ 801323 h 3205293"/>
              <a:gd name="connsiteX14" fmla="*/ 1787114 w 6127847"/>
              <a:gd name="connsiteY14" fmla="*/ 897482 h 3205293"/>
              <a:gd name="connsiteX15" fmla="*/ 1915038 w 6127847"/>
              <a:gd name="connsiteY15" fmla="*/ 961588 h 3205293"/>
              <a:gd name="connsiteX16" fmla="*/ 2042619 w 6127847"/>
              <a:gd name="connsiteY16" fmla="*/ 1025694 h 3205293"/>
              <a:gd name="connsiteX17" fmla="*/ 2170191 w 6127847"/>
              <a:gd name="connsiteY17" fmla="*/ 1089800 h 3205293"/>
              <a:gd name="connsiteX18" fmla="*/ 2297771 w 6127847"/>
              <a:gd name="connsiteY18" fmla="*/ 1121853 h 3205293"/>
              <a:gd name="connsiteX19" fmla="*/ 2425695 w 6127847"/>
              <a:gd name="connsiteY19" fmla="*/ 1153906 h 3205293"/>
              <a:gd name="connsiteX20" fmla="*/ 2553267 w 6127847"/>
              <a:gd name="connsiteY20" fmla="*/ 1185959 h 3205293"/>
              <a:gd name="connsiteX21" fmla="*/ 2680848 w 6127847"/>
              <a:gd name="connsiteY21" fmla="*/ 1218011 h 3205293"/>
              <a:gd name="connsiteX22" fmla="*/ 2808419 w 6127847"/>
              <a:gd name="connsiteY22" fmla="*/ 1282117 h 3205293"/>
              <a:gd name="connsiteX23" fmla="*/ 2936352 w 6127847"/>
              <a:gd name="connsiteY23" fmla="*/ 1346223 h 3205293"/>
              <a:gd name="connsiteX24" fmla="*/ 3063924 w 6127847"/>
              <a:gd name="connsiteY24" fmla="*/ 1410329 h 3205293"/>
              <a:gd name="connsiteX25" fmla="*/ 3191495 w 6127847"/>
              <a:gd name="connsiteY25" fmla="*/ 1474435 h 3205293"/>
              <a:gd name="connsiteX26" fmla="*/ 3319076 w 6127847"/>
              <a:gd name="connsiteY26" fmla="*/ 1506488 h 3205293"/>
              <a:gd name="connsiteX27" fmla="*/ 3447000 w 6127847"/>
              <a:gd name="connsiteY27" fmla="*/ 1538541 h 3205293"/>
              <a:gd name="connsiteX28" fmla="*/ 3574581 w 6127847"/>
              <a:gd name="connsiteY28" fmla="*/ 1602647 h 3205293"/>
              <a:gd name="connsiteX29" fmla="*/ 3702152 w 6127847"/>
              <a:gd name="connsiteY29" fmla="*/ 1634699 h 3205293"/>
              <a:gd name="connsiteX30" fmla="*/ 3829733 w 6127847"/>
              <a:gd name="connsiteY30" fmla="*/ 1698805 h 3205293"/>
              <a:gd name="connsiteX31" fmla="*/ 3957657 w 6127847"/>
              <a:gd name="connsiteY31" fmla="*/ 1730858 h 3205293"/>
              <a:gd name="connsiteX32" fmla="*/ 4085228 w 6127847"/>
              <a:gd name="connsiteY32" fmla="*/ 1794964 h 3205293"/>
              <a:gd name="connsiteX33" fmla="*/ 4212809 w 6127847"/>
              <a:gd name="connsiteY33" fmla="*/ 1794964 h 3205293"/>
              <a:gd name="connsiteX34" fmla="*/ 4340381 w 6127847"/>
              <a:gd name="connsiteY34" fmla="*/ 1827017 h 3205293"/>
              <a:gd name="connsiteX35" fmla="*/ 4468314 w 6127847"/>
              <a:gd name="connsiteY35" fmla="*/ 1859070 h 3205293"/>
              <a:gd name="connsiteX36" fmla="*/ 4595886 w 6127847"/>
              <a:gd name="connsiteY36" fmla="*/ 1891123 h 3205293"/>
              <a:gd name="connsiteX37" fmla="*/ 4723457 w 6127847"/>
              <a:gd name="connsiteY37" fmla="*/ 1923176 h 3205293"/>
              <a:gd name="connsiteX38" fmla="*/ 4851038 w 6127847"/>
              <a:gd name="connsiteY38" fmla="*/ 1955229 h 3205293"/>
              <a:gd name="connsiteX39" fmla="*/ 4978961 w 6127847"/>
              <a:gd name="connsiteY39" fmla="*/ 2019335 h 3205293"/>
              <a:gd name="connsiteX40" fmla="*/ 5106543 w 6127847"/>
              <a:gd name="connsiteY40" fmla="*/ 2083441 h 3205293"/>
              <a:gd name="connsiteX41" fmla="*/ 5234114 w 6127847"/>
              <a:gd name="connsiteY41" fmla="*/ 2147546 h 3205293"/>
              <a:gd name="connsiteX42" fmla="*/ 5361695 w 6127847"/>
              <a:gd name="connsiteY42" fmla="*/ 2179599 h 3205293"/>
              <a:gd name="connsiteX43" fmla="*/ 5489619 w 6127847"/>
              <a:gd name="connsiteY43" fmla="*/ 2179599 h 3205293"/>
              <a:gd name="connsiteX44" fmla="*/ 5617190 w 6127847"/>
              <a:gd name="connsiteY44" fmla="*/ 2179599 h 3205293"/>
              <a:gd name="connsiteX45" fmla="*/ 5744772 w 6127847"/>
              <a:gd name="connsiteY45" fmla="*/ 2179599 h 3205293"/>
              <a:gd name="connsiteX46" fmla="*/ 5872343 w 6127847"/>
              <a:gd name="connsiteY46" fmla="*/ 2211652 h 3205293"/>
              <a:gd name="connsiteX47" fmla="*/ 6000276 w 6127847"/>
              <a:gd name="connsiteY47" fmla="*/ 2211652 h 3205293"/>
              <a:gd name="connsiteX48" fmla="*/ 6127847 w 6127847"/>
              <a:gd name="connsiteY48" fmla="*/ 2211652 h 3205293"/>
              <a:gd name="connsiteX49" fmla="*/ 6127847 w 6127847"/>
              <a:gd name="connsiteY49" fmla="*/ 3205293 h 3205293"/>
              <a:gd name="connsiteX50" fmla="*/ 6000276 w 6127847"/>
              <a:gd name="connsiteY50" fmla="*/ 3205293 h 3205293"/>
              <a:gd name="connsiteX51" fmla="*/ 5872343 w 6127847"/>
              <a:gd name="connsiteY51" fmla="*/ 3205293 h 3205293"/>
              <a:gd name="connsiteX52" fmla="*/ 5744772 w 6127847"/>
              <a:gd name="connsiteY52" fmla="*/ 3205293 h 3205293"/>
              <a:gd name="connsiteX53" fmla="*/ 5617190 w 6127847"/>
              <a:gd name="connsiteY53" fmla="*/ 3205293 h 3205293"/>
              <a:gd name="connsiteX54" fmla="*/ 5489619 w 6127847"/>
              <a:gd name="connsiteY54" fmla="*/ 3205293 h 3205293"/>
              <a:gd name="connsiteX55" fmla="*/ 5361695 w 6127847"/>
              <a:gd name="connsiteY55" fmla="*/ 3205293 h 3205293"/>
              <a:gd name="connsiteX56" fmla="*/ 5234114 w 6127847"/>
              <a:gd name="connsiteY56" fmla="*/ 3205293 h 3205293"/>
              <a:gd name="connsiteX57" fmla="*/ 5106543 w 6127847"/>
              <a:gd name="connsiteY57" fmla="*/ 3205293 h 3205293"/>
              <a:gd name="connsiteX58" fmla="*/ 4978961 w 6127847"/>
              <a:gd name="connsiteY58" fmla="*/ 3205293 h 3205293"/>
              <a:gd name="connsiteX59" fmla="*/ 4851038 w 6127847"/>
              <a:gd name="connsiteY59" fmla="*/ 3205293 h 3205293"/>
              <a:gd name="connsiteX60" fmla="*/ 4723457 w 6127847"/>
              <a:gd name="connsiteY60" fmla="*/ 3205293 h 3205293"/>
              <a:gd name="connsiteX61" fmla="*/ 4595886 w 6127847"/>
              <a:gd name="connsiteY61" fmla="*/ 3205293 h 3205293"/>
              <a:gd name="connsiteX62" fmla="*/ 4468314 w 6127847"/>
              <a:gd name="connsiteY62" fmla="*/ 3205293 h 3205293"/>
              <a:gd name="connsiteX63" fmla="*/ 4340381 w 6127847"/>
              <a:gd name="connsiteY63" fmla="*/ 3205293 h 3205293"/>
              <a:gd name="connsiteX64" fmla="*/ 4212809 w 6127847"/>
              <a:gd name="connsiteY64" fmla="*/ 3205293 h 3205293"/>
              <a:gd name="connsiteX65" fmla="*/ 4085228 w 6127847"/>
              <a:gd name="connsiteY65" fmla="*/ 3205293 h 3205293"/>
              <a:gd name="connsiteX66" fmla="*/ 3957657 w 6127847"/>
              <a:gd name="connsiteY66" fmla="*/ 3205293 h 3205293"/>
              <a:gd name="connsiteX67" fmla="*/ 3829733 w 6127847"/>
              <a:gd name="connsiteY67" fmla="*/ 3205293 h 3205293"/>
              <a:gd name="connsiteX68" fmla="*/ 3702152 w 6127847"/>
              <a:gd name="connsiteY68" fmla="*/ 3205293 h 3205293"/>
              <a:gd name="connsiteX69" fmla="*/ 3574581 w 6127847"/>
              <a:gd name="connsiteY69" fmla="*/ 3205293 h 3205293"/>
              <a:gd name="connsiteX70" fmla="*/ 3447000 w 6127847"/>
              <a:gd name="connsiteY70" fmla="*/ 3205293 h 3205293"/>
              <a:gd name="connsiteX71" fmla="*/ 3319076 w 6127847"/>
              <a:gd name="connsiteY71" fmla="*/ 3205293 h 3205293"/>
              <a:gd name="connsiteX72" fmla="*/ 3191495 w 6127847"/>
              <a:gd name="connsiteY72" fmla="*/ 3205293 h 3205293"/>
              <a:gd name="connsiteX73" fmla="*/ 3063924 w 6127847"/>
              <a:gd name="connsiteY73" fmla="*/ 3205293 h 3205293"/>
              <a:gd name="connsiteX74" fmla="*/ 2936352 w 6127847"/>
              <a:gd name="connsiteY74" fmla="*/ 3205293 h 3205293"/>
              <a:gd name="connsiteX75" fmla="*/ 2808419 w 6127847"/>
              <a:gd name="connsiteY75" fmla="*/ 3205293 h 3205293"/>
              <a:gd name="connsiteX76" fmla="*/ 2680848 w 6127847"/>
              <a:gd name="connsiteY76" fmla="*/ 3205293 h 3205293"/>
              <a:gd name="connsiteX77" fmla="*/ 2553267 w 6127847"/>
              <a:gd name="connsiteY77" fmla="*/ 3205293 h 3205293"/>
              <a:gd name="connsiteX78" fmla="*/ 2425695 w 6127847"/>
              <a:gd name="connsiteY78" fmla="*/ 3205293 h 3205293"/>
              <a:gd name="connsiteX79" fmla="*/ 2297771 w 6127847"/>
              <a:gd name="connsiteY79" fmla="*/ 3205293 h 3205293"/>
              <a:gd name="connsiteX80" fmla="*/ 2170191 w 6127847"/>
              <a:gd name="connsiteY80" fmla="*/ 3205293 h 3205293"/>
              <a:gd name="connsiteX81" fmla="*/ 2042619 w 6127847"/>
              <a:gd name="connsiteY81" fmla="*/ 3205293 h 3205293"/>
              <a:gd name="connsiteX82" fmla="*/ 1915038 w 6127847"/>
              <a:gd name="connsiteY82" fmla="*/ 3205293 h 3205293"/>
              <a:gd name="connsiteX83" fmla="*/ 1787114 w 6127847"/>
              <a:gd name="connsiteY83" fmla="*/ 3205293 h 3205293"/>
              <a:gd name="connsiteX84" fmla="*/ 1659533 w 6127847"/>
              <a:gd name="connsiteY84" fmla="*/ 3205293 h 3205293"/>
              <a:gd name="connsiteX85" fmla="*/ 1531962 w 6127847"/>
              <a:gd name="connsiteY85" fmla="*/ 3205293 h 3205293"/>
              <a:gd name="connsiteX86" fmla="*/ 1404390 w 6127847"/>
              <a:gd name="connsiteY86" fmla="*/ 3205293 h 3205293"/>
              <a:gd name="connsiteX87" fmla="*/ 1276457 w 6127847"/>
              <a:gd name="connsiteY87" fmla="*/ 3205293 h 3205293"/>
              <a:gd name="connsiteX88" fmla="*/ 1148886 w 6127847"/>
              <a:gd name="connsiteY88" fmla="*/ 3205293 h 3205293"/>
              <a:gd name="connsiteX89" fmla="*/ 1021305 w 6127847"/>
              <a:gd name="connsiteY89" fmla="*/ 3205293 h 3205293"/>
              <a:gd name="connsiteX90" fmla="*/ 893731 w 6127847"/>
              <a:gd name="connsiteY90" fmla="*/ 3205293 h 3205293"/>
              <a:gd name="connsiteX91" fmla="*/ 765806 w 6127847"/>
              <a:gd name="connsiteY91" fmla="*/ 3205293 h 3205293"/>
              <a:gd name="connsiteX92" fmla="*/ 638231 w 6127847"/>
              <a:gd name="connsiteY92" fmla="*/ 3205293 h 3205293"/>
              <a:gd name="connsiteX93" fmla="*/ 510654 w 6127847"/>
              <a:gd name="connsiteY93" fmla="*/ 3205293 h 3205293"/>
              <a:gd name="connsiteX94" fmla="*/ 383078 w 6127847"/>
              <a:gd name="connsiteY94" fmla="*/ 3205293 h 3205293"/>
              <a:gd name="connsiteX95" fmla="*/ 6102276 w 6127847"/>
              <a:gd name="connsiteY95" fmla="*/ 15497 h 3205293"/>
              <a:gd name="connsiteX96" fmla="*/ 0 w 6127847"/>
              <a:gd name="connsiteY96" fmla="*/ 0 h 3205293"/>
              <a:gd name="connsiteX0" fmla="*/ 0 w 6127847"/>
              <a:gd name="connsiteY0" fmla="*/ 0 h 3205293"/>
              <a:gd name="connsiteX1" fmla="*/ 127576 w 6127847"/>
              <a:gd name="connsiteY1" fmla="*/ 32053 h 3205293"/>
              <a:gd name="connsiteX2" fmla="*/ 255153 w 6127847"/>
              <a:gd name="connsiteY2" fmla="*/ 64106 h 3205293"/>
              <a:gd name="connsiteX3" fmla="*/ 383078 w 6127847"/>
              <a:gd name="connsiteY3" fmla="*/ 96159 h 3205293"/>
              <a:gd name="connsiteX4" fmla="*/ 510654 w 6127847"/>
              <a:gd name="connsiteY4" fmla="*/ 160265 h 3205293"/>
              <a:gd name="connsiteX5" fmla="*/ 638231 w 6127847"/>
              <a:gd name="connsiteY5" fmla="*/ 192318 h 3205293"/>
              <a:gd name="connsiteX6" fmla="*/ 765806 w 6127847"/>
              <a:gd name="connsiteY6" fmla="*/ 288476 h 3205293"/>
              <a:gd name="connsiteX7" fmla="*/ 893731 w 6127847"/>
              <a:gd name="connsiteY7" fmla="*/ 352582 h 3205293"/>
              <a:gd name="connsiteX8" fmla="*/ 1021305 w 6127847"/>
              <a:gd name="connsiteY8" fmla="*/ 448741 h 3205293"/>
              <a:gd name="connsiteX9" fmla="*/ 1148886 w 6127847"/>
              <a:gd name="connsiteY9" fmla="*/ 544900 h 3205293"/>
              <a:gd name="connsiteX10" fmla="*/ 1276457 w 6127847"/>
              <a:gd name="connsiteY10" fmla="*/ 576953 h 3205293"/>
              <a:gd name="connsiteX11" fmla="*/ 1404390 w 6127847"/>
              <a:gd name="connsiteY11" fmla="*/ 641059 h 3205293"/>
              <a:gd name="connsiteX12" fmla="*/ 1531962 w 6127847"/>
              <a:gd name="connsiteY12" fmla="*/ 737217 h 3205293"/>
              <a:gd name="connsiteX13" fmla="*/ 1659533 w 6127847"/>
              <a:gd name="connsiteY13" fmla="*/ 801323 h 3205293"/>
              <a:gd name="connsiteX14" fmla="*/ 1787114 w 6127847"/>
              <a:gd name="connsiteY14" fmla="*/ 897482 h 3205293"/>
              <a:gd name="connsiteX15" fmla="*/ 1915038 w 6127847"/>
              <a:gd name="connsiteY15" fmla="*/ 961588 h 3205293"/>
              <a:gd name="connsiteX16" fmla="*/ 2042619 w 6127847"/>
              <a:gd name="connsiteY16" fmla="*/ 1025694 h 3205293"/>
              <a:gd name="connsiteX17" fmla="*/ 2170191 w 6127847"/>
              <a:gd name="connsiteY17" fmla="*/ 1089800 h 3205293"/>
              <a:gd name="connsiteX18" fmla="*/ 2297771 w 6127847"/>
              <a:gd name="connsiteY18" fmla="*/ 1121853 h 3205293"/>
              <a:gd name="connsiteX19" fmla="*/ 2425695 w 6127847"/>
              <a:gd name="connsiteY19" fmla="*/ 1153906 h 3205293"/>
              <a:gd name="connsiteX20" fmla="*/ 2553267 w 6127847"/>
              <a:gd name="connsiteY20" fmla="*/ 1185959 h 3205293"/>
              <a:gd name="connsiteX21" fmla="*/ 2680848 w 6127847"/>
              <a:gd name="connsiteY21" fmla="*/ 1218011 h 3205293"/>
              <a:gd name="connsiteX22" fmla="*/ 2808419 w 6127847"/>
              <a:gd name="connsiteY22" fmla="*/ 1282117 h 3205293"/>
              <a:gd name="connsiteX23" fmla="*/ 2936352 w 6127847"/>
              <a:gd name="connsiteY23" fmla="*/ 1346223 h 3205293"/>
              <a:gd name="connsiteX24" fmla="*/ 3063924 w 6127847"/>
              <a:gd name="connsiteY24" fmla="*/ 1410329 h 3205293"/>
              <a:gd name="connsiteX25" fmla="*/ 3191495 w 6127847"/>
              <a:gd name="connsiteY25" fmla="*/ 1474435 h 3205293"/>
              <a:gd name="connsiteX26" fmla="*/ 3319076 w 6127847"/>
              <a:gd name="connsiteY26" fmla="*/ 1506488 h 3205293"/>
              <a:gd name="connsiteX27" fmla="*/ 3447000 w 6127847"/>
              <a:gd name="connsiteY27" fmla="*/ 1538541 h 3205293"/>
              <a:gd name="connsiteX28" fmla="*/ 3574581 w 6127847"/>
              <a:gd name="connsiteY28" fmla="*/ 1602647 h 3205293"/>
              <a:gd name="connsiteX29" fmla="*/ 3702152 w 6127847"/>
              <a:gd name="connsiteY29" fmla="*/ 1634699 h 3205293"/>
              <a:gd name="connsiteX30" fmla="*/ 3829733 w 6127847"/>
              <a:gd name="connsiteY30" fmla="*/ 1698805 h 3205293"/>
              <a:gd name="connsiteX31" fmla="*/ 3957657 w 6127847"/>
              <a:gd name="connsiteY31" fmla="*/ 1730858 h 3205293"/>
              <a:gd name="connsiteX32" fmla="*/ 4085228 w 6127847"/>
              <a:gd name="connsiteY32" fmla="*/ 1794964 h 3205293"/>
              <a:gd name="connsiteX33" fmla="*/ 4212809 w 6127847"/>
              <a:gd name="connsiteY33" fmla="*/ 1794964 h 3205293"/>
              <a:gd name="connsiteX34" fmla="*/ 4340381 w 6127847"/>
              <a:gd name="connsiteY34" fmla="*/ 1827017 h 3205293"/>
              <a:gd name="connsiteX35" fmla="*/ 4468314 w 6127847"/>
              <a:gd name="connsiteY35" fmla="*/ 1859070 h 3205293"/>
              <a:gd name="connsiteX36" fmla="*/ 4595886 w 6127847"/>
              <a:gd name="connsiteY36" fmla="*/ 1891123 h 3205293"/>
              <a:gd name="connsiteX37" fmla="*/ 4723457 w 6127847"/>
              <a:gd name="connsiteY37" fmla="*/ 1923176 h 3205293"/>
              <a:gd name="connsiteX38" fmla="*/ 4851038 w 6127847"/>
              <a:gd name="connsiteY38" fmla="*/ 1955229 h 3205293"/>
              <a:gd name="connsiteX39" fmla="*/ 4978961 w 6127847"/>
              <a:gd name="connsiteY39" fmla="*/ 2019335 h 3205293"/>
              <a:gd name="connsiteX40" fmla="*/ 5106543 w 6127847"/>
              <a:gd name="connsiteY40" fmla="*/ 2083441 h 3205293"/>
              <a:gd name="connsiteX41" fmla="*/ 5234114 w 6127847"/>
              <a:gd name="connsiteY41" fmla="*/ 2147546 h 3205293"/>
              <a:gd name="connsiteX42" fmla="*/ 5361695 w 6127847"/>
              <a:gd name="connsiteY42" fmla="*/ 2179599 h 3205293"/>
              <a:gd name="connsiteX43" fmla="*/ 5489619 w 6127847"/>
              <a:gd name="connsiteY43" fmla="*/ 2179599 h 3205293"/>
              <a:gd name="connsiteX44" fmla="*/ 5617190 w 6127847"/>
              <a:gd name="connsiteY44" fmla="*/ 2179599 h 3205293"/>
              <a:gd name="connsiteX45" fmla="*/ 5744772 w 6127847"/>
              <a:gd name="connsiteY45" fmla="*/ 2179599 h 3205293"/>
              <a:gd name="connsiteX46" fmla="*/ 5872343 w 6127847"/>
              <a:gd name="connsiteY46" fmla="*/ 2211652 h 3205293"/>
              <a:gd name="connsiteX47" fmla="*/ 6000276 w 6127847"/>
              <a:gd name="connsiteY47" fmla="*/ 2211652 h 3205293"/>
              <a:gd name="connsiteX48" fmla="*/ 6127847 w 6127847"/>
              <a:gd name="connsiteY48" fmla="*/ 2211652 h 3205293"/>
              <a:gd name="connsiteX49" fmla="*/ 6127847 w 6127847"/>
              <a:gd name="connsiteY49" fmla="*/ 3205293 h 3205293"/>
              <a:gd name="connsiteX50" fmla="*/ 6000276 w 6127847"/>
              <a:gd name="connsiteY50" fmla="*/ 3205293 h 3205293"/>
              <a:gd name="connsiteX51" fmla="*/ 5872343 w 6127847"/>
              <a:gd name="connsiteY51" fmla="*/ 3205293 h 3205293"/>
              <a:gd name="connsiteX52" fmla="*/ 5744772 w 6127847"/>
              <a:gd name="connsiteY52" fmla="*/ 3205293 h 3205293"/>
              <a:gd name="connsiteX53" fmla="*/ 5617190 w 6127847"/>
              <a:gd name="connsiteY53" fmla="*/ 3205293 h 3205293"/>
              <a:gd name="connsiteX54" fmla="*/ 5489619 w 6127847"/>
              <a:gd name="connsiteY54" fmla="*/ 3205293 h 3205293"/>
              <a:gd name="connsiteX55" fmla="*/ 5361695 w 6127847"/>
              <a:gd name="connsiteY55" fmla="*/ 3205293 h 3205293"/>
              <a:gd name="connsiteX56" fmla="*/ 5234114 w 6127847"/>
              <a:gd name="connsiteY56" fmla="*/ 3205293 h 3205293"/>
              <a:gd name="connsiteX57" fmla="*/ 5106543 w 6127847"/>
              <a:gd name="connsiteY57" fmla="*/ 3205293 h 3205293"/>
              <a:gd name="connsiteX58" fmla="*/ 4978961 w 6127847"/>
              <a:gd name="connsiteY58" fmla="*/ 3205293 h 3205293"/>
              <a:gd name="connsiteX59" fmla="*/ 4851038 w 6127847"/>
              <a:gd name="connsiteY59" fmla="*/ 3205293 h 3205293"/>
              <a:gd name="connsiteX60" fmla="*/ 4723457 w 6127847"/>
              <a:gd name="connsiteY60" fmla="*/ 3205293 h 3205293"/>
              <a:gd name="connsiteX61" fmla="*/ 4595886 w 6127847"/>
              <a:gd name="connsiteY61" fmla="*/ 3205293 h 3205293"/>
              <a:gd name="connsiteX62" fmla="*/ 4468314 w 6127847"/>
              <a:gd name="connsiteY62" fmla="*/ 3205293 h 3205293"/>
              <a:gd name="connsiteX63" fmla="*/ 4340381 w 6127847"/>
              <a:gd name="connsiteY63" fmla="*/ 3205293 h 3205293"/>
              <a:gd name="connsiteX64" fmla="*/ 4212809 w 6127847"/>
              <a:gd name="connsiteY64" fmla="*/ 3205293 h 3205293"/>
              <a:gd name="connsiteX65" fmla="*/ 4085228 w 6127847"/>
              <a:gd name="connsiteY65" fmla="*/ 3205293 h 3205293"/>
              <a:gd name="connsiteX66" fmla="*/ 3957657 w 6127847"/>
              <a:gd name="connsiteY66" fmla="*/ 3205293 h 3205293"/>
              <a:gd name="connsiteX67" fmla="*/ 3829733 w 6127847"/>
              <a:gd name="connsiteY67" fmla="*/ 3205293 h 3205293"/>
              <a:gd name="connsiteX68" fmla="*/ 3702152 w 6127847"/>
              <a:gd name="connsiteY68" fmla="*/ 3205293 h 3205293"/>
              <a:gd name="connsiteX69" fmla="*/ 3574581 w 6127847"/>
              <a:gd name="connsiteY69" fmla="*/ 3205293 h 3205293"/>
              <a:gd name="connsiteX70" fmla="*/ 3447000 w 6127847"/>
              <a:gd name="connsiteY70" fmla="*/ 3205293 h 3205293"/>
              <a:gd name="connsiteX71" fmla="*/ 3319076 w 6127847"/>
              <a:gd name="connsiteY71" fmla="*/ 3205293 h 3205293"/>
              <a:gd name="connsiteX72" fmla="*/ 3191495 w 6127847"/>
              <a:gd name="connsiteY72" fmla="*/ 3205293 h 3205293"/>
              <a:gd name="connsiteX73" fmla="*/ 3063924 w 6127847"/>
              <a:gd name="connsiteY73" fmla="*/ 3205293 h 3205293"/>
              <a:gd name="connsiteX74" fmla="*/ 2936352 w 6127847"/>
              <a:gd name="connsiteY74" fmla="*/ 3205293 h 3205293"/>
              <a:gd name="connsiteX75" fmla="*/ 2808419 w 6127847"/>
              <a:gd name="connsiteY75" fmla="*/ 3205293 h 3205293"/>
              <a:gd name="connsiteX76" fmla="*/ 2680848 w 6127847"/>
              <a:gd name="connsiteY76" fmla="*/ 3205293 h 3205293"/>
              <a:gd name="connsiteX77" fmla="*/ 2553267 w 6127847"/>
              <a:gd name="connsiteY77" fmla="*/ 3205293 h 3205293"/>
              <a:gd name="connsiteX78" fmla="*/ 2425695 w 6127847"/>
              <a:gd name="connsiteY78" fmla="*/ 3205293 h 3205293"/>
              <a:gd name="connsiteX79" fmla="*/ 2297771 w 6127847"/>
              <a:gd name="connsiteY79" fmla="*/ 3205293 h 3205293"/>
              <a:gd name="connsiteX80" fmla="*/ 2170191 w 6127847"/>
              <a:gd name="connsiteY80" fmla="*/ 3205293 h 3205293"/>
              <a:gd name="connsiteX81" fmla="*/ 2042619 w 6127847"/>
              <a:gd name="connsiteY81" fmla="*/ 3205293 h 3205293"/>
              <a:gd name="connsiteX82" fmla="*/ 1915038 w 6127847"/>
              <a:gd name="connsiteY82" fmla="*/ 3205293 h 3205293"/>
              <a:gd name="connsiteX83" fmla="*/ 1787114 w 6127847"/>
              <a:gd name="connsiteY83" fmla="*/ 3205293 h 3205293"/>
              <a:gd name="connsiteX84" fmla="*/ 1659533 w 6127847"/>
              <a:gd name="connsiteY84" fmla="*/ 3205293 h 3205293"/>
              <a:gd name="connsiteX85" fmla="*/ 1531962 w 6127847"/>
              <a:gd name="connsiteY85" fmla="*/ 3205293 h 3205293"/>
              <a:gd name="connsiteX86" fmla="*/ 1404390 w 6127847"/>
              <a:gd name="connsiteY86" fmla="*/ 3205293 h 3205293"/>
              <a:gd name="connsiteX87" fmla="*/ 1276457 w 6127847"/>
              <a:gd name="connsiteY87" fmla="*/ 3205293 h 3205293"/>
              <a:gd name="connsiteX88" fmla="*/ 1148886 w 6127847"/>
              <a:gd name="connsiteY88" fmla="*/ 3205293 h 3205293"/>
              <a:gd name="connsiteX89" fmla="*/ 1021305 w 6127847"/>
              <a:gd name="connsiteY89" fmla="*/ 3205293 h 3205293"/>
              <a:gd name="connsiteX90" fmla="*/ 893731 w 6127847"/>
              <a:gd name="connsiteY90" fmla="*/ 3205293 h 3205293"/>
              <a:gd name="connsiteX91" fmla="*/ 765806 w 6127847"/>
              <a:gd name="connsiteY91" fmla="*/ 3205293 h 3205293"/>
              <a:gd name="connsiteX92" fmla="*/ 638231 w 6127847"/>
              <a:gd name="connsiteY92" fmla="*/ 3205293 h 3205293"/>
              <a:gd name="connsiteX93" fmla="*/ 510654 w 6127847"/>
              <a:gd name="connsiteY93" fmla="*/ 3205293 h 3205293"/>
              <a:gd name="connsiteX94" fmla="*/ 6102276 w 6127847"/>
              <a:gd name="connsiteY94" fmla="*/ 15497 h 3205293"/>
              <a:gd name="connsiteX95" fmla="*/ 0 w 6127847"/>
              <a:gd name="connsiteY95" fmla="*/ 0 h 3205293"/>
              <a:gd name="connsiteX0" fmla="*/ 0 w 6127847"/>
              <a:gd name="connsiteY0" fmla="*/ 0 h 3205293"/>
              <a:gd name="connsiteX1" fmla="*/ 127576 w 6127847"/>
              <a:gd name="connsiteY1" fmla="*/ 32053 h 3205293"/>
              <a:gd name="connsiteX2" fmla="*/ 255153 w 6127847"/>
              <a:gd name="connsiteY2" fmla="*/ 64106 h 3205293"/>
              <a:gd name="connsiteX3" fmla="*/ 383078 w 6127847"/>
              <a:gd name="connsiteY3" fmla="*/ 96159 h 3205293"/>
              <a:gd name="connsiteX4" fmla="*/ 510654 w 6127847"/>
              <a:gd name="connsiteY4" fmla="*/ 160265 h 3205293"/>
              <a:gd name="connsiteX5" fmla="*/ 638231 w 6127847"/>
              <a:gd name="connsiteY5" fmla="*/ 192318 h 3205293"/>
              <a:gd name="connsiteX6" fmla="*/ 765806 w 6127847"/>
              <a:gd name="connsiteY6" fmla="*/ 288476 h 3205293"/>
              <a:gd name="connsiteX7" fmla="*/ 893731 w 6127847"/>
              <a:gd name="connsiteY7" fmla="*/ 352582 h 3205293"/>
              <a:gd name="connsiteX8" fmla="*/ 1021305 w 6127847"/>
              <a:gd name="connsiteY8" fmla="*/ 448741 h 3205293"/>
              <a:gd name="connsiteX9" fmla="*/ 1148886 w 6127847"/>
              <a:gd name="connsiteY9" fmla="*/ 544900 h 3205293"/>
              <a:gd name="connsiteX10" fmla="*/ 1276457 w 6127847"/>
              <a:gd name="connsiteY10" fmla="*/ 576953 h 3205293"/>
              <a:gd name="connsiteX11" fmla="*/ 1404390 w 6127847"/>
              <a:gd name="connsiteY11" fmla="*/ 641059 h 3205293"/>
              <a:gd name="connsiteX12" fmla="*/ 1531962 w 6127847"/>
              <a:gd name="connsiteY12" fmla="*/ 737217 h 3205293"/>
              <a:gd name="connsiteX13" fmla="*/ 1659533 w 6127847"/>
              <a:gd name="connsiteY13" fmla="*/ 801323 h 3205293"/>
              <a:gd name="connsiteX14" fmla="*/ 1787114 w 6127847"/>
              <a:gd name="connsiteY14" fmla="*/ 897482 h 3205293"/>
              <a:gd name="connsiteX15" fmla="*/ 1915038 w 6127847"/>
              <a:gd name="connsiteY15" fmla="*/ 961588 h 3205293"/>
              <a:gd name="connsiteX16" fmla="*/ 2042619 w 6127847"/>
              <a:gd name="connsiteY16" fmla="*/ 1025694 h 3205293"/>
              <a:gd name="connsiteX17" fmla="*/ 2170191 w 6127847"/>
              <a:gd name="connsiteY17" fmla="*/ 1089800 h 3205293"/>
              <a:gd name="connsiteX18" fmla="*/ 2297771 w 6127847"/>
              <a:gd name="connsiteY18" fmla="*/ 1121853 h 3205293"/>
              <a:gd name="connsiteX19" fmla="*/ 2425695 w 6127847"/>
              <a:gd name="connsiteY19" fmla="*/ 1153906 h 3205293"/>
              <a:gd name="connsiteX20" fmla="*/ 2553267 w 6127847"/>
              <a:gd name="connsiteY20" fmla="*/ 1185959 h 3205293"/>
              <a:gd name="connsiteX21" fmla="*/ 2680848 w 6127847"/>
              <a:gd name="connsiteY21" fmla="*/ 1218011 h 3205293"/>
              <a:gd name="connsiteX22" fmla="*/ 2808419 w 6127847"/>
              <a:gd name="connsiteY22" fmla="*/ 1282117 h 3205293"/>
              <a:gd name="connsiteX23" fmla="*/ 2936352 w 6127847"/>
              <a:gd name="connsiteY23" fmla="*/ 1346223 h 3205293"/>
              <a:gd name="connsiteX24" fmla="*/ 3063924 w 6127847"/>
              <a:gd name="connsiteY24" fmla="*/ 1410329 h 3205293"/>
              <a:gd name="connsiteX25" fmla="*/ 3191495 w 6127847"/>
              <a:gd name="connsiteY25" fmla="*/ 1474435 h 3205293"/>
              <a:gd name="connsiteX26" fmla="*/ 3319076 w 6127847"/>
              <a:gd name="connsiteY26" fmla="*/ 1506488 h 3205293"/>
              <a:gd name="connsiteX27" fmla="*/ 3447000 w 6127847"/>
              <a:gd name="connsiteY27" fmla="*/ 1538541 h 3205293"/>
              <a:gd name="connsiteX28" fmla="*/ 3574581 w 6127847"/>
              <a:gd name="connsiteY28" fmla="*/ 1602647 h 3205293"/>
              <a:gd name="connsiteX29" fmla="*/ 3702152 w 6127847"/>
              <a:gd name="connsiteY29" fmla="*/ 1634699 h 3205293"/>
              <a:gd name="connsiteX30" fmla="*/ 3829733 w 6127847"/>
              <a:gd name="connsiteY30" fmla="*/ 1698805 h 3205293"/>
              <a:gd name="connsiteX31" fmla="*/ 3957657 w 6127847"/>
              <a:gd name="connsiteY31" fmla="*/ 1730858 h 3205293"/>
              <a:gd name="connsiteX32" fmla="*/ 4085228 w 6127847"/>
              <a:gd name="connsiteY32" fmla="*/ 1794964 h 3205293"/>
              <a:gd name="connsiteX33" fmla="*/ 4212809 w 6127847"/>
              <a:gd name="connsiteY33" fmla="*/ 1794964 h 3205293"/>
              <a:gd name="connsiteX34" fmla="*/ 4340381 w 6127847"/>
              <a:gd name="connsiteY34" fmla="*/ 1827017 h 3205293"/>
              <a:gd name="connsiteX35" fmla="*/ 4468314 w 6127847"/>
              <a:gd name="connsiteY35" fmla="*/ 1859070 h 3205293"/>
              <a:gd name="connsiteX36" fmla="*/ 4595886 w 6127847"/>
              <a:gd name="connsiteY36" fmla="*/ 1891123 h 3205293"/>
              <a:gd name="connsiteX37" fmla="*/ 4723457 w 6127847"/>
              <a:gd name="connsiteY37" fmla="*/ 1923176 h 3205293"/>
              <a:gd name="connsiteX38" fmla="*/ 4851038 w 6127847"/>
              <a:gd name="connsiteY38" fmla="*/ 1955229 h 3205293"/>
              <a:gd name="connsiteX39" fmla="*/ 4978961 w 6127847"/>
              <a:gd name="connsiteY39" fmla="*/ 2019335 h 3205293"/>
              <a:gd name="connsiteX40" fmla="*/ 5106543 w 6127847"/>
              <a:gd name="connsiteY40" fmla="*/ 2083441 h 3205293"/>
              <a:gd name="connsiteX41" fmla="*/ 5234114 w 6127847"/>
              <a:gd name="connsiteY41" fmla="*/ 2147546 h 3205293"/>
              <a:gd name="connsiteX42" fmla="*/ 5361695 w 6127847"/>
              <a:gd name="connsiteY42" fmla="*/ 2179599 h 3205293"/>
              <a:gd name="connsiteX43" fmla="*/ 5489619 w 6127847"/>
              <a:gd name="connsiteY43" fmla="*/ 2179599 h 3205293"/>
              <a:gd name="connsiteX44" fmla="*/ 5617190 w 6127847"/>
              <a:gd name="connsiteY44" fmla="*/ 2179599 h 3205293"/>
              <a:gd name="connsiteX45" fmla="*/ 5744772 w 6127847"/>
              <a:gd name="connsiteY45" fmla="*/ 2179599 h 3205293"/>
              <a:gd name="connsiteX46" fmla="*/ 5872343 w 6127847"/>
              <a:gd name="connsiteY46" fmla="*/ 2211652 h 3205293"/>
              <a:gd name="connsiteX47" fmla="*/ 6000276 w 6127847"/>
              <a:gd name="connsiteY47" fmla="*/ 2211652 h 3205293"/>
              <a:gd name="connsiteX48" fmla="*/ 6127847 w 6127847"/>
              <a:gd name="connsiteY48" fmla="*/ 2211652 h 3205293"/>
              <a:gd name="connsiteX49" fmla="*/ 6127847 w 6127847"/>
              <a:gd name="connsiteY49" fmla="*/ 3205293 h 3205293"/>
              <a:gd name="connsiteX50" fmla="*/ 6000276 w 6127847"/>
              <a:gd name="connsiteY50" fmla="*/ 3205293 h 3205293"/>
              <a:gd name="connsiteX51" fmla="*/ 5872343 w 6127847"/>
              <a:gd name="connsiteY51" fmla="*/ 3205293 h 3205293"/>
              <a:gd name="connsiteX52" fmla="*/ 5744772 w 6127847"/>
              <a:gd name="connsiteY52" fmla="*/ 3205293 h 3205293"/>
              <a:gd name="connsiteX53" fmla="*/ 5617190 w 6127847"/>
              <a:gd name="connsiteY53" fmla="*/ 3205293 h 3205293"/>
              <a:gd name="connsiteX54" fmla="*/ 5489619 w 6127847"/>
              <a:gd name="connsiteY54" fmla="*/ 3205293 h 3205293"/>
              <a:gd name="connsiteX55" fmla="*/ 5361695 w 6127847"/>
              <a:gd name="connsiteY55" fmla="*/ 3205293 h 3205293"/>
              <a:gd name="connsiteX56" fmla="*/ 5234114 w 6127847"/>
              <a:gd name="connsiteY56" fmla="*/ 3205293 h 3205293"/>
              <a:gd name="connsiteX57" fmla="*/ 5106543 w 6127847"/>
              <a:gd name="connsiteY57" fmla="*/ 3205293 h 3205293"/>
              <a:gd name="connsiteX58" fmla="*/ 4978961 w 6127847"/>
              <a:gd name="connsiteY58" fmla="*/ 3205293 h 3205293"/>
              <a:gd name="connsiteX59" fmla="*/ 4851038 w 6127847"/>
              <a:gd name="connsiteY59" fmla="*/ 3205293 h 3205293"/>
              <a:gd name="connsiteX60" fmla="*/ 4723457 w 6127847"/>
              <a:gd name="connsiteY60" fmla="*/ 3205293 h 3205293"/>
              <a:gd name="connsiteX61" fmla="*/ 4595886 w 6127847"/>
              <a:gd name="connsiteY61" fmla="*/ 3205293 h 3205293"/>
              <a:gd name="connsiteX62" fmla="*/ 4468314 w 6127847"/>
              <a:gd name="connsiteY62" fmla="*/ 3205293 h 3205293"/>
              <a:gd name="connsiteX63" fmla="*/ 4340381 w 6127847"/>
              <a:gd name="connsiteY63" fmla="*/ 3205293 h 3205293"/>
              <a:gd name="connsiteX64" fmla="*/ 4212809 w 6127847"/>
              <a:gd name="connsiteY64" fmla="*/ 3205293 h 3205293"/>
              <a:gd name="connsiteX65" fmla="*/ 4085228 w 6127847"/>
              <a:gd name="connsiteY65" fmla="*/ 3205293 h 3205293"/>
              <a:gd name="connsiteX66" fmla="*/ 3957657 w 6127847"/>
              <a:gd name="connsiteY66" fmla="*/ 3205293 h 3205293"/>
              <a:gd name="connsiteX67" fmla="*/ 3829733 w 6127847"/>
              <a:gd name="connsiteY67" fmla="*/ 3205293 h 3205293"/>
              <a:gd name="connsiteX68" fmla="*/ 3702152 w 6127847"/>
              <a:gd name="connsiteY68" fmla="*/ 3205293 h 3205293"/>
              <a:gd name="connsiteX69" fmla="*/ 3574581 w 6127847"/>
              <a:gd name="connsiteY69" fmla="*/ 3205293 h 3205293"/>
              <a:gd name="connsiteX70" fmla="*/ 3447000 w 6127847"/>
              <a:gd name="connsiteY70" fmla="*/ 3205293 h 3205293"/>
              <a:gd name="connsiteX71" fmla="*/ 3319076 w 6127847"/>
              <a:gd name="connsiteY71" fmla="*/ 3205293 h 3205293"/>
              <a:gd name="connsiteX72" fmla="*/ 3191495 w 6127847"/>
              <a:gd name="connsiteY72" fmla="*/ 3205293 h 3205293"/>
              <a:gd name="connsiteX73" fmla="*/ 3063924 w 6127847"/>
              <a:gd name="connsiteY73" fmla="*/ 3205293 h 3205293"/>
              <a:gd name="connsiteX74" fmla="*/ 2936352 w 6127847"/>
              <a:gd name="connsiteY74" fmla="*/ 3205293 h 3205293"/>
              <a:gd name="connsiteX75" fmla="*/ 2808419 w 6127847"/>
              <a:gd name="connsiteY75" fmla="*/ 3205293 h 3205293"/>
              <a:gd name="connsiteX76" fmla="*/ 2680848 w 6127847"/>
              <a:gd name="connsiteY76" fmla="*/ 3205293 h 3205293"/>
              <a:gd name="connsiteX77" fmla="*/ 2553267 w 6127847"/>
              <a:gd name="connsiteY77" fmla="*/ 3205293 h 3205293"/>
              <a:gd name="connsiteX78" fmla="*/ 2425695 w 6127847"/>
              <a:gd name="connsiteY78" fmla="*/ 3205293 h 3205293"/>
              <a:gd name="connsiteX79" fmla="*/ 2297771 w 6127847"/>
              <a:gd name="connsiteY79" fmla="*/ 3205293 h 3205293"/>
              <a:gd name="connsiteX80" fmla="*/ 2170191 w 6127847"/>
              <a:gd name="connsiteY80" fmla="*/ 3205293 h 3205293"/>
              <a:gd name="connsiteX81" fmla="*/ 2042619 w 6127847"/>
              <a:gd name="connsiteY81" fmla="*/ 3205293 h 3205293"/>
              <a:gd name="connsiteX82" fmla="*/ 1915038 w 6127847"/>
              <a:gd name="connsiteY82" fmla="*/ 3205293 h 3205293"/>
              <a:gd name="connsiteX83" fmla="*/ 1787114 w 6127847"/>
              <a:gd name="connsiteY83" fmla="*/ 3205293 h 3205293"/>
              <a:gd name="connsiteX84" fmla="*/ 1659533 w 6127847"/>
              <a:gd name="connsiteY84" fmla="*/ 3205293 h 3205293"/>
              <a:gd name="connsiteX85" fmla="*/ 1531962 w 6127847"/>
              <a:gd name="connsiteY85" fmla="*/ 3205293 h 3205293"/>
              <a:gd name="connsiteX86" fmla="*/ 1404390 w 6127847"/>
              <a:gd name="connsiteY86" fmla="*/ 3205293 h 3205293"/>
              <a:gd name="connsiteX87" fmla="*/ 1276457 w 6127847"/>
              <a:gd name="connsiteY87" fmla="*/ 3205293 h 3205293"/>
              <a:gd name="connsiteX88" fmla="*/ 1148886 w 6127847"/>
              <a:gd name="connsiteY88" fmla="*/ 3205293 h 3205293"/>
              <a:gd name="connsiteX89" fmla="*/ 1021305 w 6127847"/>
              <a:gd name="connsiteY89" fmla="*/ 3205293 h 3205293"/>
              <a:gd name="connsiteX90" fmla="*/ 893731 w 6127847"/>
              <a:gd name="connsiteY90" fmla="*/ 3205293 h 3205293"/>
              <a:gd name="connsiteX91" fmla="*/ 765806 w 6127847"/>
              <a:gd name="connsiteY91" fmla="*/ 3205293 h 3205293"/>
              <a:gd name="connsiteX92" fmla="*/ 638231 w 6127847"/>
              <a:gd name="connsiteY92" fmla="*/ 3205293 h 3205293"/>
              <a:gd name="connsiteX93" fmla="*/ 6102276 w 6127847"/>
              <a:gd name="connsiteY93" fmla="*/ 15497 h 3205293"/>
              <a:gd name="connsiteX94" fmla="*/ 0 w 6127847"/>
              <a:gd name="connsiteY94" fmla="*/ 0 h 3205293"/>
              <a:gd name="connsiteX0" fmla="*/ 0 w 6127847"/>
              <a:gd name="connsiteY0" fmla="*/ 0 h 3205293"/>
              <a:gd name="connsiteX1" fmla="*/ 127576 w 6127847"/>
              <a:gd name="connsiteY1" fmla="*/ 32053 h 3205293"/>
              <a:gd name="connsiteX2" fmla="*/ 255153 w 6127847"/>
              <a:gd name="connsiteY2" fmla="*/ 64106 h 3205293"/>
              <a:gd name="connsiteX3" fmla="*/ 383078 w 6127847"/>
              <a:gd name="connsiteY3" fmla="*/ 96159 h 3205293"/>
              <a:gd name="connsiteX4" fmla="*/ 510654 w 6127847"/>
              <a:gd name="connsiteY4" fmla="*/ 160265 h 3205293"/>
              <a:gd name="connsiteX5" fmla="*/ 638231 w 6127847"/>
              <a:gd name="connsiteY5" fmla="*/ 192318 h 3205293"/>
              <a:gd name="connsiteX6" fmla="*/ 765806 w 6127847"/>
              <a:gd name="connsiteY6" fmla="*/ 288476 h 3205293"/>
              <a:gd name="connsiteX7" fmla="*/ 893731 w 6127847"/>
              <a:gd name="connsiteY7" fmla="*/ 352582 h 3205293"/>
              <a:gd name="connsiteX8" fmla="*/ 1021305 w 6127847"/>
              <a:gd name="connsiteY8" fmla="*/ 448741 h 3205293"/>
              <a:gd name="connsiteX9" fmla="*/ 1148886 w 6127847"/>
              <a:gd name="connsiteY9" fmla="*/ 544900 h 3205293"/>
              <a:gd name="connsiteX10" fmla="*/ 1276457 w 6127847"/>
              <a:gd name="connsiteY10" fmla="*/ 576953 h 3205293"/>
              <a:gd name="connsiteX11" fmla="*/ 1404390 w 6127847"/>
              <a:gd name="connsiteY11" fmla="*/ 641059 h 3205293"/>
              <a:gd name="connsiteX12" fmla="*/ 1531962 w 6127847"/>
              <a:gd name="connsiteY12" fmla="*/ 737217 h 3205293"/>
              <a:gd name="connsiteX13" fmla="*/ 1659533 w 6127847"/>
              <a:gd name="connsiteY13" fmla="*/ 801323 h 3205293"/>
              <a:gd name="connsiteX14" fmla="*/ 1787114 w 6127847"/>
              <a:gd name="connsiteY14" fmla="*/ 897482 h 3205293"/>
              <a:gd name="connsiteX15" fmla="*/ 1915038 w 6127847"/>
              <a:gd name="connsiteY15" fmla="*/ 961588 h 3205293"/>
              <a:gd name="connsiteX16" fmla="*/ 2042619 w 6127847"/>
              <a:gd name="connsiteY16" fmla="*/ 1025694 h 3205293"/>
              <a:gd name="connsiteX17" fmla="*/ 2170191 w 6127847"/>
              <a:gd name="connsiteY17" fmla="*/ 1089800 h 3205293"/>
              <a:gd name="connsiteX18" fmla="*/ 2297771 w 6127847"/>
              <a:gd name="connsiteY18" fmla="*/ 1121853 h 3205293"/>
              <a:gd name="connsiteX19" fmla="*/ 2425695 w 6127847"/>
              <a:gd name="connsiteY19" fmla="*/ 1153906 h 3205293"/>
              <a:gd name="connsiteX20" fmla="*/ 2553267 w 6127847"/>
              <a:gd name="connsiteY20" fmla="*/ 1185959 h 3205293"/>
              <a:gd name="connsiteX21" fmla="*/ 2680848 w 6127847"/>
              <a:gd name="connsiteY21" fmla="*/ 1218011 h 3205293"/>
              <a:gd name="connsiteX22" fmla="*/ 2808419 w 6127847"/>
              <a:gd name="connsiteY22" fmla="*/ 1282117 h 3205293"/>
              <a:gd name="connsiteX23" fmla="*/ 2936352 w 6127847"/>
              <a:gd name="connsiteY23" fmla="*/ 1346223 h 3205293"/>
              <a:gd name="connsiteX24" fmla="*/ 3063924 w 6127847"/>
              <a:gd name="connsiteY24" fmla="*/ 1410329 h 3205293"/>
              <a:gd name="connsiteX25" fmla="*/ 3191495 w 6127847"/>
              <a:gd name="connsiteY25" fmla="*/ 1474435 h 3205293"/>
              <a:gd name="connsiteX26" fmla="*/ 3319076 w 6127847"/>
              <a:gd name="connsiteY26" fmla="*/ 1506488 h 3205293"/>
              <a:gd name="connsiteX27" fmla="*/ 3447000 w 6127847"/>
              <a:gd name="connsiteY27" fmla="*/ 1538541 h 3205293"/>
              <a:gd name="connsiteX28" fmla="*/ 3574581 w 6127847"/>
              <a:gd name="connsiteY28" fmla="*/ 1602647 h 3205293"/>
              <a:gd name="connsiteX29" fmla="*/ 3702152 w 6127847"/>
              <a:gd name="connsiteY29" fmla="*/ 1634699 h 3205293"/>
              <a:gd name="connsiteX30" fmla="*/ 3829733 w 6127847"/>
              <a:gd name="connsiteY30" fmla="*/ 1698805 h 3205293"/>
              <a:gd name="connsiteX31" fmla="*/ 3957657 w 6127847"/>
              <a:gd name="connsiteY31" fmla="*/ 1730858 h 3205293"/>
              <a:gd name="connsiteX32" fmla="*/ 4085228 w 6127847"/>
              <a:gd name="connsiteY32" fmla="*/ 1794964 h 3205293"/>
              <a:gd name="connsiteX33" fmla="*/ 4212809 w 6127847"/>
              <a:gd name="connsiteY33" fmla="*/ 1794964 h 3205293"/>
              <a:gd name="connsiteX34" fmla="*/ 4340381 w 6127847"/>
              <a:gd name="connsiteY34" fmla="*/ 1827017 h 3205293"/>
              <a:gd name="connsiteX35" fmla="*/ 4468314 w 6127847"/>
              <a:gd name="connsiteY35" fmla="*/ 1859070 h 3205293"/>
              <a:gd name="connsiteX36" fmla="*/ 4595886 w 6127847"/>
              <a:gd name="connsiteY36" fmla="*/ 1891123 h 3205293"/>
              <a:gd name="connsiteX37" fmla="*/ 4723457 w 6127847"/>
              <a:gd name="connsiteY37" fmla="*/ 1923176 h 3205293"/>
              <a:gd name="connsiteX38" fmla="*/ 4851038 w 6127847"/>
              <a:gd name="connsiteY38" fmla="*/ 1955229 h 3205293"/>
              <a:gd name="connsiteX39" fmla="*/ 4978961 w 6127847"/>
              <a:gd name="connsiteY39" fmla="*/ 2019335 h 3205293"/>
              <a:gd name="connsiteX40" fmla="*/ 5106543 w 6127847"/>
              <a:gd name="connsiteY40" fmla="*/ 2083441 h 3205293"/>
              <a:gd name="connsiteX41" fmla="*/ 5234114 w 6127847"/>
              <a:gd name="connsiteY41" fmla="*/ 2147546 h 3205293"/>
              <a:gd name="connsiteX42" fmla="*/ 5361695 w 6127847"/>
              <a:gd name="connsiteY42" fmla="*/ 2179599 h 3205293"/>
              <a:gd name="connsiteX43" fmla="*/ 5489619 w 6127847"/>
              <a:gd name="connsiteY43" fmla="*/ 2179599 h 3205293"/>
              <a:gd name="connsiteX44" fmla="*/ 5617190 w 6127847"/>
              <a:gd name="connsiteY44" fmla="*/ 2179599 h 3205293"/>
              <a:gd name="connsiteX45" fmla="*/ 5744772 w 6127847"/>
              <a:gd name="connsiteY45" fmla="*/ 2179599 h 3205293"/>
              <a:gd name="connsiteX46" fmla="*/ 5872343 w 6127847"/>
              <a:gd name="connsiteY46" fmla="*/ 2211652 h 3205293"/>
              <a:gd name="connsiteX47" fmla="*/ 6000276 w 6127847"/>
              <a:gd name="connsiteY47" fmla="*/ 2211652 h 3205293"/>
              <a:gd name="connsiteX48" fmla="*/ 6127847 w 6127847"/>
              <a:gd name="connsiteY48" fmla="*/ 2211652 h 3205293"/>
              <a:gd name="connsiteX49" fmla="*/ 6127847 w 6127847"/>
              <a:gd name="connsiteY49" fmla="*/ 3205293 h 3205293"/>
              <a:gd name="connsiteX50" fmla="*/ 6000276 w 6127847"/>
              <a:gd name="connsiteY50" fmla="*/ 3205293 h 3205293"/>
              <a:gd name="connsiteX51" fmla="*/ 5872343 w 6127847"/>
              <a:gd name="connsiteY51" fmla="*/ 3205293 h 3205293"/>
              <a:gd name="connsiteX52" fmla="*/ 5744772 w 6127847"/>
              <a:gd name="connsiteY52" fmla="*/ 3205293 h 3205293"/>
              <a:gd name="connsiteX53" fmla="*/ 5617190 w 6127847"/>
              <a:gd name="connsiteY53" fmla="*/ 3205293 h 3205293"/>
              <a:gd name="connsiteX54" fmla="*/ 5489619 w 6127847"/>
              <a:gd name="connsiteY54" fmla="*/ 3205293 h 3205293"/>
              <a:gd name="connsiteX55" fmla="*/ 5361695 w 6127847"/>
              <a:gd name="connsiteY55" fmla="*/ 3205293 h 3205293"/>
              <a:gd name="connsiteX56" fmla="*/ 5234114 w 6127847"/>
              <a:gd name="connsiteY56" fmla="*/ 3205293 h 3205293"/>
              <a:gd name="connsiteX57" fmla="*/ 5106543 w 6127847"/>
              <a:gd name="connsiteY57" fmla="*/ 3205293 h 3205293"/>
              <a:gd name="connsiteX58" fmla="*/ 4978961 w 6127847"/>
              <a:gd name="connsiteY58" fmla="*/ 3205293 h 3205293"/>
              <a:gd name="connsiteX59" fmla="*/ 4851038 w 6127847"/>
              <a:gd name="connsiteY59" fmla="*/ 3205293 h 3205293"/>
              <a:gd name="connsiteX60" fmla="*/ 4723457 w 6127847"/>
              <a:gd name="connsiteY60" fmla="*/ 3205293 h 3205293"/>
              <a:gd name="connsiteX61" fmla="*/ 4595886 w 6127847"/>
              <a:gd name="connsiteY61" fmla="*/ 3205293 h 3205293"/>
              <a:gd name="connsiteX62" fmla="*/ 4468314 w 6127847"/>
              <a:gd name="connsiteY62" fmla="*/ 3205293 h 3205293"/>
              <a:gd name="connsiteX63" fmla="*/ 4340381 w 6127847"/>
              <a:gd name="connsiteY63" fmla="*/ 3205293 h 3205293"/>
              <a:gd name="connsiteX64" fmla="*/ 4212809 w 6127847"/>
              <a:gd name="connsiteY64" fmla="*/ 3205293 h 3205293"/>
              <a:gd name="connsiteX65" fmla="*/ 4085228 w 6127847"/>
              <a:gd name="connsiteY65" fmla="*/ 3205293 h 3205293"/>
              <a:gd name="connsiteX66" fmla="*/ 3957657 w 6127847"/>
              <a:gd name="connsiteY66" fmla="*/ 3205293 h 3205293"/>
              <a:gd name="connsiteX67" fmla="*/ 3829733 w 6127847"/>
              <a:gd name="connsiteY67" fmla="*/ 3205293 h 3205293"/>
              <a:gd name="connsiteX68" fmla="*/ 3702152 w 6127847"/>
              <a:gd name="connsiteY68" fmla="*/ 3205293 h 3205293"/>
              <a:gd name="connsiteX69" fmla="*/ 3574581 w 6127847"/>
              <a:gd name="connsiteY69" fmla="*/ 3205293 h 3205293"/>
              <a:gd name="connsiteX70" fmla="*/ 3447000 w 6127847"/>
              <a:gd name="connsiteY70" fmla="*/ 3205293 h 3205293"/>
              <a:gd name="connsiteX71" fmla="*/ 3319076 w 6127847"/>
              <a:gd name="connsiteY71" fmla="*/ 3205293 h 3205293"/>
              <a:gd name="connsiteX72" fmla="*/ 3191495 w 6127847"/>
              <a:gd name="connsiteY72" fmla="*/ 3205293 h 3205293"/>
              <a:gd name="connsiteX73" fmla="*/ 3063924 w 6127847"/>
              <a:gd name="connsiteY73" fmla="*/ 3205293 h 3205293"/>
              <a:gd name="connsiteX74" fmla="*/ 2936352 w 6127847"/>
              <a:gd name="connsiteY74" fmla="*/ 3205293 h 3205293"/>
              <a:gd name="connsiteX75" fmla="*/ 2808419 w 6127847"/>
              <a:gd name="connsiteY75" fmla="*/ 3205293 h 3205293"/>
              <a:gd name="connsiteX76" fmla="*/ 2680848 w 6127847"/>
              <a:gd name="connsiteY76" fmla="*/ 3205293 h 3205293"/>
              <a:gd name="connsiteX77" fmla="*/ 2553267 w 6127847"/>
              <a:gd name="connsiteY77" fmla="*/ 3205293 h 3205293"/>
              <a:gd name="connsiteX78" fmla="*/ 2425695 w 6127847"/>
              <a:gd name="connsiteY78" fmla="*/ 3205293 h 3205293"/>
              <a:gd name="connsiteX79" fmla="*/ 2297771 w 6127847"/>
              <a:gd name="connsiteY79" fmla="*/ 3205293 h 3205293"/>
              <a:gd name="connsiteX80" fmla="*/ 2170191 w 6127847"/>
              <a:gd name="connsiteY80" fmla="*/ 3205293 h 3205293"/>
              <a:gd name="connsiteX81" fmla="*/ 2042619 w 6127847"/>
              <a:gd name="connsiteY81" fmla="*/ 3205293 h 3205293"/>
              <a:gd name="connsiteX82" fmla="*/ 1915038 w 6127847"/>
              <a:gd name="connsiteY82" fmla="*/ 3205293 h 3205293"/>
              <a:gd name="connsiteX83" fmla="*/ 1787114 w 6127847"/>
              <a:gd name="connsiteY83" fmla="*/ 3205293 h 3205293"/>
              <a:gd name="connsiteX84" fmla="*/ 1659533 w 6127847"/>
              <a:gd name="connsiteY84" fmla="*/ 3205293 h 3205293"/>
              <a:gd name="connsiteX85" fmla="*/ 1531962 w 6127847"/>
              <a:gd name="connsiteY85" fmla="*/ 3205293 h 3205293"/>
              <a:gd name="connsiteX86" fmla="*/ 1404390 w 6127847"/>
              <a:gd name="connsiteY86" fmla="*/ 3205293 h 3205293"/>
              <a:gd name="connsiteX87" fmla="*/ 1276457 w 6127847"/>
              <a:gd name="connsiteY87" fmla="*/ 3205293 h 3205293"/>
              <a:gd name="connsiteX88" fmla="*/ 1148886 w 6127847"/>
              <a:gd name="connsiteY88" fmla="*/ 3205293 h 3205293"/>
              <a:gd name="connsiteX89" fmla="*/ 1021305 w 6127847"/>
              <a:gd name="connsiteY89" fmla="*/ 3205293 h 3205293"/>
              <a:gd name="connsiteX90" fmla="*/ 893731 w 6127847"/>
              <a:gd name="connsiteY90" fmla="*/ 3205293 h 3205293"/>
              <a:gd name="connsiteX91" fmla="*/ 765806 w 6127847"/>
              <a:gd name="connsiteY91" fmla="*/ 3205293 h 3205293"/>
              <a:gd name="connsiteX92" fmla="*/ 6102276 w 6127847"/>
              <a:gd name="connsiteY92" fmla="*/ 15497 h 3205293"/>
              <a:gd name="connsiteX93" fmla="*/ 0 w 6127847"/>
              <a:gd name="connsiteY93" fmla="*/ 0 h 3205293"/>
              <a:gd name="connsiteX0" fmla="*/ 0 w 6127847"/>
              <a:gd name="connsiteY0" fmla="*/ 0 h 3205293"/>
              <a:gd name="connsiteX1" fmla="*/ 127576 w 6127847"/>
              <a:gd name="connsiteY1" fmla="*/ 32053 h 3205293"/>
              <a:gd name="connsiteX2" fmla="*/ 255153 w 6127847"/>
              <a:gd name="connsiteY2" fmla="*/ 64106 h 3205293"/>
              <a:gd name="connsiteX3" fmla="*/ 383078 w 6127847"/>
              <a:gd name="connsiteY3" fmla="*/ 96159 h 3205293"/>
              <a:gd name="connsiteX4" fmla="*/ 510654 w 6127847"/>
              <a:gd name="connsiteY4" fmla="*/ 160265 h 3205293"/>
              <a:gd name="connsiteX5" fmla="*/ 638231 w 6127847"/>
              <a:gd name="connsiteY5" fmla="*/ 192318 h 3205293"/>
              <a:gd name="connsiteX6" fmla="*/ 765806 w 6127847"/>
              <a:gd name="connsiteY6" fmla="*/ 288476 h 3205293"/>
              <a:gd name="connsiteX7" fmla="*/ 893731 w 6127847"/>
              <a:gd name="connsiteY7" fmla="*/ 352582 h 3205293"/>
              <a:gd name="connsiteX8" fmla="*/ 1021305 w 6127847"/>
              <a:gd name="connsiteY8" fmla="*/ 448741 h 3205293"/>
              <a:gd name="connsiteX9" fmla="*/ 1148886 w 6127847"/>
              <a:gd name="connsiteY9" fmla="*/ 544900 h 3205293"/>
              <a:gd name="connsiteX10" fmla="*/ 1276457 w 6127847"/>
              <a:gd name="connsiteY10" fmla="*/ 576953 h 3205293"/>
              <a:gd name="connsiteX11" fmla="*/ 1404390 w 6127847"/>
              <a:gd name="connsiteY11" fmla="*/ 641059 h 3205293"/>
              <a:gd name="connsiteX12" fmla="*/ 1531962 w 6127847"/>
              <a:gd name="connsiteY12" fmla="*/ 737217 h 3205293"/>
              <a:gd name="connsiteX13" fmla="*/ 1659533 w 6127847"/>
              <a:gd name="connsiteY13" fmla="*/ 801323 h 3205293"/>
              <a:gd name="connsiteX14" fmla="*/ 1787114 w 6127847"/>
              <a:gd name="connsiteY14" fmla="*/ 897482 h 3205293"/>
              <a:gd name="connsiteX15" fmla="*/ 1915038 w 6127847"/>
              <a:gd name="connsiteY15" fmla="*/ 961588 h 3205293"/>
              <a:gd name="connsiteX16" fmla="*/ 2042619 w 6127847"/>
              <a:gd name="connsiteY16" fmla="*/ 1025694 h 3205293"/>
              <a:gd name="connsiteX17" fmla="*/ 2170191 w 6127847"/>
              <a:gd name="connsiteY17" fmla="*/ 1089800 h 3205293"/>
              <a:gd name="connsiteX18" fmla="*/ 2297771 w 6127847"/>
              <a:gd name="connsiteY18" fmla="*/ 1121853 h 3205293"/>
              <a:gd name="connsiteX19" fmla="*/ 2425695 w 6127847"/>
              <a:gd name="connsiteY19" fmla="*/ 1153906 h 3205293"/>
              <a:gd name="connsiteX20" fmla="*/ 2553267 w 6127847"/>
              <a:gd name="connsiteY20" fmla="*/ 1185959 h 3205293"/>
              <a:gd name="connsiteX21" fmla="*/ 2680848 w 6127847"/>
              <a:gd name="connsiteY21" fmla="*/ 1218011 h 3205293"/>
              <a:gd name="connsiteX22" fmla="*/ 2808419 w 6127847"/>
              <a:gd name="connsiteY22" fmla="*/ 1282117 h 3205293"/>
              <a:gd name="connsiteX23" fmla="*/ 2936352 w 6127847"/>
              <a:gd name="connsiteY23" fmla="*/ 1346223 h 3205293"/>
              <a:gd name="connsiteX24" fmla="*/ 3063924 w 6127847"/>
              <a:gd name="connsiteY24" fmla="*/ 1410329 h 3205293"/>
              <a:gd name="connsiteX25" fmla="*/ 3191495 w 6127847"/>
              <a:gd name="connsiteY25" fmla="*/ 1474435 h 3205293"/>
              <a:gd name="connsiteX26" fmla="*/ 3319076 w 6127847"/>
              <a:gd name="connsiteY26" fmla="*/ 1506488 h 3205293"/>
              <a:gd name="connsiteX27" fmla="*/ 3447000 w 6127847"/>
              <a:gd name="connsiteY27" fmla="*/ 1538541 h 3205293"/>
              <a:gd name="connsiteX28" fmla="*/ 3574581 w 6127847"/>
              <a:gd name="connsiteY28" fmla="*/ 1602647 h 3205293"/>
              <a:gd name="connsiteX29" fmla="*/ 3702152 w 6127847"/>
              <a:gd name="connsiteY29" fmla="*/ 1634699 h 3205293"/>
              <a:gd name="connsiteX30" fmla="*/ 3829733 w 6127847"/>
              <a:gd name="connsiteY30" fmla="*/ 1698805 h 3205293"/>
              <a:gd name="connsiteX31" fmla="*/ 3957657 w 6127847"/>
              <a:gd name="connsiteY31" fmla="*/ 1730858 h 3205293"/>
              <a:gd name="connsiteX32" fmla="*/ 4085228 w 6127847"/>
              <a:gd name="connsiteY32" fmla="*/ 1794964 h 3205293"/>
              <a:gd name="connsiteX33" fmla="*/ 4212809 w 6127847"/>
              <a:gd name="connsiteY33" fmla="*/ 1794964 h 3205293"/>
              <a:gd name="connsiteX34" fmla="*/ 4340381 w 6127847"/>
              <a:gd name="connsiteY34" fmla="*/ 1827017 h 3205293"/>
              <a:gd name="connsiteX35" fmla="*/ 4468314 w 6127847"/>
              <a:gd name="connsiteY35" fmla="*/ 1859070 h 3205293"/>
              <a:gd name="connsiteX36" fmla="*/ 4595886 w 6127847"/>
              <a:gd name="connsiteY36" fmla="*/ 1891123 h 3205293"/>
              <a:gd name="connsiteX37" fmla="*/ 4723457 w 6127847"/>
              <a:gd name="connsiteY37" fmla="*/ 1923176 h 3205293"/>
              <a:gd name="connsiteX38" fmla="*/ 4851038 w 6127847"/>
              <a:gd name="connsiteY38" fmla="*/ 1955229 h 3205293"/>
              <a:gd name="connsiteX39" fmla="*/ 4978961 w 6127847"/>
              <a:gd name="connsiteY39" fmla="*/ 2019335 h 3205293"/>
              <a:gd name="connsiteX40" fmla="*/ 5106543 w 6127847"/>
              <a:gd name="connsiteY40" fmla="*/ 2083441 h 3205293"/>
              <a:gd name="connsiteX41" fmla="*/ 5234114 w 6127847"/>
              <a:gd name="connsiteY41" fmla="*/ 2147546 h 3205293"/>
              <a:gd name="connsiteX42" fmla="*/ 5361695 w 6127847"/>
              <a:gd name="connsiteY42" fmla="*/ 2179599 h 3205293"/>
              <a:gd name="connsiteX43" fmla="*/ 5489619 w 6127847"/>
              <a:gd name="connsiteY43" fmla="*/ 2179599 h 3205293"/>
              <a:gd name="connsiteX44" fmla="*/ 5617190 w 6127847"/>
              <a:gd name="connsiteY44" fmla="*/ 2179599 h 3205293"/>
              <a:gd name="connsiteX45" fmla="*/ 5744772 w 6127847"/>
              <a:gd name="connsiteY45" fmla="*/ 2179599 h 3205293"/>
              <a:gd name="connsiteX46" fmla="*/ 5872343 w 6127847"/>
              <a:gd name="connsiteY46" fmla="*/ 2211652 h 3205293"/>
              <a:gd name="connsiteX47" fmla="*/ 6000276 w 6127847"/>
              <a:gd name="connsiteY47" fmla="*/ 2211652 h 3205293"/>
              <a:gd name="connsiteX48" fmla="*/ 6127847 w 6127847"/>
              <a:gd name="connsiteY48" fmla="*/ 2211652 h 3205293"/>
              <a:gd name="connsiteX49" fmla="*/ 6127847 w 6127847"/>
              <a:gd name="connsiteY49" fmla="*/ 3205293 h 3205293"/>
              <a:gd name="connsiteX50" fmla="*/ 6000276 w 6127847"/>
              <a:gd name="connsiteY50" fmla="*/ 3205293 h 3205293"/>
              <a:gd name="connsiteX51" fmla="*/ 5872343 w 6127847"/>
              <a:gd name="connsiteY51" fmla="*/ 3205293 h 3205293"/>
              <a:gd name="connsiteX52" fmla="*/ 5744772 w 6127847"/>
              <a:gd name="connsiteY52" fmla="*/ 3205293 h 3205293"/>
              <a:gd name="connsiteX53" fmla="*/ 5617190 w 6127847"/>
              <a:gd name="connsiteY53" fmla="*/ 3205293 h 3205293"/>
              <a:gd name="connsiteX54" fmla="*/ 5489619 w 6127847"/>
              <a:gd name="connsiteY54" fmla="*/ 3205293 h 3205293"/>
              <a:gd name="connsiteX55" fmla="*/ 5361695 w 6127847"/>
              <a:gd name="connsiteY55" fmla="*/ 3205293 h 3205293"/>
              <a:gd name="connsiteX56" fmla="*/ 5234114 w 6127847"/>
              <a:gd name="connsiteY56" fmla="*/ 3205293 h 3205293"/>
              <a:gd name="connsiteX57" fmla="*/ 5106543 w 6127847"/>
              <a:gd name="connsiteY57" fmla="*/ 3205293 h 3205293"/>
              <a:gd name="connsiteX58" fmla="*/ 4978961 w 6127847"/>
              <a:gd name="connsiteY58" fmla="*/ 3205293 h 3205293"/>
              <a:gd name="connsiteX59" fmla="*/ 4851038 w 6127847"/>
              <a:gd name="connsiteY59" fmla="*/ 3205293 h 3205293"/>
              <a:gd name="connsiteX60" fmla="*/ 4723457 w 6127847"/>
              <a:gd name="connsiteY60" fmla="*/ 3205293 h 3205293"/>
              <a:gd name="connsiteX61" fmla="*/ 4595886 w 6127847"/>
              <a:gd name="connsiteY61" fmla="*/ 3205293 h 3205293"/>
              <a:gd name="connsiteX62" fmla="*/ 4468314 w 6127847"/>
              <a:gd name="connsiteY62" fmla="*/ 3205293 h 3205293"/>
              <a:gd name="connsiteX63" fmla="*/ 4340381 w 6127847"/>
              <a:gd name="connsiteY63" fmla="*/ 3205293 h 3205293"/>
              <a:gd name="connsiteX64" fmla="*/ 4212809 w 6127847"/>
              <a:gd name="connsiteY64" fmla="*/ 3205293 h 3205293"/>
              <a:gd name="connsiteX65" fmla="*/ 4085228 w 6127847"/>
              <a:gd name="connsiteY65" fmla="*/ 3205293 h 3205293"/>
              <a:gd name="connsiteX66" fmla="*/ 3957657 w 6127847"/>
              <a:gd name="connsiteY66" fmla="*/ 3205293 h 3205293"/>
              <a:gd name="connsiteX67" fmla="*/ 3829733 w 6127847"/>
              <a:gd name="connsiteY67" fmla="*/ 3205293 h 3205293"/>
              <a:gd name="connsiteX68" fmla="*/ 3702152 w 6127847"/>
              <a:gd name="connsiteY68" fmla="*/ 3205293 h 3205293"/>
              <a:gd name="connsiteX69" fmla="*/ 3574581 w 6127847"/>
              <a:gd name="connsiteY69" fmla="*/ 3205293 h 3205293"/>
              <a:gd name="connsiteX70" fmla="*/ 3447000 w 6127847"/>
              <a:gd name="connsiteY70" fmla="*/ 3205293 h 3205293"/>
              <a:gd name="connsiteX71" fmla="*/ 3319076 w 6127847"/>
              <a:gd name="connsiteY71" fmla="*/ 3205293 h 3205293"/>
              <a:gd name="connsiteX72" fmla="*/ 3191495 w 6127847"/>
              <a:gd name="connsiteY72" fmla="*/ 3205293 h 3205293"/>
              <a:gd name="connsiteX73" fmla="*/ 3063924 w 6127847"/>
              <a:gd name="connsiteY73" fmla="*/ 3205293 h 3205293"/>
              <a:gd name="connsiteX74" fmla="*/ 2936352 w 6127847"/>
              <a:gd name="connsiteY74" fmla="*/ 3205293 h 3205293"/>
              <a:gd name="connsiteX75" fmla="*/ 2808419 w 6127847"/>
              <a:gd name="connsiteY75" fmla="*/ 3205293 h 3205293"/>
              <a:gd name="connsiteX76" fmla="*/ 2680848 w 6127847"/>
              <a:gd name="connsiteY76" fmla="*/ 3205293 h 3205293"/>
              <a:gd name="connsiteX77" fmla="*/ 2553267 w 6127847"/>
              <a:gd name="connsiteY77" fmla="*/ 3205293 h 3205293"/>
              <a:gd name="connsiteX78" fmla="*/ 2425695 w 6127847"/>
              <a:gd name="connsiteY78" fmla="*/ 3205293 h 3205293"/>
              <a:gd name="connsiteX79" fmla="*/ 2297771 w 6127847"/>
              <a:gd name="connsiteY79" fmla="*/ 3205293 h 3205293"/>
              <a:gd name="connsiteX80" fmla="*/ 2170191 w 6127847"/>
              <a:gd name="connsiteY80" fmla="*/ 3205293 h 3205293"/>
              <a:gd name="connsiteX81" fmla="*/ 2042619 w 6127847"/>
              <a:gd name="connsiteY81" fmla="*/ 3205293 h 3205293"/>
              <a:gd name="connsiteX82" fmla="*/ 1915038 w 6127847"/>
              <a:gd name="connsiteY82" fmla="*/ 3205293 h 3205293"/>
              <a:gd name="connsiteX83" fmla="*/ 1787114 w 6127847"/>
              <a:gd name="connsiteY83" fmla="*/ 3205293 h 3205293"/>
              <a:gd name="connsiteX84" fmla="*/ 1659533 w 6127847"/>
              <a:gd name="connsiteY84" fmla="*/ 3205293 h 3205293"/>
              <a:gd name="connsiteX85" fmla="*/ 1531962 w 6127847"/>
              <a:gd name="connsiteY85" fmla="*/ 3205293 h 3205293"/>
              <a:gd name="connsiteX86" fmla="*/ 1404390 w 6127847"/>
              <a:gd name="connsiteY86" fmla="*/ 3205293 h 3205293"/>
              <a:gd name="connsiteX87" fmla="*/ 1276457 w 6127847"/>
              <a:gd name="connsiteY87" fmla="*/ 3205293 h 3205293"/>
              <a:gd name="connsiteX88" fmla="*/ 1148886 w 6127847"/>
              <a:gd name="connsiteY88" fmla="*/ 3205293 h 3205293"/>
              <a:gd name="connsiteX89" fmla="*/ 1021305 w 6127847"/>
              <a:gd name="connsiteY89" fmla="*/ 3205293 h 3205293"/>
              <a:gd name="connsiteX90" fmla="*/ 893731 w 6127847"/>
              <a:gd name="connsiteY90" fmla="*/ 3205293 h 3205293"/>
              <a:gd name="connsiteX91" fmla="*/ 6102276 w 6127847"/>
              <a:gd name="connsiteY91" fmla="*/ 15497 h 3205293"/>
              <a:gd name="connsiteX92" fmla="*/ 0 w 6127847"/>
              <a:gd name="connsiteY92" fmla="*/ 0 h 3205293"/>
              <a:gd name="connsiteX0" fmla="*/ 0 w 6127847"/>
              <a:gd name="connsiteY0" fmla="*/ 0 h 3205293"/>
              <a:gd name="connsiteX1" fmla="*/ 127576 w 6127847"/>
              <a:gd name="connsiteY1" fmla="*/ 32053 h 3205293"/>
              <a:gd name="connsiteX2" fmla="*/ 255153 w 6127847"/>
              <a:gd name="connsiteY2" fmla="*/ 64106 h 3205293"/>
              <a:gd name="connsiteX3" fmla="*/ 383078 w 6127847"/>
              <a:gd name="connsiteY3" fmla="*/ 96159 h 3205293"/>
              <a:gd name="connsiteX4" fmla="*/ 510654 w 6127847"/>
              <a:gd name="connsiteY4" fmla="*/ 160265 h 3205293"/>
              <a:gd name="connsiteX5" fmla="*/ 638231 w 6127847"/>
              <a:gd name="connsiteY5" fmla="*/ 192318 h 3205293"/>
              <a:gd name="connsiteX6" fmla="*/ 765806 w 6127847"/>
              <a:gd name="connsiteY6" fmla="*/ 288476 h 3205293"/>
              <a:gd name="connsiteX7" fmla="*/ 893731 w 6127847"/>
              <a:gd name="connsiteY7" fmla="*/ 352582 h 3205293"/>
              <a:gd name="connsiteX8" fmla="*/ 1021305 w 6127847"/>
              <a:gd name="connsiteY8" fmla="*/ 448741 h 3205293"/>
              <a:gd name="connsiteX9" fmla="*/ 1148886 w 6127847"/>
              <a:gd name="connsiteY9" fmla="*/ 544900 h 3205293"/>
              <a:gd name="connsiteX10" fmla="*/ 1276457 w 6127847"/>
              <a:gd name="connsiteY10" fmla="*/ 576953 h 3205293"/>
              <a:gd name="connsiteX11" fmla="*/ 1404390 w 6127847"/>
              <a:gd name="connsiteY11" fmla="*/ 641059 h 3205293"/>
              <a:gd name="connsiteX12" fmla="*/ 1531962 w 6127847"/>
              <a:gd name="connsiteY12" fmla="*/ 737217 h 3205293"/>
              <a:gd name="connsiteX13" fmla="*/ 1659533 w 6127847"/>
              <a:gd name="connsiteY13" fmla="*/ 801323 h 3205293"/>
              <a:gd name="connsiteX14" fmla="*/ 1787114 w 6127847"/>
              <a:gd name="connsiteY14" fmla="*/ 897482 h 3205293"/>
              <a:gd name="connsiteX15" fmla="*/ 1915038 w 6127847"/>
              <a:gd name="connsiteY15" fmla="*/ 961588 h 3205293"/>
              <a:gd name="connsiteX16" fmla="*/ 2042619 w 6127847"/>
              <a:gd name="connsiteY16" fmla="*/ 1025694 h 3205293"/>
              <a:gd name="connsiteX17" fmla="*/ 2170191 w 6127847"/>
              <a:gd name="connsiteY17" fmla="*/ 1089800 h 3205293"/>
              <a:gd name="connsiteX18" fmla="*/ 2297771 w 6127847"/>
              <a:gd name="connsiteY18" fmla="*/ 1121853 h 3205293"/>
              <a:gd name="connsiteX19" fmla="*/ 2425695 w 6127847"/>
              <a:gd name="connsiteY19" fmla="*/ 1153906 h 3205293"/>
              <a:gd name="connsiteX20" fmla="*/ 2553267 w 6127847"/>
              <a:gd name="connsiteY20" fmla="*/ 1185959 h 3205293"/>
              <a:gd name="connsiteX21" fmla="*/ 2680848 w 6127847"/>
              <a:gd name="connsiteY21" fmla="*/ 1218011 h 3205293"/>
              <a:gd name="connsiteX22" fmla="*/ 2808419 w 6127847"/>
              <a:gd name="connsiteY22" fmla="*/ 1282117 h 3205293"/>
              <a:gd name="connsiteX23" fmla="*/ 2936352 w 6127847"/>
              <a:gd name="connsiteY23" fmla="*/ 1346223 h 3205293"/>
              <a:gd name="connsiteX24" fmla="*/ 3063924 w 6127847"/>
              <a:gd name="connsiteY24" fmla="*/ 1410329 h 3205293"/>
              <a:gd name="connsiteX25" fmla="*/ 3191495 w 6127847"/>
              <a:gd name="connsiteY25" fmla="*/ 1474435 h 3205293"/>
              <a:gd name="connsiteX26" fmla="*/ 3319076 w 6127847"/>
              <a:gd name="connsiteY26" fmla="*/ 1506488 h 3205293"/>
              <a:gd name="connsiteX27" fmla="*/ 3447000 w 6127847"/>
              <a:gd name="connsiteY27" fmla="*/ 1538541 h 3205293"/>
              <a:gd name="connsiteX28" fmla="*/ 3574581 w 6127847"/>
              <a:gd name="connsiteY28" fmla="*/ 1602647 h 3205293"/>
              <a:gd name="connsiteX29" fmla="*/ 3702152 w 6127847"/>
              <a:gd name="connsiteY29" fmla="*/ 1634699 h 3205293"/>
              <a:gd name="connsiteX30" fmla="*/ 3829733 w 6127847"/>
              <a:gd name="connsiteY30" fmla="*/ 1698805 h 3205293"/>
              <a:gd name="connsiteX31" fmla="*/ 3957657 w 6127847"/>
              <a:gd name="connsiteY31" fmla="*/ 1730858 h 3205293"/>
              <a:gd name="connsiteX32" fmla="*/ 4085228 w 6127847"/>
              <a:gd name="connsiteY32" fmla="*/ 1794964 h 3205293"/>
              <a:gd name="connsiteX33" fmla="*/ 4212809 w 6127847"/>
              <a:gd name="connsiteY33" fmla="*/ 1794964 h 3205293"/>
              <a:gd name="connsiteX34" fmla="*/ 4340381 w 6127847"/>
              <a:gd name="connsiteY34" fmla="*/ 1827017 h 3205293"/>
              <a:gd name="connsiteX35" fmla="*/ 4468314 w 6127847"/>
              <a:gd name="connsiteY35" fmla="*/ 1859070 h 3205293"/>
              <a:gd name="connsiteX36" fmla="*/ 4595886 w 6127847"/>
              <a:gd name="connsiteY36" fmla="*/ 1891123 h 3205293"/>
              <a:gd name="connsiteX37" fmla="*/ 4723457 w 6127847"/>
              <a:gd name="connsiteY37" fmla="*/ 1923176 h 3205293"/>
              <a:gd name="connsiteX38" fmla="*/ 4851038 w 6127847"/>
              <a:gd name="connsiteY38" fmla="*/ 1955229 h 3205293"/>
              <a:gd name="connsiteX39" fmla="*/ 4978961 w 6127847"/>
              <a:gd name="connsiteY39" fmla="*/ 2019335 h 3205293"/>
              <a:gd name="connsiteX40" fmla="*/ 5106543 w 6127847"/>
              <a:gd name="connsiteY40" fmla="*/ 2083441 h 3205293"/>
              <a:gd name="connsiteX41" fmla="*/ 5234114 w 6127847"/>
              <a:gd name="connsiteY41" fmla="*/ 2147546 h 3205293"/>
              <a:gd name="connsiteX42" fmla="*/ 5361695 w 6127847"/>
              <a:gd name="connsiteY42" fmla="*/ 2179599 h 3205293"/>
              <a:gd name="connsiteX43" fmla="*/ 5489619 w 6127847"/>
              <a:gd name="connsiteY43" fmla="*/ 2179599 h 3205293"/>
              <a:gd name="connsiteX44" fmla="*/ 5617190 w 6127847"/>
              <a:gd name="connsiteY44" fmla="*/ 2179599 h 3205293"/>
              <a:gd name="connsiteX45" fmla="*/ 5744772 w 6127847"/>
              <a:gd name="connsiteY45" fmla="*/ 2179599 h 3205293"/>
              <a:gd name="connsiteX46" fmla="*/ 5872343 w 6127847"/>
              <a:gd name="connsiteY46" fmla="*/ 2211652 h 3205293"/>
              <a:gd name="connsiteX47" fmla="*/ 6000276 w 6127847"/>
              <a:gd name="connsiteY47" fmla="*/ 2211652 h 3205293"/>
              <a:gd name="connsiteX48" fmla="*/ 6127847 w 6127847"/>
              <a:gd name="connsiteY48" fmla="*/ 2211652 h 3205293"/>
              <a:gd name="connsiteX49" fmla="*/ 6127847 w 6127847"/>
              <a:gd name="connsiteY49" fmla="*/ 3205293 h 3205293"/>
              <a:gd name="connsiteX50" fmla="*/ 6000276 w 6127847"/>
              <a:gd name="connsiteY50" fmla="*/ 3205293 h 3205293"/>
              <a:gd name="connsiteX51" fmla="*/ 5872343 w 6127847"/>
              <a:gd name="connsiteY51" fmla="*/ 3205293 h 3205293"/>
              <a:gd name="connsiteX52" fmla="*/ 5744772 w 6127847"/>
              <a:gd name="connsiteY52" fmla="*/ 3205293 h 3205293"/>
              <a:gd name="connsiteX53" fmla="*/ 5617190 w 6127847"/>
              <a:gd name="connsiteY53" fmla="*/ 3205293 h 3205293"/>
              <a:gd name="connsiteX54" fmla="*/ 5489619 w 6127847"/>
              <a:gd name="connsiteY54" fmla="*/ 3205293 h 3205293"/>
              <a:gd name="connsiteX55" fmla="*/ 5361695 w 6127847"/>
              <a:gd name="connsiteY55" fmla="*/ 3205293 h 3205293"/>
              <a:gd name="connsiteX56" fmla="*/ 5234114 w 6127847"/>
              <a:gd name="connsiteY56" fmla="*/ 3205293 h 3205293"/>
              <a:gd name="connsiteX57" fmla="*/ 5106543 w 6127847"/>
              <a:gd name="connsiteY57" fmla="*/ 3205293 h 3205293"/>
              <a:gd name="connsiteX58" fmla="*/ 4978961 w 6127847"/>
              <a:gd name="connsiteY58" fmla="*/ 3205293 h 3205293"/>
              <a:gd name="connsiteX59" fmla="*/ 4851038 w 6127847"/>
              <a:gd name="connsiteY59" fmla="*/ 3205293 h 3205293"/>
              <a:gd name="connsiteX60" fmla="*/ 4723457 w 6127847"/>
              <a:gd name="connsiteY60" fmla="*/ 3205293 h 3205293"/>
              <a:gd name="connsiteX61" fmla="*/ 4595886 w 6127847"/>
              <a:gd name="connsiteY61" fmla="*/ 3205293 h 3205293"/>
              <a:gd name="connsiteX62" fmla="*/ 4468314 w 6127847"/>
              <a:gd name="connsiteY62" fmla="*/ 3205293 h 3205293"/>
              <a:gd name="connsiteX63" fmla="*/ 4340381 w 6127847"/>
              <a:gd name="connsiteY63" fmla="*/ 3205293 h 3205293"/>
              <a:gd name="connsiteX64" fmla="*/ 4212809 w 6127847"/>
              <a:gd name="connsiteY64" fmla="*/ 3205293 h 3205293"/>
              <a:gd name="connsiteX65" fmla="*/ 4085228 w 6127847"/>
              <a:gd name="connsiteY65" fmla="*/ 3205293 h 3205293"/>
              <a:gd name="connsiteX66" fmla="*/ 3957657 w 6127847"/>
              <a:gd name="connsiteY66" fmla="*/ 3205293 h 3205293"/>
              <a:gd name="connsiteX67" fmla="*/ 3829733 w 6127847"/>
              <a:gd name="connsiteY67" fmla="*/ 3205293 h 3205293"/>
              <a:gd name="connsiteX68" fmla="*/ 3702152 w 6127847"/>
              <a:gd name="connsiteY68" fmla="*/ 3205293 h 3205293"/>
              <a:gd name="connsiteX69" fmla="*/ 3574581 w 6127847"/>
              <a:gd name="connsiteY69" fmla="*/ 3205293 h 3205293"/>
              <a:gd name="connsiteX70" fmla="*/ 3447000 w 6127847"/>
              <a:gd name="connsiteY70" fmla="*/ 3205293 h 3205293"/>
              <a:gd name="connsiteX71" fmla="*/ 3319076 w 6127847"/>
              <a:gd name="connsiteY71" fmla="*/ 3205293 h 3205293"/>
              <a:gd name="connsiteX72" fmla="*/ 3191495 w 6127847"/>
              <a:gd name="connsiteY72" fmla="*/ 3205293 h 3205293"/>
              <a:gd name="connsiteX73" fmla="*/ 3063924 w 6127847"/>
              <a:gd name="connsiteY73" fmla="*/ 3205293 h 3205293"/>
              <a:gd name="connsiteX74" fmla="*/ 2936352 w 6127847"/>
              <a:gd name="connsiteY74" fmla="*/ 3205293 h 3205293"/>
              <a:gd name="connsiteX75" fmla="*/ 2808419 w 6127847"/>
              <a:gd name="connsiteY75" fmla="*/ 3205293 h 3205293"/>
              <a:gd name="connsiteX76" fmla="*/ 2680848 w 6127847"/>
              <a:gd name="connsiteY76" fmla="*/ 3205293 h 3205293"/>
              <a:gd name="connsiteX77" fmla="*/ 2553267 w 6127847"/>
              <a:gd name="connsiteY77" fmla="*/ 3205293 h 3205293"/>
              <a:gd name="connsiteX78" fmla="*/ 2425695 w 6127847"/>
              <a:gd name="connsiteY78" fmla="*/ 3205293 h 3205293"/>
              <a:gd name="connsiteX79" fmla="*/ 2297771 w 6127847"/>
              <a:gd name="connsiteY79" fmla="*/ 3205293 h 3205293"/>
              <a:gd name="connsiteX80" fmla="*/ 2170191 w 6127847"/>
              <a:gd name="connsiteY80" fmla="*/ 3205293 h 3205293"/>
              <a:gd name="connsiteX81" fmla="*/ 2042619 w 6127847"/>
              <a:gd name="connsiteY81" fmla="*/ 3205293 h 3205293"/>
              <a:gd name="connsiteX82" fmla="*/ 1915038 w 6127847"/>
              <a:gd name="connsiteY82" fmla="*/ 3205293 h 3205293"/>
              <a:gd name="connsiteX83" fmla="*/ 1787114 w 6127847"/>
              <a:gd name="connsiteY83" fmla="*/ 3205293 h 3205293"/>
              <a:gd name="connsiteX84" fmla="*/ 1659533 w 6127847"/>
              <a:gd name="connsiteY84" fmla="*/ 3205293 h 3205293"/>
              <a:gd name="connsiteX85" fmla="*/ 1531962 w 6127847"/>
              <a:gd name="connsiteY85" fmla="*/ 3205293 h 3205293"/>
              <a:gd name="connsiteX86" fmla="*/ 1404390 w 6127847"/>
              <a:gd name="connsiteY86" fmla="*/ 3205293 h 3205293"/>
              <a:gd name="connsiteX87" fmla="*/ 1276457 w 6127847"/>
              <a:gd name="connsiteY87" fmla="*/ 3205293 h 3205293"/>
              <a:gd name="connsiteX88" fmla="*/ 1148886 w 6127847"/>
              <a:gd name="connsiteY88" fmla="*/ 3205293 h 3205293"/>
              <a:gd name="connsiteX89" fmla="*/ 1021305 w 6127847"/>
              <a:gd name="connsiteY89" fmla="*/ 3205293 h 3205293"/>
              <a:gd name="connsiteX90" fmla="*/ 6102276 w 6127847"/>
              <a:gd name="connsiteY90" fmla="*/ 15497 h 3205293"/>
              <a:gd name="connsiteX91" fmla="*/ 0 w 6127847"/>
              <a:gd name="connsiteY91" fmla="*/ 0 h 3205293"/>
              <a:gd name="connsiteX0" fmla="*/ 0 w 6127847"/>
              <a:gd name="connsiteY0" fmla="*/ 0 h 3205293"/>
              <a:gd name="connsiteX1" fmla="*/ 127576 w 6127847"/>
              <a:gd name="connsiteY1" fmla="*/ 32053 h 3205293"/>
              <a:gd name="connsiteX2" fmla="*/ 255153 w 6127847"/>
              <a:gd name="connsiteY2" fmla="*/ 64106 h 3205293"/>
              <a:gd name="connsiteX3" fmla="*/ 383078 w 6127847"/>
              <a:gd name="connsiteY3" fmla="*/ 96159 h 3205293"/>
              <a:gd name="connsiteX4" fmla="*/ 510654 w 6127847"/>
              <a:gd name="connsiteY4" fmla="*/ 160265 h 3205293"/>
              <a:gd name="connsiteX5" fmla="*/ 638231 w 6127847"/>
              <a:gd name="connsiteY5" fmla="*/ 192318 h 3205293"/>
              <a:gd name="connsiteX6" fmla="*/ 765806 w 6127847"/>
              <a:gd name="connsiteY6" fmla="*/ 288476 h 3205293"/>
              <a:gd name="connsiteX7" fmla="*/ 893731 w 6127847"/>
              <a:gd name="connsiteY7" fmla="*/ 352582 h 3205293"/>
              <a:gd name="connsiteX8" fmla="*/ 1021305 w 6127847"/>
              <a:gd name="connsiteY8" fmla="*/ 448741 h 3205293"/>
              <a:gd name="connsiteX9" fmla="*/ 1148886 w 6127847"/>
              <a:gd name="connsiteY9" fmla="*/ 544900 h 3205293"/>
              <a:gd name="connsiteX10" fmla="*/ 1276457 w 6127847"/>
              <a:gd name="connsiteY10" fmla="*/ 576953 h 3205293"/>
              <a:gd name="connsiteX11" fmla="*/ 1404390 w 6127847"/>
              <a:gd name="connsiteY11" fmla="*/ 641059 h 3205293"/>
              <a:gd name="connsiteX12" fmla="*/ 1531962 w 6127847"/>
              <a:gd name="connsiteY12" fmla="*/ 737217 h 3205293"/>
              <a:gd name="connsiteX13" fmla="*/ 1659533 w 6127847"/>
              <a:gd name="connsiteY13" fmla="*/ 801323 h 3205293"/>
              <a:gd name="connsiteX14" fmla="*/ 1787114 w 6127847"/>
              <a:gd name="connsiteY14" fmla="*/ 897482 h 3205293"/>
              <a:gd name="connsiteX15" fmla="*/ 1915038 w 6127847"/>
              <a:gd name="connsiteY15" fmla="*/ 961588 h 3205293"/>
              <a:gd name="connsiteX16" fmla="*/ 2042619 w 6127847"/>
              <a:gd name="connsiteY16" fmla="*/ 1025694 h 3205293"/>
              <a:gd name="connsiteX17" fmla="*/ 2170191 w 6127847"/>
              <a:gd name="connsiteY17" fmla="*/ 1089800 h 3205293"/>
              <a:gd name="connsiteX18" fmla="*/ 2297771 w 6127847"/>
              <a:gd name="connsiteY18" fmla="*/ 1121853 h 3205293"/>
              <a:gd name="connsiteX19" fmla="*/ 2425695 w 6127847"/>
              <a:gd name="connsiteY19" fmla="*/ 1153906 h 3205293"/>
              <a:gd name="connsiteX20" fmla="*/ 2553267 w 6127847"/>
              <a:gd name="connsiteY20" fmla="*/ 1185959 h 3205293"/>
              <a:gd name="connsiteX21" fmla="*/ 2680848 w 6127847"/>
              <a:gd name="connsiteY21" fmla="*/ 1218011 h 3205293"/>
              <a:gd name="connsiteX22" fmla="*/ 2808419 w 6127847"/>
              <a:gd name="connsiteY22" fmla="*/ 1282117 h 3205293"/>
              <a:gd name="connsiteX23" fmla="*/ 2936352 w 6127847"/>
              <a:gd name="connsiteY23" fmla="*/ 1346223 h 3205293"/>
              <a:gd name="connsiteX24" fmla="*/ 3063924 w 6127847"/>
              <a:gd name="connsiteY24" fmla="*/ 1410329 h 3205293"/>
              <a:gd name="connsiteX25" fmla="*/ 3191495 w 6127847"/>
              <a:gd name="connsiteY25" fmla="*/ 1474435 h 3205293"/>
              <a:gd name="connsiteX26" fmla="*/ 3319076 w 6127847"/>
              <a:gd name="connsiteY26" fmla="*/ 1506488 h 3205293"/>
              <a:gd name="connsiteX27" fmla="*/ 3447000 w 6127847"/>
              <a:gd name="connsiteY27" fmla="*/ 1538541 h 3205293"/>
              <a:gd name="connsiteX28" fmla="*/ 3574581 w 6127847"/>
              <a:gd name="connsiteY28" fmla="*/ 1602647 h 3205293"/>
              <a:gd name="connsiteX29" fmla="*/ 3702152 w 6127847"/>
              <a:gd name="connsiteY29" fmla="*/ 1634699 h 3205293"/>
              <a:gd name="connsiteX30" fmla="*/ 3829733 w 6127847"/>
              <a:gd name="connsiteY30" fmla="*/ 1698805 h 3205293"/>
              <a:gd name="connsiteX31" fmla="*/ 3957657 w 6127847"/>
              <a:gd name="connsiteY31" fmla="*/ 1730858 h 3205293"/>
              <a:gd name="connsiteX32" fmla="*/ 4085228 w 6127847"/>
              <a:gd name="connsiteY32" fmla="*/ 1794964 h 3205293"/>
              <a:gd name="connsiteX33" fmla="*/ 4212809 w 6127847"/>
              <a:gd name="connsiteY33" fmla="*/ 1794964 h 3205293"/>
              <a:gd name="connsiteX34" fmla="*/ 4340381 w 6127847"/>
              <a:gd name="connsiteY34" fmla="*/ 1827017 h 3205293"/>
              <a:gd name="connsiteX35" fmla="*/ 4468314 w 6127847"/>
              <a:gd name="connsiteY35" fmla="*/ 1859070 h 3205293"/>
              <a:gd name="connsiteX36" fmla="*/ 4595886 w 6127847"/>
              <a:gd name="connsiteY36" fmla="*/ 1891123 h 3205293"/>
              <a:gd name="connsiteX37" fmla="*/ 4723457 w 6127847"/>
              <a:gd name="connsiteY37" fmla="*/ 1923176 h 3205293"/>
              <a:gd name="connsiteX38" fmla="*/ 4851038 w 6127847"/>
              <a:gd name="connsiteY38" fmla="*/ 1955229 h 3205293"/>
              <a:gd name="connsiteX39" fmla="*/ 4978961 w 6127847"/>
              <a:gd name="connsiteY39" fmla="*/ 2019335 h 3205293"/>
              <a:gd name="connsiteX40" fmla="*/ 5106543 w 6127847"/>
              <a:gd name="connsiteY40" fmla="*/ 2083441 h 3205293"/>
              <a:gd name="connsiteX41" fmla="*/ 5234114 w 6127847"/>
              <a:gd name="connsiteY41" fmla="*/ 2147546 h 3205293"/>
              <a:gd name="connsiteX42" fmla="*/ 5361695 w 6127847"/>
              <a:gd name="connsiteY42" fmla="*/ 2179599 h 3205293"/>
              <a:gd name="connsiteX43" fmla="*/ 5489619 w 6127847"/>
              <a:gd name="connsiteY43" fmla="*/ 2179599 h 3205293"/>
              <a:gd name="connsiteX44" fmla="*/ 5617190 w 6127847"/>
              <a:gd name="connsiteY44" fmla="*/ 2179599 h 3205293"/>
              <a:gd name="connsiteX45" fmla="*/ 5744772 w 6127847"/>
              <a:gd name="connsiteY45" fmla="*/ 2179599 h 3205293"/>
              <a:gd name="connsiteX46" fmla="*/ 5872343 w 6127847"/>
              <a:gd name="connsiteY46" fmla="*/ 2211652 h 3205293"/>
              <a:gd name="connsiteX47" fmla="*/ 6000276 w 6127847"/>
              <a:gd name="connsiteY47" fmla="*/ 2211652 h 3205293"/>
              <a:gd name="connsiteX48" fmla="*/ 6127847 w 6127847"/>
              <a:gd name="connsiteY48" fmla="*/ 2211652 h 3205293"/>
              <a:gd name="connsiteX49" fmla="*/ 6127847 w 6127847"/>
              <a:gd name="connsiteY49" fmla="*/ 3205293 h 3205293"/>
              <a:gd name="connsiteX50" fmla="*/ 6000276 w 6127847"/>
              <a:gd name="connsiteY50" fmla="*/ 3205293 h 3205293"/>
              <a:gd name="connsiteX51" fmla="*/ 5872343 w 6127847"/>
              <a:gd name="connsiteY51" fmla="*/ 3205293 h 3205293"/>
              <a:gd name="connsiteX52" fmla="*/ 5744772 w 6127847"/>
              <a:gd name="connsiteY52" fmla="*/ 3205293 h 3205293"/>
              <a:gd name="connsiteX53" fmla="*/ 5617190 w 6127847"/>
              <a:gd name="connsiteY53" fmla="*/ 3205293 h 3205293"/>
              <a:gd name="connsiteX54" fmla="*/ 5489619 w 6127847"/>
              <a:gd name="connsiteY54" fmla="*/ 3205293 h 3205293"/>
              <a:gd name="connsiteX55" fmla="*/ 5361695 w 6127847"/>
              <a:gd name="connsiteY55" fmla="*/ 3205293 h 3205293"/>
              <a:gd name="connsiteX56" fmla="*/ 5234114 w 6127847"/>
              <a:gd name="connsiteY56" fmla="*/ 3205293 h 3205293"/>
              <a:gd name="connsiteX57" fmla="*/ 5106543 w 6127847"/>
              <a:gd name="connsiteY57" fmla="*/ 3205293 h 3205293"/>
              <a:gd name="connsiteX58" fmla="*/ 4978961 w 6127847"/>
              <a:gd name="connsiteY58" fmla="*/ 3205293 h 3205293"/>
              <a:gd name="connsiteX59" fmla="*/ 4851038 w 6127847"/>
              <a:gd name="connsiteY59" fmla="*/ 3205293 h 3205293"/>
              <a:gd name="connsiteX60" fmla="*/ 4723457 w 6127847"/>
              <a:gd name="connsiteY60" fmla="*/ 3205293 h 3205293"/>
              <a:gd name="connsiteX61" fmla="*/ 4595886 w 6127847"/>
              <a:gd name="connsiteY61" fmla="*/ 3205293 h 3205293"/>
              <a:gd name="connsiteX62" fmla="*/ 4468314 w 6127847"/>
              <a:gd name="connsiteY62" fmla="*/ 3205293 h 3205293"/>
              <a:gd name="connsiteX63" fmla="*/ 4340381 w 6127847"/>
              <a:gd name="connsiteY63" fmla="*/ 3205293 h 3205293"/>
              <a:gd name="connsiteX64" fmla="*/ 4212809 w 6127847"/>
              <a:gd name="connsiteY64" fmla="*/ 3205293 h 3205293"/>
              <a:gd name="connsiteX65" fmla="*/ 4085228 w 6127847"/>
              <a:gd name="connsiteY65" fmla="*/ 3205293 h 3205293"/>
              <a:gd name="connsiteX66" fmla="*/ 3957657 w 6127847"/>
              <a:gd name="connsiteY66" fmla="*/ 3205293 h 3205293"/>
              <a:gd name="connsiteX67" fmla="*/ 3829733 w 6127847"/>
              <a:gd name="connsiteY67" fmla="*/ 3205293 h 3205293"/>
              <a:gd name="connsiteX68" fmla="*/ 3702152 w 6127847"/>
              <a:gd name="connsiteY68" fmla="*/ 3205293 h 3205293"/>
              <a:gd name="connsiteX69" fmla="*/ 3574581 w 6127847"/>
              <a:gd name="connsiteY69" fmla="*/ 3205293 h 3205293"/>
              <a:gd name="connsiteX70" fmla="*/ 3447000 w 6127847"/>
              <a:gd name="connsiteY70" fmla="*/ 3205293 h 3205293"/>
              <a:gd name="connsiteX71" fmla="*/ 3319076 w 6127847"/>
              <a:gd name="connsiteY71" fmla="*/ 3205293 h 3205293"/>
              <a:gd name="connsiteX72" fmla="*/ 3191495 w 6127847"/>
              <a:gd name="connsiteY72" fmla="*/ 3205293 h 3205293"/>
              <a:gd name="connsiteX73" fmla="*/ 3063924 w 6127847"/>
              <a:gd name="connsiteY73" fmla="*/ 3205293 h 3205293"/>
              <a:gd name="connsiteX74" fmla="*/ 2936352 w 6127847"/>
              <a:gd name="connsiteY74" fmla="*/ 3205293 h 3205293"/>
              <a:gd name="connsiteX75" fmla="*/ 2808419 w 6127847"/>
              <a:gd name="connsiteY75" fmla="*/ 3205293 h 3205293"/>
              <a:gd name="connsiteX76" fmla="*/ 2680848 w 6127847"/>
              <a:gd name="connsiteY76" fmla="*/ 3205293 h 3205293"/>
              <a:gd name="connsiteX77" fmla="*/ 2553267 w 6127847"/>
              <a:gd name="connsiteY77" fmla="*/ 3205293 h 3205293"/>
              <a:gd name="connsiteX78" fmla="*/ 2425695 w 6127847"/>
              <a:gd name="connsiteY78" fmla="*/ 3205293 h 3205293"/>
              <a:gd name="connsiteX79" fmla="*/ 2297771 w 6127847"/>
              <a:gd name="connsiteY79" fmla="*/ 3205293 h 3205293"/>
              <a:gd name="connsiteX80" fmla="*/ 2170191 w 6127847"/>
              <a:gd name="connsiteY80" fmla="*/ 3205293 h 3205293"/>
              <a:gd name="connsiteX81" fmla="*/ 2042619 w 6127847"/>
              <a:gd name="connsiteY81" fmla="*/ 3205293 h 3205293"/>
              <a:gd name="connsiteX82" fmla="*/ 1915038 w 6127847"/>
              <a:gd name="connsiteY82" fmla="*/ 3205293 h 3205293"/>
              <a:gd name="connsiteX83" fmla="*/ 1787114 w 6127847"/>
              <a:gd name="connsiteY83" fmla="*/ 3205293 h 3205293"/>
              <a:gd name="connsiteX84" fmla="*/ 1659533 w 6127847"/>
              <a:gd name="connsiteY84" fmla="*/ 3205293 h 3205293"/>
              <a:gd name="connsiteX85" fmla="*/ 1531962 w 6127847"/>
              <a:gd name="connsiteY85" fmla="*/ 3205293 h 3205293"/>
              <a:gd name="connsiteX86" fmla="*/ 1404390 w 6127847"/>
              <a:gd name="connsiteY86" fmla="*/ 3205293 h 3205293"/>
              <a:gd name="connsiteX87" fmla="*/ 1276457 w 6127847"/>
              <a:gd name="connsiteY87" fmla="*/ 3205293 h 3205293"/>
              <a:gd name="connsiteX88" fmla="*/ 1148886 w 6127847"/>
              <a:gd name="connsiteY88" fmla="*/ 3205293 h 3205293"/>
              <a:gd name="connsiteX89" fmla="*/ 6102276 w 6127847"/>
              <a:gd name="connsiteY89" fmla="*/ 15497 h 3205293"/>
              <a:gd name="connsiteX90" fmla="*/ 0 w 6127847"/>
              <a:gd name="connsiteY90" fmla="*/ 0 h 3205293"/>
              <a:gd name="connsiteX0" fmla="*/ 0 w 6127847"/>
              <a:gd name="connsiteY0" fmla="*/ 0 h 3205293"/>
              <a:gd name="connsiteX1" fmla="*/ 127576 w 6127847"/>
              <a:gd name="connsiteY1" fmla="*/ 32053 h 3205293"/>
              <a:gd name="connsiteX2" fmla="*/ 255153 w 6127847"/>
              <a:gd name="connsiteY2" fmla="*/ 64106 h 3205293"/>
              <a:gd name="connsiteX3" fmla="*/ 383078 w 6127847"/>
              <a:gd name="connsiteY3" fmla="*/ 96159 h 3205293"/>
              <a:gd name="connsiteX4" fmla="*/ 510654 w 6127847"/>
              <a:gd name="connsiteY4" fmla="*/ 160265 h 3205293"/>
              <a:gd name="connsiteX5" fmla="*/ 638231 w 6127847"/>
              <a:gd name="connsiteY5" fmla="*/ 192318 h 3205293"/>
              <a:gd name="connsiteX6" fmla="*/ 765806 w 6127847"/>
              <a:gd name="connsiteY6" fmla="*/ 288476 h 3205293"/>
              <a:gd name="connsiteX7" fmla="*/ 893731 w 6127847"/>
              <a:gd name="connsiteY7" fmla="*/ 352582 h 3205293"/>
              <a:gd name="connsiteX8" fmla="*/ 1021305 w 6127847"/>
              <a:gd name="connsiteY8" fmla="*/ 448741 h 3205293"/>
              <a:gd name="connsiteX9" fmla="*/ 1148886 w 6127847"/>
              <a:gd name="connsiteY9" fmla="*/ 544900 h 3205293"/>
              <a:gd name="connsiteX10" fmla="*/ 1276457 w 6127847"/>
              <a:gd name="connsiteY10" fmla="*/ 576953 h 3205293"/>
              <a:gd name="connsiteX11" fmla="*/ 1404390 w 6127847"/>
              <a:gd name="connsiteY11" fmla="*/ 641059 h 3205293"/>
              <a:gd name="connsiteX12" fmla="*/ 1531962 w 6127847"/>
              <a:gd name="connsiteY12" fmla="*/ 737217 h 3205293"/>
              <a:gd name="connsiteX13" fmla="*/ 1659533 w 6127847"/>
              <a:gd name="connsiteY13" fmla="*/ 801323 h 3205293"/>
              <a:gd name="connsiteX14" fmla="*/ 1787114 w 6127847"/>
              <a:gd name="connsiteY14" fmla="*/ 897482 h 3205293"/>
              <a:gd name="connsiteX15" fmla="*/ 1915038 w 6127847"/>
              <a:gd name="connsiteY15" fmla="*/ 961588 h 3205293"/>
              <a:gd name="connsiteX16" fmla="*/ 2042619 w 6127847"/>
              <a:gd name="connsiteY16" fmla="*/ 1025694 h 3205293"/>
              <a:gd name="connsiteX17" fmla="*/ 2170191 w 6127847"/>
              <a:gd name="connsiteY17" fmla="*/ 1089800 h 3205293"/>
              <a:gd name="connsiteX18" fmla="*/ 2297771 w 6127847"/>
              <a:gd name="connsiteY18" fmla="*/ 1121853 h 3205293"/>
              <a:gd name="connsiteX19" fmla="*/ 2425695 w 6127847"/>
              <a:gd name="connsiteY19" fmla="*/ 1153906 h 3205293"/>
              <a:gd name="connsiteX20" fmla="*/ 2553267 w 6127847"/>
              <a:gd name="connsiteY20" fmla="*/ 1185959 h 3205293"/>
              <a:gd name="connsiteX21" fmla="*/ 2680848 w 6127847"/>
              <a:gd name="connsiteY21" fmla="*/ 1218011 h 3205293"/>
              <a:gd name="connsiteX22" fmla="*/ 2808419 w 6127847"/>
              <a:gd name="connsiteY22" fmla="*/ 1282117 h 3205293"/>
              <a:gd name="connsiteX23" fmla="*/ 2936352 w 6127847"/>
              <a:gd name="connsiteY23" fmla="*/ 1346223 h 3205293"/>
              <a:gd name="connsiteX24" fmla="*/ 3063924 w 6127847"/>
              <a:gd name="connsiteY24" fmla="*/ 1410329 h 3205293"/>
              <a:gd name="connsiteX25" fmla="*/ 3191495 w 6127847"/>
              <a:gd name="connsiteY25" fmla="*/ 1474435 h 3205293"/>
              <a:gd name="connsiteX26" fmla="*/ 3319076 w 6127847"/>
              <a:gd name="connsiteY26" fmla="*/ 1506488 h 3205293"/>
              <a:gd name="connsiteX27" fmla="*/ 3447000 w 6127847"/>
              <a:gd name="connsiteY27" fmla="*/ 1538541 h 3205293"/>
              <a:gd name="connsiteX28" fmla="*/ 3574581 w 6127847"/>
              <a:gd name="connsiteY28" fmla="*/ 1602647 h 3205293"/>
              <a:gd name="connsiteX29" fmla="*/ 3702152 w 6127847"/>
              <a:gd name="connsiteY29" fmla="*/ 1634699 h 3205293"/>
              <a:gd name="connsiteX30" fmla="*/ 3829733 w 6127847"/>
              <a:gd name="connsiteY30" fmla="*/ 1698805 h 3205293"/>
              <a:gd name="connsiteX31" fmla="*/ 3957657 w 6127847"/>
              <a:gd name="connsiteY31" fmla="*/ 1730858 h 3205293"/>
              <a:gd name="connsiteX32" fmla="*/ 4085228 w 6127847"/>
              <a:gd name="connsiteY32" fmla="*/ 1794964 h 3205293"/>
              <a:gd name="connsiteX33" fmla="*/ 4212809 w 6127847"/>
              <a:gd name="connsiteY33" fmla="*/ 1794964 h 3205293"/>
              <a:gd name="connsiteX34" fmla="*/ 4340381 w 6127847"/>
              <a:gd name="connsiteY34" fmla="*/ 1827017 h 3205293"/>
              <a:gd name="connsiteX35" fmla="*/ 4468314 w 6127847"/>
              <a:gd name="connsiteY35" fmla="*/ 1859070 h 3205293"/>
              <a:gd name="connsiteX36" fmla="*/ 4595886 w 6127847"/>
              <a:gd name="connsiteY36" fmla="*/ 1891123 h 3205293"/>
              <a:gd name="connsiteX37" fmla="*/ 4723457 w 6127847"/>
              <a:gd name="connsiteY37" fmla="*/ 1923176 h 3205293"/>
              <a:gd name="connsiteX38" fmla="*/ 4851038 w 6127847"/>
              <a:gd name="connsiteY38" fmla="*/ 1955229 h 3205293"/>
              <a:gd name="connsiteX39" fmla="*/ 4978961 w 6127847"/>
              <a:gd name="connsiteY39" fmla="*/ 2019335 h 3205293"/>
              <a:gd name="connsiteX40" fmla="*/ 5106543 w 6127847"/>
              <a:gd name="connsiteY40" fmla="*/ 2083441 h 3205293"/>
              <a:gd name="connsiteX41" fmla="*/ 5234114 w 6127847"/>
              <a:gd name="connsiteY41" fmla="*/ 2147546 h 3205293"/>
              <a:gd name="connsiteX42" fmla="*/ 5361695 w 6127847"/>
              <a:gd name="connsiteY42" fmla="*/ 2179599 h 3205293"/>
              <a:gd name="connsiteX43" fmla="*/ 5489619 w 6127847"/>
              <a:gd name="connsiteY43" fmla="*/ 2179599 h 3205293"/>
              <a:gd name="connsiteX44" fmla="*/ 5617190 w 6127847"/>
              <a:gd name="connsiteY44" fmla="*/ 2179599 h 3205293"/>
              <a:gd name="connsiteX45" fmla="*/ 5744772 w 6127847"/>
              <a:gd name="connsiteY45" fmla="*/ 2179599 h 3205293"/>
              <a:gd name="connsiteX46" fmla="*/ 5872343 w 6127847"/>
              <a:gd name="connsiteY46" fmla="*/ 2211652 h 3205293"/>
              <a:gd name="connsiteX47" fmla="*/ 6000276 w 6127847"/>
              <a:gd name="connsiteY47" fmla="*/ 2211652 h 3205293"/>
              <a:gd name="connsiteX48" fmla="*/ 6127847 w 6127847"/>
              <a:gd name="connsiteY48" fmla="*/ 2211652 h 3205293"/>
              <a:gd name="connsiteX49" fmla="*/ 6127847 w 6127847"/>
              <a:gd name="connsiteY49" fmla="*/ 3205293 h 3205293"/>
              <a:gd name="connsiteX50" fmla="*/ 6000276 w 6127847"/>
              <a:gd name="connsiteY50" fmla="*/ 3205293 h 3205293"/>
              <a:gd name="connsiteX51" fmla="*/ 5872343 w 6127847"/>
              <a:gd name="connsiteY51" fmla="*/ 3205293 h 3205293"/>
              <a:gd name="connsiteX52" fmla="*/ 5744772 w 6127847"/>
              <a:gd name="connsiteY52" fmla="*/ 3205293 h 3205293"/>
              <a:gd name="connsiteX53" fmla="*/ 5617190 w 6127847"/>
              <a:gd name="connsiteY53" fmla="*/ 3205293 h 3205293"/>
              <a:gd name="connsiteX54" fmla="*/ 5489619 w 6127847"/>
              <a:gd name="connsiteY54" fmla="*/ 3205293 h 3205293"/>
              <a:gd name="connsiteX55" fmla="*/ 5361695 w 6127847"/>
              <a:gd name="connsiteY55" fmla="*/ 3205293 h 3205293"/>
              <a:gd name="connsiteX56" fmla="*/ 5234114 w 6127847"/>
              <a:gd name="connsiteY56" fmla="*/ 3205293 h 3205293"/>
              <a:gd name="connsiteX57" fmla="*/ 5106543 w 6127847"/>
              <a:gd name="connsiteY57" fmla="*/ 3205293 h 3205293"/>
              <a:gd name="connsiteX58" fmla="*/ 4978961 w 6127847"/>
              <a:gd name="connsiteY58" fmla="*/ 3205293 h 3205293"/>
              <a:gd name="connsiteX59" fmla="*/ 4851038 w 6127847"/>
              <a:gd name="connsiteY59" fmla="*/ 3205293 h 3205293"/>
              <a:gd name="connsiteX60" fmla="*/ 4723457 w 6127847"/>
              <a:gd name="connsiteY60" fmla="*/ 3205293 h 3205293"/>
              <a:gd name="connsiteX61" fmla="*/ 4595886 w 6127847"/>
              <a:gd name="connsiteY61" fmla="*/ 3205293 h 3205293"/>
              <a:gd name="connsiteX62" fmla="*/ 4468314 w 6127847"/>
              <a:gd name="connsiteY62" fmla="*/ 3205293 h 3205293"/>
              <a:gd name="connsiteX63" fmla="*/ 4340381 w 6127847"/>
              <a:gd name="connsiteY63" fmla="*/ 3205293 h 3205293"/>
              <a:gd name="connsiteX64" fmla="*/ 4212809 w 6127847"/>
              <a:gd name="connsiteY64" fmla="*/ 3205293 h 3205293"/>
              <a:gd name="connsiteX65" fmla="*/ 4085228 w 6127847"/>
              <a:gd name="connsiteY65" fmla="*/ 3205293 h 3205293"/>
              <a:gd name="connsiteX66" fmla="*/ 3957657 w 6127847"/>
              <a:gd name="connsiteY66" fmla="*/ 3205293 h 3205293"/>
              <a:gd name="connsiteX67" fmla="*/ 3829733 w 6127847"/>
              <a:gd name="connsiteY67" fmla="*/ 3205293 h 3205293"/>
              <a:gd name="connsiteX68" fmla="*/ 3702152 w 6127847"/>
              <a:gd name="connsiteY68" fmla="*/ 3205293 h 3205293"/>
              <a:gd name="connsiteX69" fmla="*/ 3574581 w 6127847"/>
              <a:gd name="connsiteY69" fmla="*/ 3205293 h 3205293"/>
              <a:gd name="connsiteX70" fmla="*/ 3447000 w 6127847"/>
              <a:gd name="connsiteY70" fmla="*/ 3205293 h 3205293"/>
              <a:gd name="connsiteX71" fmla="*/ 3319076 w 6127847"/>
              <a:gd name="connsiteY71" fmla="*/ 3205293 h 3205293"/>
              <a:gd name="connsiteX72" fmla="*/ 3191495 w 6127847"/>
              <a:gd name="connsiteY72" fmla="*/ 3205293 h 3205293"/>
              <a:gd name="connsiteX73" fmla="*/ 3063924 w 6127847"/>
              <a:gd name="connsiteY73" fmla="*/ 3205293 h 3205293"/>
              <a:gd name="connsiteX74" fmla="*/ 2936352 w 6127847"/>
              <a:gd name="connsiteY74" fmla="*/ 3205293 h 3205293"/>
              <a:gd name="connsiteX75" fmla="*/ 2808419 w 6127847"/>
              <a:gd name="connsiteY75" fmla="*/ 3205293 h 3205293"/>
              <a:gd name="connsiteX76" fmla="*/ 2680848 w 6127847"/>
              <a:gd name="connsiteY76" fmla="*/ 3205293 h 3205293"/>
              <a:gd name="connsiteX77" fmla="*/ 2553267 w 6127847"/>
              <a:gd name="connsiteY77" fmla="*/ 3205293 h 3205293"/>
              <a:gd name="connsiteX78" fmla="*/ 2425695 w 6127847"/>
              <a:gd name="connsiteY78" fmla="*/ 3205293 h 3205293"/>
              <a:gd name="connsiteX79" fmla="*/ 2297771 w 6127847"/>
              <a:gd name="connsiteY79" fmla="*/ 3205293 h 3205293"/>
              <a:gd name="connsiteX80" fmla="*/ 2170191 w 6127847"/>
              <a:gd name="connsiteY80" fmla="*/ 3205293 h 3205293"/>
              <a:gd name="connsiteX81" fmla="*/ 2042619 w 6127847"/>
              <a:gd name="connsiteY81" fmla="*/ 3205293 h 3205293"/>
              <a:gd name="connsiteX82" fmla="*/ 1915038 w 6127847"/>
              <a:gd name="connsiteY82" fmla="*/ 3205293 h 3205293"/>
              <a:gd name="connsiteX83" fmla="*/ 1787114 w 6127847"/>
              <a:gd name="connsiteY83" fmla="*/ 3205293 h 3205293"/>
              <a:gd name="connsiteX84" fmla="*/ 1659533 w 6127847"/>
              <a:gd name="connsiteY84" fmla="*/ 3205293 h 3205293"/>
              <a:gd name="connsiteX85" fmla="*/ 1531962 w 6127847"/>
              <a:gd name="connsiteY85" fmla="*/ 3205293 h 3205293"/>
              <a:gd name="connsiteX86" fmla="*/ 1404390 w 6127847"/>
              <a:gd name="connsiteY86" fmla="*/ 3205293 h 3205293"/>
              <a:gd name="connsiteX87" fmla="*/ 1276457 w 6127847"/>
              <a:gd name="connsiteY87" fmla="*/ 3205293 h 3205293"/>
              <a:gd name="connsiteX88" fmla="*/ 6102276 w 6127847"/>
              <a:gd name="connsiteY88" fmla="*/ 15497 h 3205293"/>
              <a:gd name="connsiteX89" fmla="*/ 0 w 6127847"/>
              <a:gd name="connsiteY89" fmla="*/ 0 h 3205293"/>
              <a:gd name="connsiteX0" fmla="*/ 0 w 6127847"/>
              <a:gd name="connsiteY0" fmla="*/ 0 h 3205293"/>
              <a:gd name="connsiteX1" fmla="*/ 127576 w 6127847"/>
              <a:gd name="connsiteY1" fmla="*/ 32053 h 3205293"/>
              <a:gd name="connsiteX2" fmla="*/ 255153 w 6127847"/>
              <a:gd name="connsiteY2" fmla="*/ 64106 h 3205293"/>
              <a:gd name="connsiteX3" fmla="*/ 383078 w 6127847"/>
              <a:gd name="connsiteY3" fmla="*/ 96159 h 3205293"/>
              <a:gd name="connsiteX4" fmla="*/ 510654 w 6127847"/>
              <a:gd name="connsiteY4" fmla="*/ 160265 h 3205293"/>
              <a:gd name="connsiteX5" fmla="*/ 638231 w 6127847"/>
              <a:gd name="connsiteY5" fmla="*/ 192318 h 3205293"/>
              <a:gd name="connsiteX6" fmla="*/ 765806 w 6127847"/>
              <a:gd name="connsiteY6" fmla="*/ 288476 h 3205293"/>
              <a:gd name="connsiteX7" fmla="*/ 893731 w 6127847"/>
              <a:gd name="connsiteY7" fmla="*/ 352582 h 3205293"/>
              <a:gd name="connsiteX8" fmla="*/ 1021305 w 6127847"/>
              <a:gd name="connsiteY8" fmla="*/ 448741 h 3205293"/>
              <a:gd name="connsiteX9" fmla="*/ 1148886 w 6127847"/>
              <a:gd name="connsiteY9" fmla="*/ 544900 h 3205293"/>
              <a:gd name="connsiteX10" fmla="*/ 1276457 w 6127847"/>
              <a:gd name="connsiteY10" fmla="*/ 576953 h 3205293"/>
              <a:gd name="connsiteX11" fmla="*/ 1404390 w 6127847"/>
              <a:gd name="connsiteY11" fmla="*/ 641059 h 3205293"/>
              <a:gd name="connsiteX12" fmla="*/ 1531962 w 6127847"/>
              <a:gd name="connsiteY12" fmla="*/ 737217 h 3205293"/>
              <a:gd name="connsiteX13" fmla="*/ 1659533 w 6127847"/>
              <a:gd name="connsiteY13" fmla="*/ 801323 h 3205293"/>
              <a:gd name="connsiteX14" fmla="*/ 1787114 w 6127847"/>
              <a:gd name="connsiteY14" fmla="*/ 897482 h 3205293"/>
              <a:gd name="connsiteX15" fmla="*/ 1915038 w 6127847"/>
              <a:gd name="connsiteY15" fmla="*/ 961588 h 3205293"/>
              <a:gd name="connsiteX16" fmla="*/ 2042619 w 6127847"/>
              <a:gd name="connsiteY16" fmla="*/ 1025694 h 3205293"/>
              <a:gd name="connsiteX17" fmla="*/ 2170191 w 6127847"/>
              <a:gd name="connsiteY17" fmla="*/ 1089800 h 3205293"/>
              <a:gd name="connsiteX18" fmla="*/ 2297771 w 6127847"/>
              <a:gd name="connsiteY18" fmla="*/ 1121853 h 3205293"/>
              <a:gd name="connsiteX19" fmla="*/ 2425695 w 6127847"/>
              <a:gd name="connsiteY19" fmla="*/ 1153906 h 3205293"/>
              <a:gd name="connsiteX20" fmla="*/ 2553267 w 6127847"/>
              <a:gd name="connsiteY20" fmla="*/ 1185959 h 3205293"/>
              <a:gd name="connsiteX21" fmla="*/ 2680848 w 6127847"/>
              <a:gd name="connsiteY21" fmla="*/ 1218011 h 3205293"/>
              <a:gd name="connsiteX22" fmla="*/ 2808419 w 6127847"/>
              <a:gd name="connsiteY22" fmla="*/ 1282117 h 3205293"/>
              <a:gd name="connsiteX23" fmla="*/ 2936352 w 6127847"/>
              <a:gd name="connsiteY23" fmla="*/ 1346223 h 3205293"/>
              <a:gd name="connsiteX24" fmla="*/ 3063924 w 6127847"/>
              <a:gd name="connsiteY24" fmla="*/ 1410329 h 3205293"/>
              <a:gd name="connsiteX25" fmla="*/ 3191495 w 6127847"/>
              <a:gd name="connsiteY25" fmla="*/ 1474435 h 3205293"/>
              <a:gd name="connsiteX26" fmla="*/ 3319076 w 6127847"/>
              <a:gd name="connsiteY26" fmla="*/ 1506488 h 3205293"/>
              <a:gd name="connsiteX27" fmla="*/ 3447000 w 6127847"/>
              <a:gd name="connsiteY27" fmla="*/ 1538541 h 3205293"/>
              <a:gd name="connsiteX28" fmla="*/ 3574581 w 6127847"/>
              <a:gd name="connsiteY28" fmla="*/ 1602647 h 3205293"/>
              <a:gd name="connsiteX29" fmla="*/ 3702152 w 6127847"/>
              <a:gd name="connsiteY29" fmla="*/ 1634699 h 3205293"/>
              <a:gd name="connsiteX30" fmla="*/ 3829733 w 6127847"/>
              <a:gd name="connsiteY30" fmla="*/ 1698805 h 3205293"/>
              <a:gd name="connsiteX31" fmla="*/ 3957657 w 6127847"/>
              <a:gd name="connsiteY31" fmla="*/ 1730858 h 3205293"/>
              <a:gd name="connsiteX32" fmla="*/ 4085228 w 6127847"/>
              <a:gd name="connsiteY32" fmla="*/ 1794964 h 3205293"/>
              <a:gd name="connsiteX33" fmla="*/ 4212809 w 6127847"/>
              <a:gd name="connsiteY33" fmla="*/ 1794964 h 3205293"/>
              <a:gd name="connsiteX34" fmla="*/ 4340381 w 6127847"/>
              <a:gd name="connsiteY34" fmla="*/ 1827017 h 3205293"/>
              <a:gd name="connsiteX35" fmla="*/ 4468314 w 6127847"/>
              <a:gd name="connsiteY35" fmla="*/ 1859070 h 3205293"/>
              <a:gd name="connsiteX36" fmla="*/ 4595886 w 6127847"/>
              <a:gd name="connsiteY36" fmla="*/ 1891123 h 3205293"/>
              <a:gd name="connsiteX37" fmla="*/ 4723457 w 6127847"/>
              <a:gd name="connsiteY37" fmla="*/ 1923176 h 3205293"/>
              <a:gd name="connsiteX38" fmla="*/ 4851038 w 6127847"/>
              <a:gd name="connsiteY38" fmla="*/ 1955229 h 3205293"/>
              <a:gd name="connsiteX39" fmla="*/ 4978961 w 6127847"/>
              <a:gd name="connsiteY39" fmla="*/ 2019335 h 3205293"/>
              <a:gd name="connsiteX40" fmla="*/ 5106543 w 6127847"/>
              <a:gd name="connsiteY40" fmla="*/ 2083441 h 3205293"/>
              <a:gd name="connsiteX41" fmla="*/ 5234114 w 6127847"/>
              <a:gd name="connsiteY41" fmla="*/ 2147546 h 3205293"/>
              <a:gd name="connsiteX42" fmla="*/ 5361695 w 6127847"/>
              <a:gd name="connsiteY42" fmla="*/ 2179599 h 3205293"/>
              <a:gd name="connsiteX43" fmla="*/ 5489619 w 6127847"/>
              <a:gd name="connsiteY43" fmla="*/ 2179599 h 3205293"/>
              <a:gd name="connsiteX44" fmla="*/ 5617190 w 6127847"/>
              <a:gd name="connsiteY44" fmla="*/ 2179599 h 3205293"/>
              <a:gd name="connsiteX45" fmla="*/ 5744772 w 6127847"/>
              <a:gd name="connsiteY45" fmla="*/ 2179599 h 3205293"/>
              <a:gd name="connsiteX46" fmla="*/ 5872343 w 6127847"/>
              <a:gd name="connsiteY46" fmla="*/ 2211652 h 3205293"/>
              <a:gd name="connsiteX47" fmla="*/ 6000276 w 6127847"/>
              <a:gd name="connsiteY47" fmla="*/ 2211652 h 3205293"/>
              <a:gd name="connsiteX48" fmla="*/ 6127847 w 6127847"/>
              <a:gd name="connsiteY48" fmla="*/ 2211652 h 3205293"/>
              <a:gd name="connsiteX49" fmla="*/ 6127847 w 6127847"/>
              <a:gd name="connsiteY49" fmla="*/ 3205293 h 3205293"/>
              <a:gd name="connsiteX50" fmla="*/ 6000276 w 6127847"/>
              <a:gd name="connsiteY50" fmla="*/ 3205293 h 3205293"/>
              <a:gd name="connsiteX51" fmla="*/ 5872343 w 6127847"/>
              <a:gd name="connsiteY51" fmla="*/ 3205293 h 3205293"/>
              <a:gd name="connsiteX52" fmla="*/ 5744772 w 6127847"/>
              <a:gd name="connsiteY52" fmla="*/ 3205293 h 3205293"/>
              <a:gd name="connsiteX53" fmla="*/ 5617190 w 6127847"/>
              <a:gd name="connsiteY53" fmla="*/ 3205293 h 3205293"/>
              <a:gd name="connsiteX54" fmla="*/ 5489619 w 6127847"/>
              <a:gd name="connsiteY54" fmla="*/ 3205293 h 3205293"/>
              <a:gd name="connsiteX55" fmla="*/ 5361695 w 6127847"/>
              <a:gd name="connsiteY55" fmla="*/ 3205293 h 3205293"/>
              <a:gd name="connsiteX56" fmla="*/ 5234114 w 6127847"/>
              <a:gd name="connsiteY56" fmla="*/ 3205293 h 3205293"/>
              <a:gd name="connsiteX57" fmla="*/ 5106543 w 6127847"/>
              <a:gd name="connsiteY57" fmla="*/ 3205293 h 3205293"/>
              <a:gd name="connsiteX58" fmla="*/ 4978961 w 6127847"/>
              <a:gd name="connsiteY58" fmla="*/ 3205293 h 3205293"/>
              <a:gd name="connsiteX59" fmla="*/ 4851038 w 6127847"/>
              <a:gd name="connsiteY59" fmla="*/ 3205293 h 3205293"/>
              <a:gd name="connsiteX60" fmla="*/ 4723457 w 6127847"/>
              <a:gd name="connsiteY60" fmla="*/ 3205293 h 3205293"/>
              <a:gd name="connsiteX61" fmla="*/ 4595886 w 6127847"/>
              <a:gd name="connsiteY61" fmla="*/ 3205293 h 3205293"/>
              <a:gd name="connsiteX62" fmla="*/ 4468314 w 6127847"/>
              <a:gd name="connsiteY62" fmla="*/ 3205293 h 3205293"/>
              <a:gd name="connsiteX63" fmla="*/ 4340381 w 6127847"/>
              <a:gd name="connsiteY63" fmla="*/ 3205293 h 3205293"/>
              <a:gd name="connsiteX64" fmla="*/ 4212809 w 6127847"/>
              <a:gd name="connsiteY64" fmla="*/ 3205293 h 3205293"/>
              <a:gd name="connsiteX65" fmla="*/ 4085228 w 6127847"/>
              <a:gd name="connsiteY65" fmla="*/ 3205293 h 3205293"/>
              <a:gd name="connsiteX66" fmla="*/ 3957657 w 6127847"/>
              <a:gd name="connsiteY66" fmla="*/ 3205293 h 3205293"/>
              <a:gd name="connsiteX67" fmla="*/ 3829733 w 6127847"/>
              <a:gd name="connsiteY67" fmla="*/ 3205293 h 3205293"/>
              <a:gd name="connsiteX68" fmla="*/ 3702152 w 6127847"/>
              <a:gd name="connsiteY68" fmla="*/ 3205293 h 3205293"/>
              <a:gd name="connsiteX69" fmla="*/ 3574581 w 6127847"/>
              <a:gd name="connsiteY69" fmla="*/ 3205293 h 3205293"/>
              <a:gd name="connsiteX70" fmla="*/ 3447000 w 6127847"/>
              <a:gd name="connsiteY70" fmla="*/ 3205293 h 3205293"/>
              <a:gd name="connsiteX71" fmla="*/ 3319076 w 6127847"/>
              <a:gd name="connsiteY71" fmla="*/ 3205293 h 3205293"/>
              <a:gd name="connsiteX72" fmla="*/ 3191495 w 6127847"/>
              <a:gd name="connsiteY72" fmla="*/ 3205293 h 3205293"/>
              <a:gd name="connsiteX73" fmla="*/ 3063924 w 6127847"/>
              <a:gd name="connsiteY73" fmla="*/ 3205293 h 3205293"/>
              <a:gd name="connsiteX74" fmla="*/ 2936352 w 6127847"/>
              <a:gd name="connsiteY74" fmla="*/ 3205293 h 3205293"/>
              <a:gd name="connsiteX75" fmla="*/ 2808419 w 6127847"/>
              <a:gd name="connsiteY75" fmla="*/ 3205293 h 3205293"/>
              <a:gd name="connsiteX76" fmla="*/ 2680848 w 6127847"/>
              <a:gd name="connsiteY76" fmla="*/ 3205293 h 3205293"/>
              <a:gd name="connsiteX77" fmla="*/ 2553267 w 6127847"/>
              <a:gd name="connsiteY77" fmla="*/ 3205293 h 3205293"/>
              <a:gd name="connsiteX78" fmla="*/ 2425695 w 6127847"/>
              <a:gd name="connsiteY78" fmla="*/ 3205293 h 3205293"/>
              <a:gd name="connsiteX79" fmla="*/ 2297771 w 6127847"/>
              <a:gd name="connsiteY79" fmla="*/ 3205293 h 3205293"/>
              <a:gd name="connsiteX80" fmla="*/ 2170191 w 6127847"/>
              <a:gd name="connsiteY80" fmla="*/ 3205293 h 3205293"/>
              <a:gd name="connsiteX81" fmla="*/ 2042619 w 6127847"/>
              <a:gd name="connsiteY81" fmla="*/ 3205293 h 3205293"/>
              <a:gd name="connsiteX82" fmla="*/ 1915038 w 6127847"/>
              <a:gd name="connsiteY82" fmla="*/ 3205293 h 3205293"/>
              <a:gd name="connsiteX83" fmla="*/ 1787114 w 6127847"/>
              <a:gd name="connsiteY83" fmla="*/ 3205293 h 3205293"/>
              <a:gd name="connsiteX84" fmla="*/ 1659533 w 6127847"/>
              <a:gd name="connsiteY84" fmla="*/ 3205293 h 3205293"/>
              <a:gd name="connsiteX85" fmla="*/ 1531962 w 6127847"/>
              <a:gd name="connsiteY85" fmla="*/ 3205293 h 3205293"/>
              <a:gd name="connsiteX86" fmla="*/ 1404390 w 6127847"/>
              <a:gd name="connsiteY86" fmla="*/ 3205293 h 3205293"/>
              <a:gd name="connsiteX87" fmla="*/ 6102276 w 6127847"/>
              <a:gd name="connsiteY87" fmla="*/ 15497 h 3205293"/>
              <a:gd name="connsiteX88" fmla="*/ 0 w 6127847"/>
              <a:gd name="connsiteY88" fmla="*/ 0 h 3205293"/>
              <a:gd name="connsiteX0" fmla="*/ 0 w 6127847"/>
              <a:gd name="connsiteY0" fmla="*/ 0 h 3205293"/>
              <a:gd name="connsiteX1" fmla="*/ 127576 w 6127847"/>
              <a:gd name="connsiteY1" fmla="*/ 32053 h 3205293"/>
              <a:gd name="connsiteX2" fmla="*/ 255153 w 6127847"/>
              <a:gd name="connsiteY2" fmla="*/ 64106 h 3205293"/>
              <a:gd name="connsiteX3" fmla="*/ 383078 w 6127847"/>
              <a:gd name="connsiteY3" fmla="*/ 96159 h 3205293"/>
              <a:gd name="connsiteX4" fmla="*/ 510654 w 6127847"/>
              <a:gd name="connsiteY4" fmla="*/ 160265 h 3205293"/>
              <a:gd name="connsiteX5" fmla="*/ 638231 w 6127847"/>
              <a:gd name="connsiteY5" fmla="*/ 192318 h 3205293"/>
              <a:gd name="connsiteX6" fmla="*/ 765806 w 6127847"/>
              <a:gd name="connsiteY6" fmla="*/ 288476 h 3205293"/>
              <a:gd name="connsiteX7" fmla="*/ 893731 w 6127847"/>
              <a:gd name="connsiteY7" fmla="*/ 352582 h 3205293"/>
              <a:gd name="connsiteX8" fmla="*/ 1021305 w 6127847"/>
              <a:gd name="connsiteY8" fmla="*/ 448741 h 3205293"/>
              <a:gd name="connsiteX9" fmla="*/ 1148886 w 6127847"/>
              <a:gd name="connsiteY9" fmla="*/ 544900 h 3205293"/>
              <a:gd name="connsiteX10" fmla="*/ 1276457 w 6127847"/>
              <a:gd name="connsiteY10" fmla="*/ 576953 h 3205293"/>
              <a:gd name="connsiteX11" fmla="*/ 1404390 w 6127847"/>
              <a:gd name="connsiteY11" fmla="*/ 641059 h 3205293"/>
              <a:gd name="connsiteX12" fmla="*/ 1531962 w 6127847"/>
              <a:gd name="connsiteY12" fmla="*/ 737217 h 3205293"/>
              <a:gd name="connsiteX13" fmla="*/ 1659533 w 6127847"/>
              <a:gd name="connsiteY13" fmla="*/ 801323 h 3205293"/>
              <a:gd name="connsiteX14" fmla="*/ 1787114 w 6127847"/>
              <a:gd name="connsiteY14" fmla="*/ 897482 h 3205293"/>
              <a:gd name="connsiteX15" fmla="*/ 1915038 w 6127847"/>
              <a:gd name="connsiteY15" fmla="*/ 961588 h 3205293"/>
              <a:gd name="connsiteX16" fmla="*/ 2042619 w 6127847"/>
              <a:gd name="connsiteY16" fmla="*/ 1025694 h 3205293"/>
              <a:gd name="connsiteX17" fmla="*/ 2170191 w 6127847"/>
              <a:gd name="connsiteY17" fmla="*/ 1089800 h 3205293"/>
              <a:gd name="connsiteX18" fmla="*/ 2297771 w 6127847"/>
              <a:gd name="connsiteY18" fmla="*/ 1121853 h 3205293"/>
              <a:gd name="connsiteX19" fmla="*/ 2425695 w 6127847"/>
              <a:gd name="connsiteY19" fmla="*/ 1153906 h 3205293"/>
              <a:gd name="connsiteX20" fmla="*/ 2553267 w 6127847"/>
              <a:gd name="connsiteY20" fmla="*/ 1185959 h 3205293"/>
              <a:gd name="connsiteX21" fmla="*/ 2680848 w 6127847"/>
              <a:gd name="connsiteY21" fmla="*/ 1218011 h 3205293"/>
              <a:gd name="connsiteX22" fmla="*/ 2808419 w 6127847"/>
              <a:gd name="connsiteY22" fmla="*/ 1282117 h 3205293"/>
              <a:gd name="connsiteX23" fmla="*/ 2936352 w 6127847"/>
              <a:gd name="connsiteY23" fmla="*/ 1346223 h 3205293"/>
              <a:gd name="connsiteX24" fmla="*/ 3063924 w 6127847"/>
              <a:gd name="connsiteY24" fmla="*/ 1410329 h 3205293"/>
              <a:gd name="connsiteX25" fmla="*/ 3191495 w 6127847"/>
              <a:gd name="connsiteY25" fmla="*/ 1474435 h 3205293"/>
              <a:gd name="connsiteX26" fmla="*/ 3319076 w 6127847"/>
              <a:gd name="connsiteY26" fmla="*/ 1506488 h 3205293"/>
              <a:gd name="connsiteX27" fmla="*/ 3447000 w 6127847"/>
              <a:gd name="connsiteY27" fmla="*/ 1538541 h 3205293"/>
              <a:gd name="connsiteX28" fmla="*/ 3574581 w 6127847"/>
              <a:gd name="connsiteY28" fmla="*/ 1602647 h 3205293"/>
              <a:gd name="connsiteX29" fmla="*/ 3702152 w 6127847"/>
              <a:gd name="connsiteY29" fmla="*/ 1634699 h 3205293"/>
              <a:gd name="connsiteX30" fmla="*/ 3829733 w 6127847"/>
              <a:gd name="connsiteY30" fmla="*/ 1698805 h 3205293"/>
              <a:gd name="connsiteX31" fmla="*/ 3957657 w 6127847"/>
              <a:gd name="connsiteY31" fmla="*/ 1730858 h 3205293"/>
              <a:gd name="connsiteX32" fmla="*/ 4085228 w 6127847"/>
              <a:gd name="connsiteY32" fmla="*/ 1794964 h 3205293"/>
              <a:gd name="connsiteX33" fmla="*/ 4212809 w 6127847"/>
              <a:gd name="connsiteY33" fmla="*/ 1794964 h 3205293"/>
              <a:gd name="connsiteX34" fmla="*/ 4340381 w 6127847"/>
              <a:gd name="connsiteY34" fmla="*/ 1827017 h 3205293"/>
              <a:gd name="connsiteX35" fmla="*/ 4468314 w 6127847"/>
              <a:gd name="connsiteY35" fmla="*/ 1859070 h 3205293"/>
              <a:gd name="connsiteX36" fmla="*/ 4595886 w 6127847"/>
              <a:gd name="connsiteY36" fmla="*/ 1891123 h 3205293"/>
              <a:gd name="connsiteX37" fmla="*/ 4723457 w 6127847"/>
              <a:gd name="connsiteY37" fmla="*/ 1923176 h 3205293"/>
              <a:gd name="connsiteX38" fmla="*/ 4851038 w 6127847"/>
              <a:gd name="connsiteY38" fmla="*/ 1955229 h 3205293"/>
              <a:gd name="connsiteX39" fmla="*/ 4978961 w 6127847"/>
              <a:gd name="connsiteY39" fmla="*/ 2019335 h 3205293"/>
              <a:gd name="connsiteX40" fmla="*/ 5106543 w 6127847"/>
              <a:gd name="connsiteY40" fmla="*/ 2083441 h 3205293"/>
              <a:gd name="connsiteX41" fmla="*/ 5234114 w 6127847"/>
              <a:gd name="connsiteY41" fmla="*/ 2147546 h 3205293"/>
              <a:gd name="connsiteX42" fmla="*/ 5361695 w 6127847"/>
              <a:gd name="connsiteY42" fmla="*/ 2179599 h 3205293"/>
              <a:gd name="connsiteX43" fmla="*/ 5489619 w 6127847"/>
              <a:gd name="connsiteY43" fmla="*/ 2179599 h 3205293"/>
              <a:gd name="connsiteX44" fmla="*/ 5617190 w 6127847"/>
              <a:gd name="connsiteY44" fmla="*/ 2179599 h 3205293"/>
              <a:gd name="connsiteX45" fmla="*/ 5744772 w 6127847"/>
              <a:gd name="connsiteY45" fmla="*/ 2179599 h 3205293"/>
              <a:gd name="connsiteX46" fmla="*/ 5872343 w 6127847"/>
              <a:gd name="connsiteY46" fmla="*/ 2211652 h 3205293"/>
              <a:gd name="connsiteX47" fmla="*/ 6000276 w 6127847"/>
              <a:gd name="connsiteY47" fmla="*/ 2211652 h 3205293"/>
              <a:gd name="connsiteX48" fmla="*/ 6127847 w 6127847"/>
              <a:gd name="connsiteY48" fmla="*/ 2211652 h 3205293"/>
              <a:gd name="connsiteX49" fmla="*/ 6127847 w 6127847"/>
              <a:gd name="connsiteY49" fmla="*/ 3205293 h 3205293"/>
              <a:gd name="connsiteX50" fmla="*/ 6000276 w 6127847"/>
              <a:gd name="connsiteY50" fmla="*/ 3205293 h 3205293"/>
              <a:gd name="connsiteX51" fmla="*/ 5872343 w 6127847"/>
              <a:gd name="connsiteY51" fmla="*/ 3205293 h 3205293"/>
              <a:gd name="connsiteX52" fmla="*/ 5744772 w 6127847"/>
              <a:gd name="connsiteY52" fmla="*/ 3205293 h 3205293"/>
              <a:gd name="connsiteX53" fmla="*/ 5617190 w 6127847"/>
              <a:gd name="connsiteY53" fmla="*/ 3205293 h 3205293"/>
              <a:gd name="connsiteX54" fmla="*/ 5489619 w 6127847"/>
              <a:gd name="connsiteY54" fmla="*/ 3205293 h 3205293"/>
              <a:gd name="connsiteX55" fmla="*/ 5361695 w 6127847"/>
              <a:gd name="connsiteY55" fmla="*/ 3205293 h 3205293"/>
              <a:gd name="connsiteX56" fmla="*/ 5234114 w 6127847"/>
              <a:gd name="connsiteY56" fmla="*/ 3205293 h 3205293"/>
              <a:gd name="connsiteX57" fmla="*/ 5106543 w 6127847"/>
              <a:gd name="connsiteY57" fmla="*/ 3205293 h 3205293"/>
              <a:gd name="connsiteX58" fmla="*/ 4978961 w 6127847"/>
              <a:gd name="connsiteY58" fmla="*/ 3205293 h 3205293"/>
              <a:gd name="connsiteX59" fmla="*/ 4851038 w 6127847"/>
              <a:gd name="connsiteY59" fmla="*/ 3205293 h 3205293"/>
              <a:gd name="connsiteX60" fmla="*/ 4723457 w 6127847"/>
              <a:gd name="connsiteY60" fmla="*/ 3205293 h 3205293"/>
              <a:gd name="connsiteX61" fmla="*/ 4595886 w 6127847"/>
              <a:gd name="connsiteY61" fmla="*/ 3205293 h 3205293"/>
              <a:gd name="connsiteX62" fmla="*/ 4468314 w 6127847"/>
              <a:gd name="connsiteY62" fmla="*/ 3205293 h 3205293"/>
              <a:gd name="connsiteX63" fmla="*/ 4340381 w 6127847"/>
              <a:gd name="connsiteY63" fmla="*/ 3205293 h 3205293"/>
              <a:gd name="connsiteX64" fmla="*/ 4212809 w 6127847"/>
              <a:gd name="connsiteY64" fmla="*/ 3205293 h 3205293"/>
              <a:gd name="connsiteX65" fmla="*/ 4085228 w 6127847"/>
              <a:gd name="connsiteY65" fmla="*/ 3205293 h 3205293"/>
              <a:gd name="connsiteX66" fmla="*/ 3957657 w 6127847"/>
              <a:gd name="connsiteY66" fmla="*/ 3205293 h 3205293"/>
              <a:gd name="connsiteX67" fmla="*/ 3829733 w 6127847"/>
              <a:gd name="connsiteY67" fmla="*/ 3205293 h 3205293"/>
              <a:gd name="connsiteX68" fmla="*/ 3702152 w 6127847"/>
              <a:gd name="connsiteY68" fmla="*/ 3205293 h 3205293"/>
              <a:gd name="connsiteX69" fmla="*/ 3574581 w 6127847"/>
              <a:gd name="connsiteY69" fmla="*/ 3205293 h 3205293"/>
              <a:gd name="connsiteX70" fmla="*/ 3447000 w 6127847"/>
              <a:gd name="connsiteY70" fmla="*/ 3205293 h 3205293"/>
              <a:gd name="connsiteX71" fmla="*/ 3319076 w 6127847"/>
              <a:gd name="connsiteY71" fmla="*/ 3205293 h 3205293"/>
              <a:gd name="connsiteX72" fmla="*/ 3191495 w 6127847"/>
              <a:gd name="connsiteY72" fmla="*/ 3205293 h 3205293"/>
              <a:gd name="connsiteX73" fmla="*/ 3063924 w 6127847"/>
              <a:gd name="connsiteY73" fmla="*/ 3205293 h 3205293"/>
              <a:gd name="connsiteX74" fmla="*/ 2936352 w 6127847"/>
              <a:gd name="connsiteY74" fmla="*/ 3205293 h 3205293"/>
              <a:gd name="connsiteX75" fmla="*/ 2808419 w 6127847"/>
              <a:gd name="connsiteY75" fmla="*/ 3205293 h 3205293"/>
              <a:gd name="connsiteX76" fmla="*/ 2680848 w 6127847"/>
              <a:gd name="connsiteY76" fmla="*/ 3205293 h 3205293"/>
              <a:gd name="connsiteX77" fmla="*/ 2553267 w 6127847"/>
              <a:gd name="connsiteY77" fmla="*/ 3205293 h 3205293"/>
              <a:gd name="connsiteX78" fmla="*/ 2425695 w 6127847"/>
              <a:gd name="connsiteY78" fmla="*/ 3205293 h 3205293"/>
              <a:gd name="connsiteX79" fmla="*/ 2297771 w 6127847"/>
              <a:gd name="connsiteY79" fmla="*/ 3205293 h 3205293"/>
              <a:gd name="connsiteX80" fmla="*/ 2170191 w 6127847"/>
              <a:gd name="connsiteY80" fmla="*/ 3205293 h 3205293"/>
              <a:gd name="connsiteX81" fmla="*/ 2042619 w 6127847"/>
              <a:gd name="connsiteY81" fmla="*/ 3205293 h 3205293"/>
              <a:gd name="connsiteX82" fmla="*/ 1915038 w 6127847"/>
              <a:gd name="connsiteY82" fmla="*/ 3205293 h 3205293"/>
              <a:gd name="connsiteX83" fmla="*/ 1787114 w 6127847"/>
              <a:gd name="connsiteY83" fmla="*/ 3205293 h 3205293"/>
              <a:gd name="connsiteX84" fmla="*/ 1659533 w 6127847"/>
              <a:gd name="connsiteY84" fmla="*/ 3205293 h 3205293"/>
              <a:gd name="connsiteX85" fmla="*/ 1531962 w 6127847"/>
              <a:gd name="connsiteY85" fmla="*/ 3205293 h 3205293"/>
              <a:gd name="connsiteX86" fmla="*/ 6102276 w 6127847"/>
              <a:gd name="connsiteY86" fmla="*/ 15497 h 3205293"/>
              <a:gd name="connsiteX87" fmla="*/ 0 w 6127847"/>
              <a:gd name="connsiteY87" fmla="*/ 0 h 3205293"/>
              <a:gd name="connsiteX0" fmla="*/ 0 w 6127847"/>
              <a:gd name="connsiteY0" fmla="*/ 0 h 3205293"/>
              <a:gd name="connsiteX1" fmla="*/ 127576 w 6127847"/>
              <a:gd name="connsiteY1" fmla="*/ 32053 h 3205293"/>
              <a:gd name="connsiteX2" fmla="*/ 255153 w 6127847"/>
              <a:gd name="connsiteY2" fmla="*/ 64106 h 3205293"/>
              <a:gd name="connsiteX3" fmla="*/ 383078 w 6127847"/>
              <a:gd name="connsiteY3" fmla="*/ 96159 h 3205293"/>
              <a:gd name="connsiteX4" fmla="*/ 510654 w 6127847"/>
              <a:gd name="connsiteY4" fmla="*/ 160265 h 3205293"/>
              <a:gd name="connsiteX5" fmla="*/ 638231 w 6127847"/>
              <a:gd name="connsiteY5" fmla="*/ 192318 h 3205293"/>
              <a:gd name="connsiteX6" fmla="*/ 765806 w 6127847"/>
              <a:gd name="connsiteY6" fmla="*/ 288476 h 3205293"/>
              <a:gd name="connsiteX7" fmla="*/ 893731 w 6127847"/>
              <a:gd name="connsiteY7" fmla="*/ 352582 h 3205293"/>
              <a:gd name="connsiteX8" fmla="*/ 1021305 w 6127847"/>
              <a:gd name="connsiteY8" fmla="*/ 448741 h 3205293"/>
              <a:gd name="connsiteX9" fmla="*/ 1148886 w 6127847"/>
              <a:gd name="connsiteY9" fmla="*/ 544900 h 3205293"/>
              <a:gd name="connsiteX10" fmla="*/ 1276457 w 6127847"/>
              <a:gd name="connsiteY10" fmla="*/ 576953 h 3205293"/>
              <a:gd name="connsiteX11" fmla="*/ 1404390 w 6127847"/>
              <a:gd name="connsiteY11" fmla="*/ 641059 h 3205293"/>
              <a:gd name="connsiteX12" fmla="*/ 1531962 w 6127847"/>
              <a:gd name="connsiteY12" fmla="*/ 737217 h 3205293"/>
              <a:gd name="connsiteX13" fmla="*/ 1659533 w 6127847"/>
              <a:gd name="connsiteY13" fmla="*/ 801323 h 3205293"/>
              <a:gd name="connsiteX14" fmla="*/ 1787114 w 6127847"/>
              <a:gd name="connsiteY14" fmla="*/ 897482 h 3205293"/>
              <a:gd name="connsiteX15" fmla="*/ 1915038 w 6127847"/>
              <a:gd name="connsiteY15" fmla="*/ 961588 h 3205293"/>
              <a:gd name="connsiteX16" fmla="*/ 2042619 w 6127847"/>
              <a:gd name="connsiteY16" fmla="*/ 1025694 h 3205293"/>
              <a:gd name="connsiteX17" fmla="*/ 2170191 w 6127847"/>
              <a:gd name="connsiteY17" fmla="*/ 1089800 h 3205293"/>
              <a:gd name="connsiteX18" fmla="*/ 2297771 w 6127847"/>
              <a:gd name="connsiteY18" fmla="*/ 1121853 h 3205293"/>
              <a:gd name="connsiteX19" fmla="*/ 2425695 w 6127847"/>
              <a:gd name="connsiteY19" fmla="*/ 1153906 h 3205293"/>
              <a:gd name="connsiteX20" fmla="*/ 2553267 w 6127847"/>
              <a:gd name="connsiteY20" fmla="*/ 1185959 h 3205293"/>
              <a:gd name="connsiteX21" fmla="*/ 2680848 w 6127847"/>
              <a:gd name="connsiteY21" fmla="*/ 1218011 h 3205293"/>
              <a:gd name="connsiteX22" fmla="*/ 2808419 w 6127847"/>
              <a:gd name="connsiteY22" fmla="*/ 1282117 h 3205293"/>
              <a:gd name="connsiteX23" fmla="*/ 2936352 w 6127847"/>
              <a:gd name="connsiteY23" fmla="*/ 1346223 h 3205293"/>
              <a:gd name="connsiteX24" fmla="*/ 3063924 w 6127847"/>
              <a:gd name="connsiteY24" fmla="*/ 1410329 h 3205293"/>
              <a:gd name="connsiteX25" fmla="*/ 3191495 w 6127847"/>
              <a:gd name="connsiteY25" fmla="*/ 1474435 h 3205293"/>
              <a:gd name="connsiteX26" fmla="*/ 3319076 w 6127847"/>
              <a:gd name="connsiteY26" fmla="*/ 1506488 h 3205293"/>
              <a:gd name="connsiteX27" fmla="*/ 3447000 w 6127847"/>
              <a:gd name="connsiteY27" fmla="*/ 1538541 h 3205293"/>
              <a:gd name="connsiteX28" fmla="*/ 3574581 w 6127847"/>
              <a:gd name="connsiteY28" fmla="*/ 1602647 h 3205293"/>
              <a:gd name="connsiteX29" fmla="*/ 3702152 w 6127847"/>
              <a:gd name="connsiteY29" fmla="*/ 1634699 h 3205293"/>
              <a:gd name="connsiteX30" fmla="*/ 3829733 w 6127847"/>
              <a:gd name="connsiteY30" fmla="*/ 1698805 h 3205293"/>
              <a:gd name="connsiteX31" fmla="*/ 3957657 w 6127847"/>
              <a:gd name="connsiteY31" fmla="*/ 1730858 h 3205293"/>
              <a:gd name="connsiteX32" fmla="*/ 4085228 w 6127847"/>
              <a:gd name="connsiteY32" fmla="*/ 1794964 h 3205293"/>
              <a:gd name="connsiteX33" fmla="*/ 4212809 w 6127847"/>
              <a:gd name="connsiteY33" fmla="*/ 1794964 h 3205293"/>
              <a:gd name="connsiteX34" fmla="*/ 4340381 w 6127847"/>
              <a:gd name="connsiteY34" fmla="*/ 1827017 h 3205293"/>
              <a:gd name="connsiteX35" fmla="*/ 4468314 w 6127847"/>
              <a:gd name="connsiteY35" fmla="*/ 1859070 h 3205293"/>
              <a:gd name="connsiteX36" fmla="*/ 4595886 w 6127847"/>
              <a:gd name="connsiteY36" fmla="*/ 1891123 h 3205293"/>
              <a:gd name="connsiteX37" fmla="*/ 4723457 w 6127847"/>
              <a:gd name="connsiteY37" fmla="*/ 1923176 h 3205293"/>
              <a:gd name="connsiteX38" fmla="*/ 4851038 w 6127847"/>
              <a:gd name="connsiteY38" fmla="*/ 1955229 h 3205293"/>
              <a:gd name="connsiteX39" fmla="*/ 4978961 w 6127847"/>
              <a:gd name="connsiteY39" fmla="*/ 2019335 h 3205293"/>
              <a:gd name="connsiteX40" fmla="*/ 5106543 w 6127847"/>
              <a:gd name="connsiteY40" fmla="*/ 2083441 h 3205293"/>
              <a:gd name="connsiteX41" fmla="*/ 5234114 w 6127847"/>
              <a:gd name="connsiteY41" fmla="*/ 2147546 h 3205293"/>
              <a:gd name="connsiteX42" fmla="*/ 5361695 w 6127847"/>
              <a:gd name="connsiteY42" fmla="*/ 2179599 h 3205293"/>
              <a:gd name="connsiteX43" fmla="*/ 5489619 w 6127847"/>
              <a:gd name="connsiteY43" fmla="*/ 2179599 h 3205293"/>
              <a:gd name="connsiteX44" fmla="*/ 5617190 w 6127847"/>
              <a:gd name="connsiteY44" fmla="*/ 2179599 h 3205293"/>
              <a:gd name="connsiteX45" fmla="*/ 5744772 w 6127847"/>
              <a:gd name="connsiteY45" fmla="*/ 2179599 h 3205293"/>
              <a:gd name="connsiteX46" fmla="*/ 5872343 w 6127847"/>
              <a:gd name="connsiteY46" fmla="*/ 2211652 h 3205293"/>
              <a:gd name="connsiteX47" fmla="*/ 6000276 w 6127847"/>
              <a:gd name="connsiteY47" fmla="*/ 2211652 h 3205293"/>
              <a:gd name="connsiteX48" fmla="*/ 6127847 w 6127847"/>
              <a:gd name="connsiteY48" fmla="*/ 2211652 h 3205293"/>
              <a:gd name="connsiteX49" fmla="*/ 6127847 w 6127847"/>
              <a:gd name="connsiteY49" fmla="*/ 3205293 h 3205293"/>
              <a:gd name="connsiteX50" fmla="*/ 6000276 w 6127847"/>
              <a:gd name="connsiteY50" fmla="*/ 3205293 h 3205293"/>
              <a:gd name="connsiteX51" fmla="*/ 5872343 w 6127847"/>
              <a:gd name="connsiteY51" fmla="*/ 3205293 h 3205293"/>
              <a:gd name="connsiteX52" fmla="*/ 5744772 w 6127847"/>
              <a:gd name="connsiteY52" fmla="*/ 3205293 h 3205293"/>
              <a:gd name="connsiteX53" fmla="*/ 5617190 w 6127847"/>
              <a:gd name="connsiteY53" fmla="*/ 3205293 h 3205293"/>
              <a:gd name="connsiteX54" fmla="*/ 5489619 w 6127847"/>
              <a:gd name="connsiteY54" fmla="*/ 3205293 h 3205293"/>
              <a:gd name="connsiteX55" fmla="*/ 5361695 w 6127847"/>
              <a:gd name="connsiteY55" fmla="*/ 3205293 h 3205293"/>
              <a:gd name="connsiteX56" fmla="*/ 5234114 w 6127847"/>
              <a:gd name="connsiteY56" fmla="*/ 3205293 h 3205293"/>
              <a:gd name="connsiteX57" fmla="*/ 5106543 w 6127847"/>
              <a:gd name="connsiteY57" fmla="*/ 3205293 h 3205293"/>
              <a:gd name="connsiteX58" fmla="*/ 4978961 w 6127847"/>
              <a:gd name="connsiteY58" fmla="*/ 3205293 h 3205293"/>
              <a:gd name="connsiteX59" fmla="*/ 4851038 w 6127847"/>
              <a:gd name="connsiteY59" fmla="*/ 3205293 h 3205293"/>
              <a:gd name="connsiteX60" fmla="*/ 4723457 w 6127847"/>
              <a:gd name="connsiteY60" fmla="*/ 3205293 h 3205293"/>
              <a:gd name="connsiteX61" fmla="*/ 4595886 w 6127847"/>
              <a:gd name="connsiteY61" fmla="*/ 3205293 h 3205293"/>
              <a:gd name="connsiteX62" fmla="*/ 4468314 w 6127847"/>
              <a:gd name="connsiteY62" fmla="*/ 3205293 h 3205293"/>
              <a:gd name="connsiteX63" fmla="*/ 4340381 w 6127847"/>
              <a:gd name="connsiteY63" fmla="*/ 3205293 h 3205293"/>
              <a:gd name="connsiteX64" fmla="*/ 4212809 w 6127847"/>
              <a:gd name="connsiteY64" fmla="*/ 3205293 h 3205293"/>
              <a:gd name="connsiteX65" fmla="*/ 4085228 w 6127847"/>
              <a:gd name="connsiteY65" fmla="*/ 3205293 h 3205293"/>
              <a:gd name="connsiteX66" fmla="*/ 3957657 w 6127847"/>
              <a:gd name="connsiteY66" fmla="*/ 3205293 h 3205293"/>
              <a:gd name="connsiteX67" fmla="*/ 3829733 w 6127847"/>
              <a:gd name="connsiteY67" fmla="*/ 3205293 h 3205293"/>
              <a:gd name="connsiteX68" fmla="*/ 3702152 w 6127847"/>
              <a:gd name="connsiteY68" fmla="*/ 3205293 h 3205293"/>
              <a:gd name="connsiteX69" fmla="*/ 3574581 w 6127847"/>
              <a:gd name="connsiteY69" fmla="*/ 3205293 h 3205293"/>
              <a:gd name="connsiteX70" fmla="*/ 3447000 w 6127847"/>
              <a:gd name="connsiteY70" fmla="*/ 3205293 h 3205293"/>
              <a:gd name="connsiteX71" fmla="*/ 3319076 w 6127847"/>
              <a:gd name="connsiteY71" fmla="*/ 3205293 h 3205293"/>
              <a:gd name="connsiteX72" fmla="*/ 3191495 w 6127847"/>
              <a:gd name="connsiteY72" fmla="*/ 3205293 h 3205293"/>
              <a:gd name="connsiteX73" fmla="*/ 3063924 w 6127847"/>
              <a:gd name="connsiteY73" fmla="*/ 3205293 h 3205293"/>
              <a:gd name="connsiteX74" fmla="*/ 2936352 w 6127847"/>
              <a:gd name="connsiteY74" fmla="*/ 3205293 h 3205293"/>
              <a:gd name="connsiteX75" fmla="*/ 2808419 w 6127847"/>
              <a:gd name="connsiteY75" fmla="*/ 3205293 h 3205293"/>
              <a:gd name="connsiteX76" fmla="*/ 2680848 w 6127847"/>
              <a:gd name="connsiteY76" fmla="*/ 3205293 h 3205293"/>
              <a:gd name="connsiteX77" fmla="*/ 2553267 w 6127847"/>
              <a:gd name="connsiteY77" fmla="*/ 3205293 h 3205293"/>
              <a:gd name="connsiteX78" fmla="*/ 2425695 w 6127847"/>
              <a:gd name="connsiteY78" fmla="*/ 3205293 h 3205293"/>
              <a:gd name="connsiteX79" fmla="*/ 2297771 w 6127847"/>
              <a:gd name="connsiteY79" fmla="*/ 3205293 h 3205293"/>
              <a:gd name="connsiteX80" fmla="*/ 2170191 w 6127847"/>
              <a:gd name="connsiteY80" fmla="*/ 3205293 h 3205293"/>
              <a:gd name="connsiteX81" fmla="*/ 2042619 w 6127847"/>
              <a:gd name="connsiteY81" fmla="*/ 3205293 h 3205293"/>
              <a:gd name="connsiteX82" fmla="*/ 1915038 w 6127847"/>
              <a:gd name="connsiteY82" fmla="*/ 3205293 h 3205293"/>
              <a:gd name="connsiteX83" fmla="*/ 1787114 w 6127847"/>
              <a:gd name="connsiteY83" fmla="*/ 3205293 h 3205293"/>
              <a:gd name="connsiteX84" fmla="*/ 1659533 w 6127847"/>
              <a:gd name="connsiteY84" fmla="*/ 3205293 h 3205293"/>
              <a:gd name="connsiteX85" fmla="*/ 6102276 w 6127847"/>
              <a:gd name="connsiteY85" fmla="*/ 15497 h 3205293"/>
              <a:gd name="connsiteX86" fmla="*/ 0 w 6127847"/>
              <a:gd name="connsiteY86" fmla="*/ 0 h 3205293"/>
              <a:gd name="connsiteX0" fmla="*/ 0 w 6127847"/>
              <a:gd name="connsiteY0" fmla="*/ 0 h 3205293"/>
              <a:gd name="connsiteX1" fmla="*/ 127576 w 6127847"/>
              <a:gd name="connsiteY1" fmla="*/ 32053 h 3205293"/>
              <a:gd name="connsiteX2" fmla="*/ 255153 w 6127847"/>
              <a:gd name="connsiteY2" fmla="*/ 64106 h 3205293"/>
              <a:gd name="connsiteX3" fmla="*/ 383078 w 6127847"/>
              <a:gd name="connsiteY3" fmla="*/ 96159 h 3205293"/>
              <a:gd name="connsiteX4" fmla="*/ 510654 w 6127847"/>
              <a:gd name="connsiteY4" fmla="*/ 160265 h 3205293"/>
              <a:gd name="connsiteX5" fmla="*/ 638231 w 6127847"/>
              <a:gd name="connsiteY5" fmla="*/ 192318 h 3205293"/>
              <a:gd name="connsiteX6" fmla="*/ 765806 w 6127847"/>
              <a:gd name="connsiteY6" fmla="*/ 288476 h 3205293"/>
              <a:gd name="connsiteX7" fmla="*/ 893731 w 6127847"/>
              <a:gd name="connsiteY7" fmla="*/ 352582 h 3205293"/>
              <a:gd name="connsiteX8" fmla="*/ 1021305 w 6127847"/>
              <a:gd name="connsiteY8" fmla="*/ 448741 h 3205293"/>
              <a:gd name="connsiteX9" fmla="*/ 1148886 w 6127847"/>
              <a:gd name="connsiteY9" fmla="*/ 544900 h 3205293"/>
              <a:gd name="connsiteX10" fmla="*/ 1276457 w 6127847"/>
              <a:gd name="connsiteY10" fmla="*/ 576953 h 3205293"/>
              <a:gd name="connsiteX11" fmla="*/ 1404390 w 6127847"/>
              <a:gd name="connsiteY11" fmla="*/ 641059 h 3205293"/>
              <a:gd name="connsiteX12" fmla="*/ 1531962 w 6127847"/>
              <a:gd name="connsiteY12" fmla="*/ 737217 h 3205293"/>
              <a:gd name="connsiteX13" fmla="*/ 1659533 w 6127847"/>
              <a:gd name="connsiteY13" fmla="*/ 801323 h 3205293"/>
              <a:gd name="connsiteX14" fmla="*/ 1787114 w 6127847"/>
              <a:gd name="connsiteY14" fmla="*/ 897482 h 3205293"/>
              <a:gd name="connsiteX15" fmla="*/ 1915038 w 6127847"/>
              <a:gd name="connsiteY15" fmla="*/ 961588 h 3205293"/>
              <a:gd name="connsiteX16" fmla="*/ 2042619 w 6127847"/>
              <a:gd name="connsiteY16" fmla="*/ 1025694 h 3205293"/>
              <a:gd name="connsiteX17" fmla="*/ 2170191 w 6127847"/>
              <a:gd name="connsiteY17" fmla="*/ 1089800 h 3205293"/>
              <a:gd name="connsiteX18" fmla="*/ 2297771 w 6127847"/>
              <a:gd name="connsiteY18" fmla="*/ 1121853 h 3205293"/>
              <a:gd name="connsiteX19" fmla="*/ 2425695 w 6127847"/>
              <a:gd name="connsiteY19" fmla="*/ 1153906 h 3205293"/>
              <a:gd name="connsiteX20" fmla="*/ 2553267 w 6127847"/>
              <a:gd name="connsiteY20" fmla="*/ 1185959 h 3205293"/>
              <a:gd name="connsiteX21" fmla="*/ 2680848 w 6127847"/>
              <a:gd name="connsiteY21" fmla="*/ 1218011 h 3205293"/>
              <a:gd name="connsiteX22" fmla="*/ 2808419 w 6127847"/>
              <a:gd name="connsiteY22" fmla="*/ 1282117 h 3205293"/>
              <a:gd name="connsiteX23" fmla="*/ 2936352 w 6127847"/>
              <a:gd name="connsiteY23" fmla="*/ 1346223 h 3205293"/>
              <a:gd name="connsiteX24" fmla="*/ 3063924 w 6127847"/>
              <a:gd name="connsiteY24" fmla="*/ 1410329 h 3205293"/>
              <a:gd name="connsiteX25" fmla="*/ 3191495 w 6127847"/>
              <a:gd name="connsiteY25" fmla="*/ 1474435 h 3205293"/>
              <a:gd name="connsiteX26" fmla="*/ 3319076 w 6127847"/>
              <a:gd name="connsiteY26" fmla="*/ 1506488 h 3205293"/>
              <a:gd name="connsiteX27" fmla="*/ 3447000 w 6127847"/>
              <a:gd name="connsiteY27" fmla="*/ 1538541 h 3205293"/>
              <a:gd name="connsiteX28" fmla="*/ 3574581 w 6127847"/>
              <a:gd name="connsiteY28" fmla="*/ 1602647 h 3205293"/>
              <a:gd name="connsiteX29" fmla="*/ 3702152 w 6127847"/>
              <a:gd name="connsiteY29" fmla="*/ 1634699 h 3205293"/>
              <a:gd name="connsiteX30" fmla="*/ 3829733 w 6127847"/>
              <a:gd name="connsiteY30" fmla="*/ 1698805 h 3205293"/>
              <a:gd name="connsiteX31" fmla="*/ 3957657 w 6127847"/>
              <a:gd name="connsiteY31" fmla="*/ 1730858 h 3205293"/>
              <a:gd name="connsiteX32" fmla="*/ 4085228 w 6127847"/>
              <a:gd name="connsiteY32" fmla="*/ 1794964 h 3205293"/>
              <a:gd name="connsiteX33" fmla="*/ 4212809 w 6127847"/>
              <a:gd name="connsiteY33" fmla="*/ 1794964 h 3205293"/>
              <a:gd name="connsiteX34" fmla="*/ 4340381 w 6127847"/>
              <a:gd name="connsiteY34" fmla="*/ 1827017 h 3205293"/>
              <a:gd name="connsiteX35" fmla="*/ 4468314 w 6127847"/>
              <a:gd name="connsiteY35" fmla="*/ 1859070 h 3205293"/>
              <a:gd name="connsiteX36" fmla="*/ 4595886 w 6127847"/>
              <a:gd name="connsiteY36" fmla="*/ 1891123 h 3205293"/>
              <a:gd name="connsiteX37" fmla="*/ 4723457 w 6127847"/>
              <a:gd name="connsiteY37" fmla="*/ 1923176 h 3205293"/>
              <a:gd name="connsiteX38" fmla="*/ 4851038 w 6127847"/>
              <a:gd name="connsiteY38" fmla="*/ 1955229 h 3205293"/>
              <a:gd name="connsiteX39" fmla="*/ 4978961 w 6127847"/>
              <a:gd name="connsiteY39" fmla="*/ 2019335 h 3205293"/>
              <a:gd name="connsiteX40" fmla="*/ 5106543 w 6127847"/>
              <a:gd name="connsiteY40" fmla="*/ 2083441 h 3205293"/>
              <a:gd name="connsiteX41" fmla="*/ 5234114 w 6127847"/>
              <a:gd name="connsiteY41" fmla="*/ 2147546 h 3205293"/>
              <a:gd name="connsiteX42" fmla="*/ 5361695 w 6127847"/>
              <a:gd name="connsiteY42" fmla="*/ 2179599 h 3205293"/>
              <a:gd name="connsiteX43" fmla="*/ 5489619 w 6127847"/>
              <a:gd name="connsiteY43" fmla="*/ 2179599 h 3205293"/>
              <a:gd name="connsiteX44" fmla="*/ 5617190 w 6127847"/>
              <a:gd name="connsiteY44" fmla="*/ 2179599 h 3205293"/>
              <a:gd name="connsiteX45" fmla="*/ 5744772 w 6127847"/>
              <a:gd name="connsiteY45" fmla="*/ 2179599 h 3205293"/>
              <a:gd name="connsiteX46" fmla="*/ 5872343 w 6127847"/>
              <a:gd name="connsiteY46" fmla="*/ 2211652 h 3205293"/>
              <a:gd name="connsiteX47" fmla="*/ 6000276 w 6127847"/>
              <a:gd name="connsiteY47" fmla="*/ 2211652 h 3205293"/>
              <a:gd name="connsiteX48" fmla="*/ 6127847 w 6127847"/>
              <a:gd name="connsiteY48" fmla="*/ 2211652 h 3205293"/>
              <a:gd name="connsiteX49" fmla="*/ 6127847 w 6127847"/>
              <a:gd name="connsiteY49" fmla="*/ 3205293 h 3205293"/>
              <a:gd name="connsiteX50" fmla="*/ 6000276 w 6127847"/>
              <a:gd name="connsiteY50" fmla="*/ 3205293 h 3205293"/>
              <a:gd name="connsiteX51" fmla="*/ 5872343 w 6127847"/>
              <a:gd name="connsiteY51" fmla="*/ 3205293 h 3205293"/>
              <a:gd name="connsiteX52" fmla="*/ 5744772 w 6127847"/>
              <a:gd name="connsiteY52" fmla="*/ 3205293 h 3205293"/>
              <a:gd name="connsiteX53" fmla="*/ 5617190 w 6127847"/>
              <a:gd name="connsiteY53" fmla="*/ 3205293 h 3205293"/>
              <a:gd name="connsiteX54" fmla="*/ 5489619 w 6127847"/>
              <a:gd name="connsiteY54" fmla="*/ 3205293 h 3205293"/>
              <a:gd name="connsiteX55" fmla="*/ 5361695 w 6127847"/>
              <a:gd name="connsiteY55" fmla="*/ 3205293 h 3205293"/>
              <a:gd name="connsiteX56" fmla="*/ 5234114 w 6127847"/>
              <a:gd name="connsiteY56" fmla="*/ 3205293 h 3205293"/>
              <a:gd name="connsiteX57" fmla="*/ 5106543 w 6127847"/>
              <a:gd name="connsiteY57" fmla="*/ 3205293 h 3205293"/>
              <a:gd name="connsiteX58" fmla="*/ 4978961 w 6127847"/>
              <a:gd name="connsiteY58" fmla="*/ 3205293 h 3205293"/>
              <a:gd name="connsiteX59" fmla="*/ 4851038 w 6127847"/>
              <a:gd name="connsiteY59" fmla="*/ 3205293 h 3205293"/>
              <a:gd name="connsiteX60" fmla="*/ 4723457 w 6127847"/>
              <a:gd name="connsiteY60" fmla="*/ 3205293 h 3205293"/>
              <a:gd name="connsiteX61" fmla="*/ 4595886 w 6127847"/>
              <a:gd name="connsiteY61" fmla="*/ 3205293 h 3205293"/>
              <a:gd name="connsiteX62" fmla="*/ 4468314 w 6127847"/>
              <a:gd name="connsiteY62" fmla="*/ 3205293 h 3205293"/>
              <a:gd name="connsiteX63" fmla="*/ 4340381 w 6127847"/>
              <a:gd name="connsiteY63" fmla="*/ 3205293 h 3205293"/>
              <a:gd name="connsiteX64" fmla="*/ 4212809 w 6127847"/>
              <a:gd name="connsiteY64" fmla="*/ 3205293 h 3205293"/>
              <a:gd name="connsiteX65" fmla="*/ 4085228 w 6127847"/>
              <a:gd name="connsiteY65" fmla="*/ 3205293 h 3205293"/>
              <a:gd name="connsiteX66" fmla="*/ 3957657 w 6127847"/>
              <a:gd name="connsiteY66" fmla="*/ 3205293 h 3205293"/>
              <a:gd name="connsiteX67" fmla="*/ 3829733 w 6127847"/>
              <a:gd name="connsiteY67" fmla="*/ 3205293 h 3205293"/>
              <a:gd name="connsiteX68" fmla="*/ 3702152 w 6127847"/>
              <a:gd name="connsiteY68" fmla="*/ 3205293 h 3205293"/>
              <a:gd name="connsiteX69" fmla="*/ 3574581 w 6127847"/>
              <a:gd name="connsiteY69" fmla="*/ 3205293 h 3205293"/>
              <a:gd name="connsiteX70" fmla="*/ 3447000 w 6127847"/>
              <a:gd name="connsiteY70" fmla="*/ 3205293 h 3205293"/>
              <a:gd name="connsiteX71" fmla="*/ 3319076 w 6127847"/>
              <a:gd name="connsiteY71" fmla="*/ 3205293 h 3205293"/>
              <a:gd name="connsiteX72" fmla="*/ 3191495 w 6127847"/>
              <a:gd name="connsiteY72" fmla="*/ 3205293 h 3205293"/>
              <a:gd name="connsiteX73" fmla="*/ 3063924 w 6127847"/>
              <a:gd name="connsiteY73" fmla="*/ 3205293 h 3205293"/>
              <a:gd name="connsiteX74" fmla="*/ 2936352 w 6127847"/>
              <a:gd name="connsiteY74" fmla="*/ 3205293 h 3205293"/>
              <a:gd name="connsiteX75" fmla="*/ 2808419 w 6127847"/>
              <a:gd name="connsiteY75" fmla="*/ 3205293 h 3205293"/>
              <a:gd name="connsiteX76" fmla="*/ 2680848 w 6127847"/>
              <a:gd name="connsiteY76" fmla="*/ 3205293 h 3205293"/>
              <a:gd name="connsiteX77" fmla="*/ 2553267 w 6127847"/>
              <a:gd name="connsiteY77" fmla="*/ 3205293 h 3205293"/>
              <a:gd name="connsiteX78" fmla="*/ 2425695 w 6127847"/>
              <a:gd name="connsiteY78" fmla="*/ 3205293 h 3205293"/>
              <a:gd name="connsiteX79" fmla="*/ 2297771 w 6127847"/>
              <a:gd name="connsiteY79" fmla="*/ 3205293 h 3205293"/>
              <a:gd name="connsiteX80" fmla="*/ 2170191 w 6127847"/>
              <a:gd name="connsiteY80" fmla="*/ 3205293 h 3205293"/>
              <a:gd name="connsiteX81" fmla="*/ 2042619 w 6127847"/>
              <a:gd name="connsiteY81" fmla="*/ 3205293 h 3205293"/>
              <a:gd name="connsiteX82" fmla="*/ 1915038 w 6127847"/>
              <a:gd name="connsiteY82" fmla="*/ 3205293 h 3205293"/>
              <a:gd name="connsiteX83" fmla="*/ 1787114 w 6127847"/>
              <a:gd name="connsiteY83" fmla="*/ 3205293 h 3205293"/>
              <a:gd name="connsiteX84" fmla="*/ 6102276 w 6127847"/>
              <a:gd name="connsiteY84" fmla="*/ 15497 h 3205293"/>
              <a:gd name="connsiteX85" fmla="*/ 0 w 6127847"/>
              <a:gd name="connsiteY85" fmla="*/ 0 h 3205293"/>
              <a:gd name="connsiteX0" fmla="*/ 0 w 6127847"/>
              <a:gd name="connsiteY0" fmla="*/ 0 h 3205293"/>
              <a:gd name="connsiteX1" fmla="*/ 127576 w 6127847"/>
              <a:gd name="connsiteY1" fmla="*/ 32053 h 3205293"/>
              <a:gd name="connsiteX2" fmla="*/ 255153 w 6127847"/>
              <a:gd name="connsiteY2" fmla="*/ 64106 h 3205293"/>
              <a:gd name="connsiteX3" fmla="*/ 383078 w 6127847"/>
              <a:gd name="connsiteY3" fmla="*/ 96159 h 3205293"/>
              <a:gd name="connsiteX4" fmla="*/ 510654 w 6127847"/>
              <a:gd name="connsiteY4" fmla="*/ 160265 h 3205293"/>
              <a:gd name="connsiteX5" fmla="*/ 638231 w 6127847"/>
              <a:gd name="connsiteY5" fmla="*/ 192318 h 3205293"/>
              <a:gd name="connsiteX6" fmla="*/ 765806 w 6127847"/>
              <a:gd name="connsiteY6" fmla="*/ 288476 h 3205293"/>
              <a:gd name="connsiteX7" fmla="*/ 893731 w 6127847"/>
              <a:gd name="connsiteY7" fmla="*/ 352582 h 3205293"/>
              <a:gd name="connsiteX8" fmla="*/ 1021305 w 6127847"/>
              <a:gd name="connsiteY8" fmla="*/ 448741 h 3205293"/>
              <a:gd name="connsiteX9" fmla="*/ 1148886 w 6127847"/>
              <a:gd name="connsiteY9" fmla="*/ 544900 h 3205293"/>
              <a:gd name="connsiteX10" fmla="*/ 1276457 w 6127847"/>
              <a:gd name="connsiteY10" fmla="*/ 576953 h 3205293"/>
              <a:gd name="connsiteX11" fmla="*/ 1404390 w 6127847"/>
              <a:gd name="connsiteY11" fmla="*/ 641059 h 3205293"/>
              <a:gd name="connsiteX12" fmla="*/ 1531962 w 6127847"/>
              <a:gd name="connsiteY12" fmla="*/ 737217 h 3205293"/>
              <a:gd name="connsiteX13" fmla="*/ 1659533 w 6127847"/>
              <a:gd name="connsiteY13" fmla="*/ 801323 h 3205293"/>
              <a:gd name="connsiteX14" fmla="*/ 1787114 w 6127847"/>
              <a:gd name="connsiteY14" fmla="*/ 897482 h 3205293"/>
              <a:gd name="connsiteX15" fmla="*/ 1915038 w 6127847"/>
              <a:gd name="connsiteY15" fmla="*/ 961588 h 3205293"/>
              <a:gd name="connsiteX16" fmla="*/ 2042619 w 6127847"/>
              <a:gd name="connsiteY16" fmla="*/ 1025694 h 3205293"/>
              <a:gd name="connsiteX17" fmla="*/ 2170191 w 6127847"/>
              <a:gd name="connsiteY17" fmla="*/ 1089800 h 3205293"/>
              <a:gd name="connsiteX18" fmla="*/ 2297771 w 6127847"/>
              <a:gd name="connsiteY18" fmla="*/ 1121853 h 3205293"/>
              <a:gd name="connsiteX19" fmla="*/ 2425695 w 6127847"/>
              <a:gd name="connsiteY19" fmla="*/ 1153906 h 3205293"/>
              <a:gd name="connsiteX20" fmla="*/ 2553267 w 6127847"/>
              <a:gd name="connsiteY20" fmla="*/ 1185959 h 3205293"/>
              <a:gd name="connsiteX21" fmla="*/ 2680848 w 6127847"/>
              <a:gd name="connsiteY21" fmla="*/ 1218011 h 3205293"/>
              <a:gd name="connsiteX22" fmla="*/ 2808419 w 6127847"/>
              <a:gd name="connsiteY22" fmla="*/ 1282117 h 3205293"/>
              <a:gd name="connsiteX23" fmla="*/ 2936352 w 6127847"/>
              <a:gd name="connsiteY23" fmla="*/ 1346223 h 3205293"/>
              <a:gd name="connsiteX24" fmla="*/ 3063924 w 6127847"/>
              <a:gd name="connsiteY24" fmla="*/ 1410329 h 3205293"/>
              <a:gd name="connsiteX25" fmla="*/ 3191495 w 6127847"/>
              <a:gd name="connsiteY25" fmla="*/ 1474435 h 3205293"/>
              <a:gd name="connsiteX26" fmla="*/ 3319076 w 6127847"/>
              <a:gd name="connsiteY26" fmla="*/ 1506488 h 3205293"/>
              <a:gd name="connsiteX27" fmla="*/ 3447000 w 6127847"/>
              <a:gd name="connsiteY27" fmla="*/ 1538541 h 3205293"/>
              <a:gd name="connsiteX28" fmla="*/ 3574581 w 6127847"/>
              <a:gd name="connsiteY28" fmla="*/ 1602647 h 3205293"/>
              <a:gd name="connsiteX29" fmla="*/ 3702152 w 6127847"/>
              <a:gd name="connsiteY29" fmla="*/ 1634699 h 3205293"/>
              <a:gd name="connsiteX30" fmla="*/ 3829733 w 6127847"/>
              <a:gd name="connsiteY30" fmla="*/ 1698805 h 3205293"/>
              <a:gd name="connsiteX31" fmla="*/ 3957657 w 6127847"/>
              <a:gd name="connsiteY31" fmla="*/ 1730858 h 3205293"/>
              <a:gd name="connsiteX32" fmla="*/ 4085228 w 6127847"/>
              <a:gd name="connsiteY32" fmla="*/ 1794964 h 3205293"/>
              <a:gd name="connsiteX33" fmla="*/ 4212809 w 6127847"/>
              <a:gd name="connsiteY33" fmla="*/ 1794964 h 3205293"/>
              <a:gd name="connsiteX34" fmla="*/ 4340381 w 6127847"/>
              <a:gd name="connsiteY34" fmla="*/ 1827017 h 3205293"/>
              <a:gd name="connsiteX35" fmla="*/ 4468314 w 6127847"/>
              <a:gd name="connsiteY35" fmla="*/ 1859070 h 3205293"/>
              <a:gd name="connsiteX36" fmla="*/ 4595886 w 6127847"/>
              <a:gd name="connsiteY36" fmla="*/ 1891123 h 3205293"/>
              <a:gd name="connsiteX37" fmla="*/ 4723457 w 6127847"/>
              <a:gd name="connsiteY37" fmla="*/ 1923176 h 3205293"/>
              <a:gd name="connsiteX38" fmla="*/ 4851038 w 6127847"/>
              <a:gd name="connsiteY38" fmla="*/ 1955229 h 3205293"/>
              <a:gd name="connsiteX39" fmla="*/ 4978961 w 6127847"/>
              <a:gd name="connsiteY39" fmla="*/ 2019335 h 3205293"/>
              <a:gd name="connsiteX40" fmla="*/ 5106543 w 6127847"/>
              <a:gd name="connsiteY40" fmla="*/ 2083441 h 3205293"/>
              <a:gd name="connsiteX41" fmla="*/ 5234114 w 6127847"/>
              <a:gd name="connsiteY41" fmla="*/ 2147546 h 3205293"/>
              <a:gd name="connsiteX42" fmla="*/ 5361695 w 6127847"/>
              <a:gd name="connsiteY42" fmla="*/ 2179599 h 3205293"/>
              <a:gd name="connsiteX43" fmla="*/ 5489619 w 6127847"/>
              <a:gd name="connsiteY43" fmla="*/ 2179599 h 3205293"/>
              <a:gd name="connsiteX44" fmla="*/ 5617190 w 6127847"/>
              <a:gd name="connsiteY44" fmla="*/ 2179599 h 3205293"/>
              <a:gd name="connsiteX45" fmla="*/ 5744772 w 6127847"/>
              <a:gd name="connsiteY45" fmla="*/ 2179599 h 3205293"/>
              <a:gd name="connsiteX46" fmla="*/ 5872343 w 6127847"/>
              <a:gd name="connsiteY46" fmla="*/ 2211652 h 3205293"/>
              <a:gd name="connsiteX47" fmla="*/ 6000276 w 6127847"/>
              <a:gd name="connsiteY47" fmla="*/ 2211652 h 3205293"/>
              <a:gd name="connsiteX48" fmla="*/ 6127847 w 6127847"/>
              <a:gd name="connsiteY48" fmla="*/ 2211652 h 3205293"/>
              <a:gd name="connsiteX49" fmla="*/ 6127847 w 6127847"/>
              <a:gd name="connsiteY49" fmla="*/ 3205293 h 3205293"/>
              <a:gd name="connsiteX50" fmla="*/ 6000276 w 6127847"/>
              <a:gd name="connsiteY50" fmla="*/ 3205293 h 3205293"/>
              <a:gd name="connsiteX51" fmla="*/ 5872343 w 6127847"/>
              <a:gd name="connsiteY51" fmla="*/ 3205293 h 3205293"/>
              <a:gd name="connsiteX52" fmla="*/ 5744772 w 6127847"/>
              <a:gd name="connsiteY52" fmla="*/ 3205293 h 3205293"/>
              <a:gd name="connsiteX53" fmla="*/ 5617190 w 6127847"/>
              <a:gd name="connsiteY53" fmla="*/ 3205293 h 3205293"/>
              <a:gd name="connsiteX54" fmla="*/ 5489619 w 6127847"/>
              <a:gd name="connsiteY54" fmla="*/ 3205293 h 3205293"/>
              <a:gd name="connsiteX55" fmla="*/ 5361695 w 6127847"/>
              <a:gd name="connsiteY55" fmla="*/ 3205293 h 3205293"/>
              <a:gd name="connsiteX56" fmla="*/ 5234114 w 6127847"/>
              <a:gd name="connsiteY56" fmla="*/ 3205293 h 3205293"/>
              <a:gd name="connsiteX57" fmla="*/ 5106543 w 6127847"/>
              <a:gd name="connsiteY57" fmla="*/ 3205293 h 3205293"/>
              <a:gd name="connsiteX58" fmla="*/ 4978961 w 6127847"/>
              <a:gd name="connsiteY58" fmla="*/ 3205293 h 3205293"/>
              <a:gd name="connsiteX59" fmla="*/ 4851038 w 6127847"/>
              <a:gd name="connsiteY59" fmla="*/ 3205293 h 3205293"/>
              <a:gd name="connsiteX60" fmla="*/ 4723457 w 6127847"/>
              <a:gd name="connsiteY60" fmla="*/ 3205293 h 3205293"/>
              <a:gd name="connsiteX61" fmla="*/ 4595886 w 6127847"/>
              <a:gd name="connsiteY61" fmla="*/ 3205293 h 3205293"/>
              <a:gd name="connsiteX62" fmla="*/ 4468314 w 6127847"/>
              <a:gd name="connsiteY62" fmla="*/ 3205293 h 3205293"/>
              <a:gd name="connsiteX63" fmla="*/ 4340381 w 6127847"/>
              <a:gd name="connsiteY63" fmla="*/ 3205293 h 3205293"/>
              <a:gd name="connsiteX64" fmla="*/ 4212809 w 6127847"/>
              <a:gd name="connsiteY64" fmla="*/ 3205293 h 3205293"/>
              <a:gd name="connsiteX65" fmla="*/ 4085228 w 6127847"/>
              <a:gd name="connsiteY65" fmla="*/ 3205293 h 3205293"/>
              <a:gd name="connsiteX66" fmla="*/ 3957657 w 6127847"/>
              <a:gd name="connsiteY66" fmla="*/ 3205293 h 3205293"/>
              <a:gd name="connsiteX67" fmla="*/ 3829733 w 6127847"/>
              <a:gd name="connsiteY67" fmla="*/ 3205293 h 3205293"/>
              <a:gd name="connsiteX68" fmla="*/ 3702152 w 6127847"/>
              <a:gd name="connsiteY68" fmla="*/ 3205293 h 3205293"/>
              <a:gd name="connsiteX69" fmla="*/ 3574581 w 6127847"/>
              <a:gd name="connsiteY69" fmla="*/ 3205293 h 3205293"/>
              <a:gd name="connsiteX70" fmla="*/ 3447000 w 6127847"/>
              <a:gd name="connsiteY70" fmla="*/ 3205293 h 3205293"/>
              <a:gd name="connsiteX71" fmla="*/ 3319076 w 6127847"/>
              <a:gd name="connsiteY71" fmla="*/ 3205293 h 3205293"/>
              <a:gd name="connsiteX72" fmla="*/ 3191495 w 6127847"/>
              <a:gd name="connsiteY72" fmla="*/ 3205293 h 3205293"/>
              <a:gd name="connsiteX73" fmla="*/ 3063924 w 6127847"/>
              <a:gd name="connsiteY73" fmla="*/ 3205293 h 3205293"/>
              <a:gd name="connsiteX74" fmla="*/ 2936352 w 6127847"/>
              <a:gd name="connsiteY74" fmla="*/ 3205293 h 3205293"/>
              <a:gd name="connsiteX75" fmla="*/ 2808419 w 6127847"/>
              <a:gd name="connsiteY75" fmla="*/ 3205293 h 3205293"/>
              <a:gd name="connsiteX76" fmla="*/ 2680848 w 6127847"/>
              <a:gd name="connsiteY76" fmla="*/ 3205293 h 3205293"/>
              <a:gd name="connsiteX77" fmla="*/ 2553267 w 6127847"/>
              <a:gd name="connsiteY77" fmla="*/ 3205293 h 3205293"/>
              <a:gd name="connsiteX78" fmla="*/ 2425695 w 6127847"/>
              <a:gd name="connsiteY78" fmla="*/ 3205293 h 3205293"/>
              <a:gd name="connsiteX79" fmla="*/ 2297771 w 6127847"/>
              <a:gd name="connsiteY79" fmla="*/ 3205293 h 3205293"/>
              <a:gd name="connsiteX80" fmla="*/ 2170191 w 6127847"/>
              <a:gd name="connsiteY80" fmla="*/ 3205293 h 3205293"/>
              <a:gd name="connsiteX81" fmla="*/ 2042619 w 6127847"/>
              <a:gd name="connsiteY81" fmla="*/ 3205293 h 3205293"/>
              <a:gd name="connsiteX82" fmla="*/ 1915038 w 6127847"/>
              <a:gd name="connsiteY82" fmla="*/ 3205293 h 3205293"/>
              <a:gd name="connsiteX83" fmla="*/ 6102276 w 6127847"/>
              <a:gd name="connsiteY83" fmla="*/ 15497 h 3205293"/>
              <a:gd name="connsiteX84" fmla="*/ 0 w 6127847"/>
              <a:gd name="connsiteY84" fmla="*/ 0 h 3205293"/>
              <a:gd name="connsiteX0" fmla="*/ 0 w 6127847"/>
              <a:gd name="connsiteY0" fmla="*/ 0 h 3205293"/>
              <a:gd name="connsiteX1" fmla="*/ 127576 w 6127847"/>
              <a:gd name="connsiteY1" fmla="*/ 32053 h 3205293"/>
              <a:gd name="connsiteX2" fmla="*/ 255153 w 6127847"/>
              <a:gd name="connsiteY2" fmla="*/ 64106 h 3205293"/>
              <a:gd name="connsiteX3" fmla="*/ 383078 w 6127847"/>
              <a:gd name="connsiteY3" fmla="*/ 96159 h 3205293"/>
              <a:gd name="connsiteX4" fmla="*/ 510654 w 6127847"/>
              <a:gd name="connsiteY4" fmla="*/ 160265 h 3205293"/>
              <a:gd name="connsiteX5" fmla="*/ 638231 w 6127847"/>
              <a:gd name="connsiteY5" fmla="*/ 192318 h 3205293"/>
              <a:gd name="connsiteX6" fmla="*/ 765806 w 6127847"/>
              <a:gd name="connsiteY6" fmla="*/ 288476 h 3205293"/>
              <a:gd name="connsiteX7" fmla="*/ 893731 w 6127847"/>
              <a:gd name="connsiteY7" fmla="*/ 352582 h 3205293"/>
              <a:gd name="connsiteX8" fmla="*/ 1021305 w 6127847"/>
              <a:gd name="connsiteY8" fmla="*/ 448741 h 3205293"/>
              <a:gd name="connsiteX9" fmla="*/ 1148886 w 6127847"/>
              <a:gd name="connsiteY9" fmla="*/ 544900 h 3205293"/>
              <a:gd name="connsiteX10" fmla="*/ 1276457 w 6127847"/>
              <a:gd name="connsiteY10" fmla="*/ 576953 h 3205293"/>
              <a:gd name="connsiteX11" fmla="*/ 1404390 w 6127847"/>
              <a:gd name="connsiteY11" fmla="*/ 641059 h 3205293"/>
              <a:gd name="connsiteX12" fmla="*/ 1531962 w 6127847"/>
              <a:gd name="connsiteY12" fmla="*/ 737217 h 3205293"/>
              <a:gd name="connsiteX13" fmla="*/ 1659533 w 6127847"/>
              <a:gd name="connsiteY13" fmla="*/ 801323 h 3205293"/>
              <a:gd name="connsiteX14" fmla="*/ 1787114 w 6127847"/>
              <a:gd name="connsiteY14" fmla="*/ 897482 h 3205293"/>
              <a:gd name="connsiteX15" fmla="*/ 1915038 w 6127847"/>
              <a:gd name="connsiteY15" fmla="*/ 961588 h 3205293"/>
              <a:gd name="connsiteX16" fmla="*/ 2042619 w 6127847"/>
              <a:gd name="connsiteY16" fmla="*/ 1025694 h 3205293"/>
              <a:gd name="connsiteX17" fmla="*/ 2170191 w 6127847"/>
              <a:gd name="connsiteY17" fmla="*/ 1089800 h 3205293"/>
              <a:gd name="connsiteX18" fmla="*/ 2297771 w 6127847"/>
              <a:gd name="connsiteY18" fmla="*/ 1121853 h 3205293"/>
              <a:gd name="connsiteX19" fmla="*/ 2425695 w 6127847"/>
              <a:gd name="connsiteY19" fmla="*/ 1153906 h 3205293"/>
              <a:gd name="connsiteX20" fmla="*/ 2553267 w 6127847"/>
              <a:gd name="connsiteY20" fmla="*/ 1185959 h 3205293"/>
              <a:gd name="connsiteX21" fmla="*/ 2680848 w 6127847"/>
              <a:gd name="connsiteY21" fmla="*/ 1218011 h 3205293"/>
              <a:gd name="connsiteX22" fmla="*/ 2808419 w 6127847"/>
              <a:gd name="connsiteY22" fmla="*/ 1282117 h 3205293"/>
              <a:gd name="connsiteX23" fmla="*/ 2936352 w 6127847"/>
              <a:gd name="connsiteY23" fmla="*/ 1346223 h 3205293"/>
              <a:gd name="connsiteX24" fmla="*/ 3063924 w 6127847"/>
              <a:gd name="connsiteY24" fmla="*/ 1410329 h 3205293"/>
              <a:gd name="connsiteX25" fmla="*/ 3191495 w 6127847"/>
              <a:gd name="connsiteY25" fmla="*/ 1474435 h 3205293"/>
              <a:gd name="connsiteX26" fmla="*/ 3319076 w 6127847"/>
              <a:gd name="connsiteY26" fmla="*/ 1506488 h 3205293"/>
              <a:gd name="connsiteX27" fmla="*/ 3447000 w 6127847"/>
              <a:gd name="connsiteY27" fmla="*/ 1538541 h 3205293"/>
              <a:gd name="connsiteX28" fmla="*/ 3574581 w 6127847"/>
              <a:gd name="connsiteY28" fmla="*/ 1602647 h 3205293"/>
              <a:gd name="connsiteX29" fmla="*/ 3702152 w 6127847"/>
              <a:gd name="connsiteY29" fmla="*/ 1634699 h 3205293"/>
              <a:gd name="connsiteX30" fmla="*/ 3829733 w 6127847"/>
              <a:gd name="connsiteY30" fmla="*/ 1698805 h 3205293"/>
              <a:gd name="connsiteX31" fmla="*/ 3957657 w 6127847"/>
              <a:gd name="connsiteY31" fmla="*/ 1730858 h 3205293"/>
              <a:gd name="connsiteX32" fmla="*/ 4085228 w 6127847"/>
              <a:gd name="connsiteY32" fmla="*/ 1794964 h 3205293"/>
              <a:gd name="connsiteX33" fmla="*/ 4212809 w 6127847"/>
              <a:gd name="connsiteY33" fmla="*/ 1794964 h 3205293"/>
              <a:gd name="connsiteX34" fmla="*/ 4340381 w 6127847"/>
              <a:gd name="connsiteY34" fmla="*/ 1827017 h 3205293"/>
              <a:gd name="connsiteX35" fmla="*/ 4468314 w 6127847"/>
              <a:gd name="connsiteY35" fmla="*/ 1859070 h 3205293"/>
              <a:gd name="connsiteX36" fmla="*/ 4595886 w 6127847"/>
              <a:gd name="connsiteY36" fmla="*/ 1891123 h 3205293"/>
              <a:gd name="connsiteX37" fmla="*/ 4723457 w 6127847"/>
              <a:gd name="connsiteY37" fmla="*/ 1923176 h 3205293"/>
              <a:gd name="connsiteX38" fmla="*/ 4851038 w 6127847"/>
              <a:gd name="connsiteY38" fmla="*/ 1955229 h 3205293"/>
              <a:gd name="connsiteX39" fmla="*/ 4978961 w 6127847"/>
              <a:gd name="connsiteY39" fmla="*/ 2019335 h 3205293"/>
              <a:gd name="connsiteX40" fmla="*/ 5106543 w 6127847"/>
              <a:gd name="connsiteY40" fmla="*/ 2083441 h 3205293"/>
              <a:gd name="connsiteX41" fmla="*/ 5234114 w 6127847"/>
              <a:gd name="connsiteY41" fmla="*/ 2147546 h 3205293"/>
              <a:gd name="connsiteX42" fmla="*/ 5361695 w 6127847"/>
              <a:gd name="connsiteY42" fmla="*/ 2179599 h 3205293"/>
              <a:gd name="connsiteX43" fmla="*/ 5489619 w 6127847"/>
              <a:gd name="connsiteY43" fmla="*/ 2179599 h 3205293"/>
              <a:gd name="connsiteX44" fmla="*/ 5617190 w 6127847"/>
              <a:gd name="connsiteY44" fmla="*/ 2179599 h 3205293"/>
              <a:gd name="connsiteX45" fmla="*/ 5744772 w 6127847"/>
              <a:gd name="connsiteY45" fmla="*/ 2179599 h 3205293"/>
              <a:gd name="connsiteX46" fmla="*/ 5872343 w 6127847"/>
              <a:gd name="connsiteY46" fmla="*/ 2211652 h 3205293"/>
              <a:gd name="connsiteX47" fmla="*/ 6000276 w 6127847"/>
              <a:gd name="connsiteY47" fmla="*/ 2211652 h 3205293"/>
              <a:gd name="connsiteX48" fmla="*/ 6127847 w 6127847"/>
              <a:gd name="connsiteY48" fmla="*/ 2211652 h 3205293"/>
              <a:gd name="connsiteX49" fmla="*/ 6127847 w 6127847"/>
              <a:gd name="connsiteY49" fmla="*/ 3205293 h 3205293"/>
              <a:gd name="connsiteX50" fmla="*/ 6000276 w 6127847"/>
              <a:gd name="connsiteY50" fmla="*/ 3205293 h 3205293"/>
              <a:gd name="connsiteX51" fmla="*/ 5872343 w 6127847"/>
              <a:gd name="connsiteY51" fmla="*/ 3205293 h 3205293"/>
              <a:gd name="connsiteX52" fmla="*/ 5744772 w 6127847"/>
              <a:gd name="connsiteY52" fmla="*/ 3205293 h 3205293"/>
              <a:gd name="connsiteX53" fmla="*/ 5617190 w 6127847"/>
              <a:gd name="connsiteY53" fmla="*/ 3205293 h 3205293"/>
              <a:gd name="connsiteX54" fmla="*/ 5489619 w 6127847"/>
              <a:gd name="connsiteY54" fmla="*/ 3205293 h 3205293"/>
              <a:gd name="connsiteX55" fmla="*/ 5361695 w 6127847"/>
              <a:gd name="connsiteY55" fmla="*/ 3205293 h 3205293"/>
              <a:gd name="connsiteX56" fmla="*/ 5234114 w 6127847"/>
              <a:gd name="connsiteY56" fmla="*/ 3205293 h 3205293"/>
              <a:gd name="connsiteX57" fmla="*/ 5106543 w 6127847"/>
              <a:gd name="connsiteY57" fmla="*/ 3205293 h 3205293"/>
              <a:gd name="connsiteX58" fmla="*/ 4978961 w 6127847"/>
              <a:gd name="connsiteY58" fmla="*/ 3205293 h 3205293"/>
              <a:gd name="connsiteX59" fmla="*/ 4851038 w 6127847"/>
              <a:gd name="connsiteY59" fmla="*/ 3205293 h 3205293"/>
              <a:gd name="connsiteX60" fmla="*/ 4723457 w 6127847"/>
              <a:gd name="connsiteY60" fmla="*/ 3205293 h 3205293"/>
              <a:gd name="connsiteX61" fmla="*/ 4595886 w 6127847"/>
              <a:gd name="connsiteY61" fmla="*/ 3205293 h 3205293"/>
              <a:gd name="connsiteX62" fmla="*/ 4468314 w 6127847"/>
              <a:gd name="connsiteY62" fmla="*/ 3205293 h 3205293"/>
              <a:gd name="connsiteX63" fmla="*/ 4340381 w 6127847"/>
              <a:gd name="connsiteY63" fmla="*/ 3205293 h 3205293"/>
              <a:gd name="connsiteX64" fmla="*/ 4212809 w 6127847"/>
              <a:gd name="connsiteY64" fmla="*/ 3205293 h 3205293"/>
              <a:gd name="connsiteX65" fmla="*/ 4085228 w 6127847"/>
              <a:gd name="connsiteY65" fmla="*/ 3205293 h 3205293"/>
              <a:gd name="connsiteX66" fmla="*/ 3957657 w 6127847"/>
              <a:gd name="connsiteY66" fmla="*/ 3205293 h 3205293"/>
              <a:gd name="connsiteX67" fmla="*/ 3829733 w 6127847"/>
              <a:gd name="connsiteY67" fmla="*/ 3205293 h 3205293"/>
              <a:gd name="connsiteX68" fmla="*/ 3702152 w 6127847"/>
              <a:gd name="connsiteY68" fmla="*/ 3205293 h 3205293"/>
              <a:gd name="connsiteX69" fmla="*/ 3574581 w 6127847"/>
              <a:gd name="connsiteY69" fmla="*/ 3205293 h 3205293"/>
              <a:gd name="connsiteX70" fmla="*/ 3447000 w 6127847"/>
              <a:gd name="connsiteY70" fmla="*/ 3205293 h 3205293"/>
              <a:gd name="connsiteX71" fmla="*/ 3319076 w 6127847"/>
              <a:gd name="connsiteY71" fmla="*/ 3205293 h 3205293"/>
              <a:gd name="connsiteX72" fmla="*/ 3191495 w 6127847"/>
              <a:gd name="connsiteY72" fmla="*/ 3205293 h 3205293"/>
              <a:gd name="connsiteX73" fmla="*/ 3063924 w 6127847"/>
              <a:gd name="connsiteY73" fmla="*/ 3205293 h 3205293"/>
              <a:gd name="connsiteX74" fmla="*/ 2936352 w 6127847"/>
              <a:gd name="connsiteY74" fmla="*/ 3205293 h 3205293"/>
              <a:gd name="connsiteX75" fmla="*/ 2808419 w 6127847"/>
              <a:gd name="connsiteY75" fmla="*/ 3205293 h 3205293"/>
              <a:gd name="connsiteX76" fmla="*/ 2680848 w 6127847"/>
              <a:gd name="connsiteY76" fmla="*/ 3205293 h 3205293"/>
              <a:gd name="connsiteX77" fmla="*/ 2553267 w 6127847"/>
              <a:gd name="connsiteY77" fmla="*/ 3205293 h 3205293"/>
              <a:gd name="connsiteX78" fmla="*/ 2425695 w 6127847"/>
              <a:gd name="connsiteY78" fmla="*/ 3205293 h 3205293"/>
              <a:gd name="connsiteX79" fmla="*/ 2297771 w 6127847"/>
              <a:gd name="connsiteY79" fmla="*/ 3205293 h 3205293"/>
              <a:gd name="connsiteX80" fmla="*/ 2170191 w 6127847"/>
              <a:gd name="connsiteY80" fmla="*/ 3205293 h 3205293"/>
              <a:gd name="connsiteX81" fmla="*/ 2042619 w 6127847"/>
              <a:gd name="connsiteY81" fmla="*/ 3205293 h 3205293"/>
              <a:gd name="connsiteX82" fmla="*/ 6102276 w 6127847"/>
              <a:gd name="connsiteY82" fmla="*/ 15497 h 3205293"/>
              <a:gd name="connsiteX83" fmla="*/ 0 w 6127847"/>
              <a:gd name="connsiteY83" fmla="*/ 0 h 3205293"/>
              <a:gd name="connsiteX0" fmla="*/ 0 w 6127847"/>
              <a:gd name="connsiteY0" fmla="*/ 0 h 3205293"/>
              <a:gd name="connsiteX1" fmla="*/ 127576 w 6127847"/>
              <a:gd name="connsiteY1" fmla="*/ 32053 h 3205293"/>
              <a:gd name="connsiteX2" fmla="*/ 255153 w 6127847"/>
              <a:gd name="connsiteY2" fmla="*/ 64106 h 3205293"/>
              <a:gd name="connsiteX3" fmla="*/ 383078 w 6127847"/>
              <a:gd name="connsiteY3" fmla="*/ 96159 h 3205293"/>
              <a:gd name="connsiteX4" fmla="*/ 510654 w 6127847"/>
              <a:gd name="connsiteY4" fmla="*/ 160265 h 3205293"/>
              <a:gd name="connsiteX5" fmla="*/ 638231 w 6127847"/>
              <a:gd name="connsiteY5" fmla="*/ 192318 h 3205293"/>
              <a:gd name="connsiteX6" fmla="*/ 765806 w 6127847"/>
              <a:gd name="connsiteY6" fmla="*/ 288476 h 3205293"/>
              <a:gd name="connsiteX7" fmla="*/ 893731 w 6127847"/>
              <a:gd name="connsiteY7" fmla="*/ 352582 h 3205293"/>
              <a:gd name="connsiteX8" fmla="*/ 1021305 w 6127847"/>
              <a:gd name="connsiteY8" fmla="*/ 448741 h 3205293"/>
              <a:gd name="connsiteX9" fmla="*/ 1148886 w 6127847"/>
              <a:gd name="connsiteY9" fmla="*/ 544900 h 3205293"/>
              <a:gd name="connsiteX10" fmla="*/ 1276457 w 6127847"/>
              <a:gd name="connsiteY10" fmla="*/ 576953 h 3205293"/>
              <a:gd name="connsiteX11" fmla="*/ 1404390 w 6127847"/>
              <a:gd name="connsiteY11" fmla="*/ 641059 h 3205293"/>
              <a:gd name="connsiteX12" fmla="*/ 1531962 w 6127847"/>
              <a:gd name="connsiteY12" fmla="*/ 737217 h 3205293"/>
              <a:gd name="connsiteX13" fmla="*/ 1659533 w 6127847"/>
              <a:gd name="connsiteY13" fmla="*/ 801323 h 3205293"/>
              <a:gd name="connsiteX14" fmla="*/ 1787114 w 6127847"/>
              <a:gd name="connsiteY14" fmla="*/ 897482 h 3205293"/>
              <a:gd name="connsiteX15" fmla="*/ 1915038 w 6127847"/>
              <a:gd name="connsiteY15" fmla="*/ 961588 h 3205293"/>
              <a:gd name="connsiteX16" fmla="*/ 2042619 w 6127847"/>
              <a:gd name="connsiteY16" fmla="*/ 1025694 h 3205293"/>
              <a:gd name="connsiteX17" fmla="*/ 2170191 w 6127847"/>
              <a:gd name="connsiteY17" fmla="*/ 1089800 h 3205293"/>
              <a:gd name="connsiteX18" fmla="*/ 2297771 w 6127847"/>
              <a:gd name="connsiteY18" fmla="*/ 1121853 h 3205293"/>
              <a:gd name="connsiteX19" fmla="*/ 2425695 w 6127847"/>
              <a:gd name="connsiteY19" fmla="*/ 1153906 h 3205293"/>
              <a:gd name="connsiteX20" fmla="*/ 2553267 w 6127847"/>
              <a:gd name="connsiteY20" fmla="*/ 1185959 h 3205293"/>
              <a:gd name="connsiteX21" fmla="*/ 2680848 w 6127847"/>
              <a:gd name="connsiteY21" fmla="*/ 1218011 h 3205293"/>
              <a:gd name="connsiteX22" fmla="*/ 2808419 w 6127847"/>
              <a:gd name="connsiteY22" fmla="*/ 1282117 h 3205293"/>
              <a:gd name="connsiteX23" fmla="*/ 2936352 w 6127847"/>
              <a:gd name="connsiteY23" fmla="*/ 1346223 h 3205293"/>
              <a:gd name="connsiteX24" fmla="*/ 3063924 w 6127847"/>
              <a:gd name="connsiteY24" fmla="*/ 1410329 h 3205293"/>
              <a:gd name="connsiteX25" fmla="*/ 3191495 w 6127847"/>
              <a:gd name="connsiteY25" fmla="*/ 1474435 h 3205293"/>
              <a:gd name="connsiteX26" fmla="*/ 3319076 w 6127847"/>
              <a:gd name="connsiteY26" fmla="*/ 1506488 h 3205293"/>
              <a:gd name="connsiteX27" fmla="*/ 3447000 w 6127847"/>
              <a:gd name="connsiteY27" fmla="*/ 1538541 h 3205293"/>
              <a:gd name="connsiteX28" fmla="*/ 3574581 w 6127847"/>
              <a:gd name="connsiteY28" fmla="*/ 1602647 h 3205293"/>
              <a:gd name="connsiteX29" fmla="*/ 3702152 w 6127847"/>
              <a:gd name="connsiteY29" fmla="*/ 1634699 h 3205293"/>
              <a:gd name="connsiteX30" fmla="*/ 3829733 w 6127847"/>
              <a:gd name="connsiteY30" fmla="*/ 1698805 h 3205293"/>
              <a:gd name="connsiteX31" fmla="*/ 3957657 w 6127847"/>
              <a:gd name="connsiteY31" fmla="*/ 1730858 h 3205293"/>
              <a:gd name="connsiteX32" fmla="*/ 4085228 w 6127847"/>
              <a:gd name="connsiteY32" fmla="*/ 1794964 h 3205293"/>
              <a:gd name="connsiteX33" fmla="*/ 4212809 w 6127847"/>
              <a:gd name="connsiteY33" fmla="*/ 1794964 h 3205293"/>
              <a:gd name="connsiteX34" fmla="*/ 4340381 w 6127847"/>
              <a:gd name="connsiteY34" fmla="*/ 1827017 h 3205293"/>
              <a:gd name="connsiteX35" fmla="*/ 4468314 w 6127847"/>
              <a:gd name="connsiteY35" fmla="*/ 1859070 h 3205293"/>
              <a:gd name="connsiteX36" fmla="*/ 4595886 w 6127847"/>
              <a:gd name="connsiteY36" fmla="*/ 1891123 h 3205293"/>
              <a:gd name="connsiteX37" fmla="*/ 4723457 w 6127847"/>
              <a:gd name="connsiteY37" fmla="*/ 1923176 h 3205293"/>
              <a:gd name="connsiteX38" fmla="*/ 4851038 w 6127847"/>
              <a:gd name="connsiteY38" fmla="*/ 1955229 h 3205293"/>
              <a:gd name="connsiteX39" fmla="*/ 4978961 w 6127847"/>
              <a:gd name="connsiteY39" fmla="*/ 2019335 h 3205293"/>
              <a:gd name="connsiteX40" fmla="*/ 5106543 w 6127847"/>
              <a:gd name="connsiteY40" fmla="*/ 2083441 h 3205293"/>
              <a:gd name="connsiteX41" fmla="*/ 5234114 w 6127847"/>
              <a:gd name="connsiteY41" fmla="*/ 2147546 h 3205293"/>
              <a:gd name="connsiteX42" fmla="*/ 5361695 w 6127847"/>
              <a:gd name="connsiteY42" fmla="*/ 2179599 h 3205293"/>
              <a:gd name="connsiteX43" fmla="*/ 5489619 w 6127847"/>
              <a:gd name="connsiteY43" fmla="*/ 2179599 h 3205293"/>
              <a:gd name="connsiteX44" fmla="*/ 5617190 w 6127847"/>
              <a:gd name="connsiteY44" fmla="*/ 2179599 h 3205293"/>
              <a:gd name="connsiteX45" fmla="*/ 5744772 w 6127847"/>
              <a:gd name="connsiteY45" fmla="*/ 2179599 h 3205293"/>
              <a:gd name="connsiteX46" fmla="*/ 5872343 w 6127847"/>
              <a:gd name="connsiteY46" fmla="*/ 2211652 h 3205293"/>
              <a:gd name="connsiteX47" fmla="*/ 6000276 w 6127847"/>
              <a:gd name="connsiteY47" fmla="*/ 2211652 h 3205293"/>
              <a:gd name="connsiteX48" fmla="*/ 6127847 w 6127847"/>
              <a:gd name="connsiteY48" fmla="*/ 2211652 h 3205293"/>
              <a:gd name="connsiteX49" fmla="*/ 6127847 w 6127847"/>
              <a:gd name="connsiteY49" fmla="*/ 3205293 h 3205293"/>
              <a:gd name="connsiteX50" fmla="*/ 6000276 w 6127847"/>
              <a:gd name="connsiteY50" fmla="*/ 3205293 h 3205293"/>
              <a:gd name="connsiteX51" fmla="*/ 5872343 w 6127847"/>
              <a:gd name="connsiteY51" fmla="*/ 3205293 h 3205293"/>
              <a:gd name="connsiteX52" fmla="*/ 5744772 w 6127847"/>
              <a:gd name="connsiteY52" fmla="*/ 3205293 h 3205293"/>
              <a:gd name="connsiteX53" fmla="*/ 5617190 w 6127847"/>
              <a:gd name="connsiteY53" fmla="*/ 3205293 h 3205293"/>
              <a:gd name="connsiteX54" fmla="*/ 5489619 w 6127847"/>
              <a:gd name="connsiteY54" fmla="*/ 3205293 h 3205293"/>
              <a:gd name="connsiteX55" fmla="*/ 5361695 w 6127847"/>
              <a:gd name="connsiteY55" fmla="*/ 3205293 h 3205293"/>
              <a:gd name="connsiteX56" fmla="*/ 5234114 w 6127847"/>
              <a:gd name="connsiteY56" fmla="*/ 3205293 h 3205293"/>
              <a:gd name="connsiteX57" fmla="*/ 5106543 w 6127847"/>
              <a:gd name="connsiteY57" fmla="*/ 3205293 h 3205293"/>
              <a:gd name="connsiteX58" fmla="*/ 4978961 w 6127847"/>
              <a:gd name="connsiteY58" fmla="*/ 3205293 h 3205293"/>
              <a:gd name="connsiteX59" fmla="*/ 4851038 w 6127847"/>
              <a:gd name="connsiteY59" fmla="*/ 3205293 h 3205293"/>
              <a:gd name="connsiteX60" fmla="*/ 4723457 w 6127847"/>
              <a:gd name="connsiteY60" fmla="*/ 3205293 h 3205293"/>
              <a:gd name="connsiteX61" fmla="*/ 4595886 w 6127847"/>
              <a:gd name="connsiteY61" fmla="*/ 3205293 h 3205293"/>
              <a:gd name="connsiteX62" fmla="*/ 4468314 w 6127847"/>
              <a:gd name="connsiteY62" fmla="*/ 3205293 h 3205293"/>
              <a:gd name="connsiteX63" fmla="*/ 4340381 w 6127847"/>
              <a:gd name="connsiteY63" fmla="*/ 3205293 h 3205293"/>
              <a:gd name="connsiteX64" fmla="*/ 4212809 w 6127847"/>
              <a:gd name="connsiteY64" fmla="*/ 3205293 h 3205293"/>
              <a:gd name="connsiteX65" fmla="*/ 4085228 w 6127847"/>
              <a:gd name="connsiteY65" fmla="*/ 3205293 h 3205293"/>
              <a:gd name="connsiteX66" fmla="*/ 3957657 w 6127847"/>
              <a:gd name="connsiteY66" fmla="*/ 3205293 h 3205293"/>
              <a:gd name="connsiteX67" fmla="*/ 3829733 w 6127847"/>
              <a:gd name="connsiteY67" fmla="*/ 3205293 h 3205293"/>
              <a:gd name="connsiteX68" fmla="*/ 3702152 w 6127847"/>
              <a:gd name="connsiteY68" fmla="*/ 3205293 h 3205293"/>
              <a:gd name="connsiteX69" fmla="*/ 3574581 w 6127847"/>
              <a:gd name="connsiteY69" fmla="*/ 3205293 h 3205293"/>
              <a:gd name="connsiteX70" fmla="*/ 3447000 w 6127847"/>
              <a:gd name="connsiteY70" fmla="*/ 3205293 h 3205293"/>
              <a:gd name="connsiteX71" fmla="*/ 3319076 w 6127847"/>
              <a:gd name="connsiteY71" fmla="*/ 3205293 h 3205293"/>
              <a:gd name="connsiteX72" fmla="*/ 3191495 w 6127847"/>
              <a:gd name="connsiteY72" fmla="*/ 3205293 h 3205293"/>
              <a:gd name="connsiteX73" fmla="*/ 3063924 w 6127847"/>
              <a:gd name="connsiteY73" fmla="*/ 3205293 h 3205293"/>
              <a:gd name="connsiteX74" fmla="*/ 2936352 w 6127847"/>
              <a:gd name="connsiteY74" fmla="*/ 3205293 h 3205293"/>
              <a:gd name="connsiteX75" fmla="*/ 2808419 w 6127847"/>
              <a:gd name="connsiteY75" fmla="*/ 3205293 h 3205293"/>
              <a:gd name="connsiteX76" fmla="*/ 2680848 w 6127847"/>
              <a:gd name="connsiteY76" fmla="*/ 3205293 h 3205293"/>
              <a:gd name="connsiteX77" fmla="*/ 2553267 w 6127847"/>
              <a:gd name="connsiteY77" fmla="*/ 3205293 h 3205293"/>
              <a:gd name="connsiteX78" fmla="*/ 2425695 w 6127847"/>
              <a:gd name="connsiteY78" fmla="*/ 3205293 h 3205293"/>
              <a:gd name="connsiteX79" fmla="*/ 2297771 w 6127847"/>
              <a:gd name="connsiteY79" fmla="*/ 3205293 h 3205293"/>
              <a:gd name="connsiteX80" fmla="*/ 2170191 w 6127847"/>
              <a:gd name="connsiteY80" fmla="*/ 3205293 h 3205293"/>
              <a:gd name="connsiteX81" fmla="*/ 6102276 w 6127847"/>
              <a:gd name="connsiteY81" fmla="*/ 15497 h 3205293"/>
              <a:gd name="connsiteX82" fmla="*/ 0 w 6127847"/>
              <a:gd name="connsiteY82" fmla="*/ 0 h 3205293"/>
              <a:gd name="connsiteX0" fmla="*/ 0 w 6127847"/>
              <a:gd name="connsiteY0" fmla="*/ 0 h 3205293"/>
              <a:gd name="connsiteX1" fmla="*/ 127576 w 6127847"/>
              <a:gd name="connsiteY1" fmla="*/ 32053 h 3205293"/>
              <a:gd name="connsiteX2" fmla="*/ 255153 w 6127847"/>
              <a:gd name="connsiteY2" fmla="*/ 64106 h 3205293"/>
              <a:gd name="connsiteX3" fmla="*/ 383078 w 6127847"/>
              <a:gd name="connsiteY3" fmla="*/ 96159 h 3205293"/>
              <a:gd name="connsiteX4" fmla="*/ 510654 w 6127847"/>
              <a:gd name="connsiteY4" fmla="*/ 160265 h 3205293"/>
              <a:gd name="connsiteX5" fmla="*/ 638231 w 6127847"/>
              <a:gd name="connsiteY5" fmla="*/ 192318 h 3205293"/>
              <a:gd name="connsiteX6" fmla="*/ 765806 w 6127847"/>
              <a:gd name="connsiteY6" fmla="*/ 288476 h 3205293"/>
              <a:gd name="connsiteX7" fmla="*/ 893731 w 6127847"/>
              <a:gd name="connsiteY7" fmla="*/ 352582 h 3205293"/>
              <a:gd name="connsiteX8" fmla="*/ 1021305 w 6127847"/>
              <a:gd name="connsiteY8" fmla="*/ 448741 h 3205293"/>
              <a:gd name="connsiteX9" fmla="*/ 1148886 w 6127847"/>
              <a:gd name="connsiteY9" fmla="*/ 544900 h 3205293"/>
              <a:gd name="connsiteX10" fmla="*/ 1276457 w 6127847"/>
              <a:gd name="connsiteY10" fmla="*/ 576953 h 3205293"/>
              <a:gd name="connsiteX11" fmla="*/ 1404390 w 6127847"/>
              <a:gd name="connsiteY11" fmla="*/ 641059 h 3205293"/>
              <a:gd name="connsiteX12" fmla="*/ 1531962 w 6127847"/>
              <a:gd name="connsiteY12" fmla="*/ 737217 h 3205293"/>
              <a:gd name="connsiteX13" fmla="*/ 1659533 w 6127847"/>
              <a:gd name="connsiteY13" fmla="*/ 801323 h 3205293"/>
              <a:gd name="connsiteX14" fmla="*/ 1787114 w 6127847"/>
              <a:gd name="connsiteY14" fmla="*/ 897482 h 3205293"/>
              <a:gd name="connsiteX15" fmla="*/ 1915038 w 6127847"/>
              <a:gd name="connsiteY15" fmla="*/ 961588 h 3205293"/>
              <a:gd name="connsiteX16" fmla="*/ 2042619 w 6127847"/>
              <a:gd name="connsiteY16" fmla="*/ 1025694 h 3205293"/>
              <a:gd name="connsiteX17" fmla="*/ 2170191 w 6127847"/>
              <a:gd name="connsiteY17" fmla="*/ 1089800 h 3205293"/>
              <a:gd name="connsiteX18" fmla="*/ 2297771 w 6127847"/>
              <a:gd name="connsiteY18" fmla="*/ 1121853 h 3205293"/>
              <a:gd name="connsiteX19" fmla="*/ 2425695 w 6127847"/>
              <a:gd name="connsiteY19" fmla="*/ 1153906 h 3205293"/>
              <a:gd name="connsiteX20" fmla="*/ 2553267 w 6127847"/>
              <a:gd name="connsiteY20" fmla="*/ 1185959 h 3205293"/>
              <a:gd name="connsiteX21" fmla="*/ 2680848 w 6127847"/>
              <a:gd name="connsiteY21" fmla="*/ 1218011 h 3205293"/>
              <a:gd name="connsiteX22" fmla="*/ 2808419 w 6127847"/>
              <a:gd name="connsiteY22" fmla="*/ 1282117 h 3205293"/>
              <a:gd name="connsiteX23" fmla="*/ 2936352 w 6127847"/>
              <a:gd name="connsiteY23" fmla="*/ 1346223 h 3205293"/>
              <a:gd name="connsiteX24" fmla="*/ 3063924 w 6127847"/>
              <a:gd name="connsiteY24" fmla="*/ 1410329 h 3205293"/>
              <a:gd name="connsiteX25" fmla="*/ 3191495 w 6127847"/>
              <a:gd name="connsiteY25" fmla="*/ 1474435 h 3205293"/>
              <a:gd name="connsiteX26" fmla="*/ 3319076 w 6127847"/>
              <a:gd name="connsiteY26" fmla="*/ 1506488 h 3205293"/>
              <a:gd name="connsiteX27" fmla="*/ 3447000 w 6127847"/>
              <a:gd name="connsiteY27" fmla="*/ 1538541 h 3205293"/>
              <a:gd name="connsiteX28" fmla="*/ 3574581 w 6127847"/>
              <a:gd name="connsiteY28" fmla="*/ 1602647 h 3205293"/>
              <a:gd name="connsiteX29" fmla="*/ 3702152 w 6127847"/>
              <a:gd name="connsiteY29" fmla="*/ 1634699 h 3205293"/>
              <a:gd name="connsiteX30" fmla="*/ 3829733 w 6127847"/>
              <a:gd name="connsiteY30" fmla="*/ 1698805 h 3205293"/>
              <a:gd name="connsiteX31" fmla="*/ 3957657 w 6127847"/>
              <a:gd name="connsiteY31" fmla="*/ 1730858 h 3205293"/>
              <a:gd name="connsiteX32" fmla="*/ 4085228 w 6127847"/>
              <a:gd name="connsiteY32" fmla="*/ 1794964 h 3205293"/>
              <a:gd name="connsiteX33" fmla="*/ 4212809 w 6127847"/>
              <a:gd name="connsiteY33" fmla="*/ 1794964 h 3205293"/>
              <a:gd name="connsiteX34" fmla="*/ 4340381 w 6127847"/>
              <a:gd name="connsiteY34" fmla="*/ 1827017 h 3205293"/>
              <a:gd name="connsiteX35" fmla="*/ 4468314 w 6127847"/>
              <a:gd name="connsiteY35" fmla="*/ 1859070 h 3205293"/>
              <a:gd name="connsiteX36" fmla="*/ 4595886 w 6127847"/>
              <a:gd name="connsiteY36" fmla="*/ 1891123 h 3205293"/>
              <a:gd name="connsiteX37" fmla="*/ 4723457 w 6127847"/>
              <a:gd name="connsiteY37" fmla="*/ 1923176 h 3205293"/>
              <a:gd name="connsiteX38" fmla="*/ 4851038 w 6127847"/>
              <a:gd name="connsiteY38" fmla="*/ 1955229 h 3205293"/>
              <a:gd name="connsiteX39" fmla="*/ 4978961 w 6127847"/>
              <a:gd name="connsiteY39" fmla="*/ 2019335 h 3205293"/>
              <a:gd name="connsiteX40" fmla="*/ 5106543 w 6127847"/>
              <a:gd name="connsiteY40" fmla="*/ 2083441 h 3205293"/>
              <a:gd name="connsiteX41" fmla="*/ 5234114 w 6127847"/>
              <a:gd name="connsiteY41" fmla="*/ 2147546 h 3205293"/>
              <a:gd name="connsiteX42" fmla="*/ 5361695 w 6127847"/>
              <a:gd name="connsiteY42" fmla="*/ 2179599 h 3205293"/>
              <a:gd name="connsiteX43" fmla="*/ 5489619 w 6127847"/>
              <a:gd name="connsiteY43" fmla="*/ 2179599 h 3205293"/>
              <a:gd name="connsiteX44" fmla="*/ 5617190 w 6127847"/>
              <a:gd name="connsiteY44" fmla="*/ 2179599 h 3205293"/>
              <a:gd name="connsiteX45" fmla="*/ 5744772 w 6127847"/>
              <a:gd name="connsiteY45" fmla="*/ 2179599 h 3205293"/>
              <a:gd name="connsiteX46" fmla="*/ 5872343 w 6127847"/>
              <a:gd name="connsiteY46" fmla="*/ 2211652 h 3205293"/>
              <a:gd name="connsiteX47" fmla="*/ 6000276 w 6127847"/>
              <a:gd name="connsiteY47" fmla="*/ 2211652 h 3205293"/>
              <a:gd name="connsiteX48" fmla="*/ 6127847 w 6127847"/>
              <a:gd name="connsiteY48" fmla="*/ 2211652 h 3205293"/>
              <a:gd name="connsiteX49" fmla="*/ 6127847 w 6127847"/>
              <a:gd name="connsiteY49" fmla="*/ 3205293 h 3205293"/>
              <a:gd name="connsiteX50" fmla="*/ 6000276 w 6127847"/>
              <a:gd name="connsiteY50" fmla="*/ 3205293 h 3205293"/>
              <a:gd name="connsiteX51" fmla="*/ 5872343 w 6127847"/>
              <a:gd name="connsiteY51" fmla="*/ 3205293 h 3205293"/>
              <a:gd name="connsiteX52" fmla="*/ 5744772 w 6127847"/>
              <a:gd name="connsiteY52" fmla="*/ 3205293 h 3205293"/>
              <a:gd name="connsiteX53" fmla="*/ 5617190 w 6127847"/>
              <a:gd name="connsiteY53" fmla="*/ 3205293 h 3205293"/>
              <a:gd name="connsiteX54" fmla="*/ 5489619 w 6127847"/>
              <a:gd name="connsiteY54" fmla="*/ 3205293 h 3205293"/>
              <a:gd name="connsiteX55" fmla="*/ 5361695 w 6127847"/>
              <a:gd name="connsiteY55" fmla="*/ 3205293 h 3205293"/>
              <a:gd name="connsiteX56" fmla="*/ 5234114 w 6127847"/>
              <a:gd name="connsiteY56" fmla="*/ 3205293 h 3205293"/>
              <a:gd name="connsiteX57" fmla="*/ 5106543 w 6127847"/>
              <a:gd name="connsiteY57" fmla="*/ 3205293 h 3205293"/>
              <a:gd name="connsiteX58" fmla="*/ 4978961 w 6127847"/>
              <a:gd name="connsiteY58" fmla="*/ 3205293 h 3205293"/>
              <a:gd name="connsiteX59" fmla="*/ 4851038 w 6127847"/>
              <a:gd name="connsiteY59" fmla="*/ 3205293 h 3205293"/>
              <a:gd name="connsiteX60" fmla="*/ 4723457 w 6127847"/>
              <a:gd name="connsiteY60" fmla="*/ 3205293 h 3205293"/>
              <a:gd name="connsiteX61" fmla="*/ 4595886 w 6127847"/>
              <a:gd name="connsiteY61" fmla="*/ 3205293 h 3205293"/>
              <a:gd name="connsiteX62" fmla="*/ 4468314 w 6127847"/>
              <a:gd name="connsiteY62" fmla="*/ 3205293 h 3205293"/>
              <a:gd name="connsiteX63" fmla="*/ 4340381 w 6127847"/>
              <a:gd name="connsiteY63" fmla="*/ 3205293 h 3205293"/>
              <a:gd name="connsiteX64" fmla="*/ 4212809 w 6127847"/>
              <a:gd name="connsiteY64" fmla="*/ 3205293 h 3205293"/>
              <a:gd name="connsiteX65" fmla="*/ 4085228 w 6127847"/>
              <a:gd name="connsiteY65" fmla="*/ 3205293 h 3205293"/>
              <a:gd name="connsiteX66" fmla="*/ 3957657 w 6127847"/>
              <a:gd name="connsiteY66" fmla="*/ 3205293 h 3205293"/>
              <a:gd name="connsiteX67" fmla="*/ 3829733 w 6127847"/>
              <a:gd name="connsiteY67" fmla="*/ 3205293 h 3205293"/>
              <a:gd name="connsiteX68" fmla="*/ 3702152 w 6127847"/>
              <a:gd name="connsiteY68" fmla="*/ 3205293 h 3205293"/>
              <a:gd name="connsiteX69" fmla="*/ 3574581 w 6127847"/>
              <a:gd name="connsiteY69" fmla="*/ 3205293 h 3205293"/>
              <a:gd name="connsiteX70" fmla="*/ 3447000 w 6127847"/>
              <a:gd name="connsiteY70" fmla="*/ 3205293 h 3205293"/>
              <a:gd name="connsiteX71" fmla="*/ 3319076 w 6127847"/>
              <a:gd name="connsiteY71" fmla="*/ 3205293 h 3205293"/>
              <a:gd name="connsiteX72" fmla="*/ 3191495 w 6127847"/>
              <a:gd name="connsiteY72" fmla="*/ 3205293 h 3205293"/>
              <a:gd name="connsiteX73" fmla="*/ 3063924 w 6127847"/>
              <a:gd name="connsiteY73" fmla="*/ 3205293 h 3205293"/>
              <a:gd name="connsiteX74" fmla="*/ 2936352 w 6127847"/>
              <a:gd name="connsiteY74" fmla="*/ 3205293 h 3205293"/>
              <a:gd name="connsiteX75" fmla="*/ 2808419 w 6127847"/>
              <a:gd name="connsiteY75" fmla="*/ 3205293 h 3205293"/>
              <a:gd name="connsiteX76" fmla="*/ 2680848 w 6127847"/>
              <a:gd name="connsiteY76" fmla="*/ 3205293 h 3205293"/>
              <a:gd name="connsiteX77" fmla="*/ 2553267 w 6127847"/>
              <a:gd name="connsiteY77" fmla="*/ 3205293 h 3205293"/>
              <a:gd name="connsiteX78" fmla="*/ 2425695 w 6127847"/>
              <a:gd name="connsiteY78" fmla="*/ 3205293 h 3205293"/>
              <a:gd name="connsiteX79" fmla="*/ 2297771 w 6127847"/>
              <a:gd name="connsiteY79" fmla="*/ 3205293 h 3205293"/>
              <a:gd name="connsiteX80" fmla="*/ 6102276 w 6127847"/>
              <a:gd name="connsiteY80" fmla="*/ 15497 h 3205293"/>
              <a:gd name="connsiteX81" fmla="*/ 0 w 6127847"/>
              <a:gd name="connsiteY81" fmla="*/ 0 h 3205293"/>
              <a:gd name="connsiteX0" fmla="*/ 0 w 6127847"/>
              <a:gd name="connsiteY0" fmla="*/ 0 h 3205293"/>
              <a:gd name="connsiteX1" fmla="*/ 127576 w 6127847"/>
              <a:gd name="connsiteY1" fmla="*/ 32053 h 3205293"/>
              <a:gd name="connsiteX2" fmla="*/ 255153 w 6127847"/>
              <a:gd name="connsiteY2" fmla="*/ 64106 h 3205293"/>
              <a:gd name="connsiteX3" fmla="*/ 383078 w 6127847"/>
              <a:gd name="connsiteY3" fmla="*/ 96159 h 3205293"/>
              <a:gd name="connsiteX4" fmla="*/ 510654 w 6127847"/>
              <a:gd name="connsiteY4" fmla="*/ 160265 h 3205293"/>
              <a:gd name="connsiteX5" fmla="*/ 638231 w 6127847"/>
              <a:gd name="connsiteY5" fmla="*/ 192318 h 3205293"/>
              <a:gd name="connsiteX6" fmla="*/ 765806 w 6127847"/>
              <a:gd name="connsiteY6" fmla="*/ 288476 h 3205293"/>
              <a:gd name="connsiteX7" fmla="*/ 893731 w 6127847"/>
              <a:gd name="connsiteY7" fmla="*/ 352582 h 3205293"/>
              <a:gd name="connsiteX8" fmla="*/ 1021305 w 6127847"/>
              <a:gd name="connsiteY8" fmla="*/ 448741 h 3205293"/>
              <a:gd name="connsiteX9" fmla="*/ 1148886 w 6127847"/>
              <a:gd name="connsiteY9" fmla="*/ 544900 h 3205293"/>
              <a:gd name="connsiteX10" fmla="*/ 1276457 w 6127847"/>
              <a:gd name="connsiteY10" fmla="*/ 576953 h 3205293"/>
              <a:gd name="connsiteX11" fmla="*/ 1404390 w 6127847"/>
              <a:gd name="connsiteY11" fmla="*/ 641059 h 3205293"/>
              <a:gd name="connsiteX12" fmla="*/ 1531962 w 6127847"/>
              <a:gd name="connsiteY12" fmla="*/ 737217 h 3205293"/>
              <a:gd name="connsiteX13" fmla="*/ 1659533 w 6127847"/>
              <a:gd name="connsiteY13" fmla="*/ 801323 h 3205293"/>
              <a:gd name="connsiteX14" fmla="*/ 1787114 w 6127847"/>
              <a:gd name="connsiteY14" fmla="*/ 897482 h 3205293"/>
              <a:gd name="connsiteX15" fmla="*/ 1915038 w 6127847"/>
              <a:gd name="connsiteY15" fmla="*/ 961588 h 3205293"/>
              <a:gd name="connsiteX16" fmla="*/ 2042619 w 6127847"/>
              <a:gd name="connsiteY16" fmla="*/ 1025694 h 3205293"/>
              <a:gd name="connsiteX17" fmla="*/ 2170191 w 6127847"/>
              <a:gd name="connsiteY17" fmla="*/ 1089800 h 3205293"/>
              <a:gd name="connsiteX18" fmla="*/ 2297771 w 6127847"/>
              <a:gd name="connsiteY18" fmla="*/ 1121853 h 3205293"/>
              <a:gd name="connsiteX19" fmla="*/ 2425695 w 6127847"/>
              <a:gd name="connsiteY19" fmla="*/ 1153906 h 3205293"/>
              <a:gd name="connsiteX20" fmla="*/ 2553267 w 6127847"/>
              <a:gd name="connsiteY20" fmla="*/ 1185959 h 3205293"/>
              <a:gd name="connsiteX21" fmla="*/ 2680848 w 6127847"/>
              <a:gd name="connsiteY21" fmla="*/ 1218011 h 3205293"/>
              <a:gd name="connsiteX22" fmla="*/ 2808419 w 6127847"/>
              <a:gd name="connsiteY22" fmla="*/ 1282117 h 3205293"/>
              <a:gd name="connsiteX23" fmla="*/ 2936352 w 6127847"/>
              <a:gd name="connsiteY23" fmla="*/ 1346223 h 3205293"/>
              <a:gd name="connsiteX24" fmla="*/ 3063924 w 6127847"/>
              <a:gd name="connsiteY24" fmla="*/ 1410329 h 3205293"/>
              <a:gd name="connsiteX25" fmla="*/ 3191495 w 6127847"/>
              <a:gd name="connsiteY25" fmla="*/ 1474435 h 3205293"/>
              <a:gd name="connsiteX26" fmla="*/ 3319076 w 6127847"/>
              <a:gd name="connsiteY26" fmla="*/ 1506488 h 3205293"/>
              <a:gd name="connsiteX27" fmla="*/ 3447000 w 6127847"/>
              <a:gd name="connsiteY27" fmla="*/ 1538541 h 3205293"/>
              <a:gd name="connsiteX28" fmla="*/ 3574581 w 6127847"/>
              <a:gd name="connsiteY28" fmla="*/ 1602647 h 3205293"/>
              <a:gd name="connsiteX29" fmla="*/ 3702152 w 6127847"/>
              <a:gd name="connsiteY29" fmla="*/ 1634699 h 3205293"/>
              <a:gd name="connsiteX30" fmla="*/ 3829733 w 6127847"/>
              <a:gd name="connsiteY30" fmla="*/ 1698805 h 3205293"/>
              <a:gd name="connsiteX31" fmla="*/ 3957657 w 6127847"/>
              <a:gd name="connsiteY31" fmla="*/ 1730858 h 3205293"/>
              <a:gd name="connsiteX32" fmla="*/ 4085228 w 6127847"/>
              <a:gd name="connsiteY32" fmla="*/ 1794964 h 3205293"/>
              <a:gd name="connsiteX33" fmla="*/ 4212809 w 6127847"/>
              <a:gd name="connsiteY33" fmla="*/ 1794964 h 3205293"/>
              <a:gd name="connsiteX34" fmla="*/ 4340381 w 6127847"/>
              <a:gd name="connsiteY34" fmla="*/ 1827017 h 3205293"/>
              <a:gd name="connsiteX35" fmla="*/ 4468314 w 6127847"/>
              <a:gd name="connsiteY35" fmla="*/ 1859070 h 3205293"/>
              <a:gd name="connsiteX36" fmla="*/ 4595886 w 6127847"/>
              <a:gd name="connsiteY36" fmla="*/ 1891123 h 3205293"/>
              <a:gd name="connsiteX37" fmla="*/ 4723457 w 6127847"/>
              <a:gd name="connsiteY37" fmla="*/ 1923176 h 3205293"/>
              <a:gd name="connsiteX38" fmla="*/ 4851038 w 6127847"/>
              <a:gd name="connsiteY38" fmla="*/ 1955229 h 3205293"/>
              <a:gd name="connsiteX39" fmla="*/ 4978961 w 6127847"/>
              <a:gd name="connsiteY39" fmla="*/ 2019335 h 3205293"/>
              <a:gd name="connsiteX40" fmla="*/ 5106543 w 6127847"/>
              <a:gd name="connsiteY40" fmla="*/ 2083441 h 3205293"/>
              <a:gd name="connsiteX41" fmla="*/ 5234114 w 6127847"/>
              <a:gd name="connsiteY41" fmla="*/ 2147546 h 3205293"/>
              <a:gd name="connsiteX42" fmla="*/ 5361695 w 6127847"/>
              <a:gd name="connsiteY42" fmla="*/ 2179599 h 3205293"/>
              <a:gd name="connsiteX43" fmla="*/ 5489619 w 6127847"/>
              <a:gd name="connsiteY43" fmla="*/ 2179599 h 3205293"/>
              <a:gd name="connsiteX44" fmla="*/ 5617190 w 6127847"/>
              <a:gd name="connsiteY44" fmla="*/ 2179599 h 3205293"/>
              <a:gd name="connsiteX45" fmla="*/ 5744772 w 6127847"/>
              <a:gd name="connsiteY45" fmla="*/ 2179599 h 3205293"/>
              <a:gd name="connsiteX46" fmla="*/ 5872343 w 6127847"/>
              <a:gd name="connsiteY46" fmla="*/ 2211652 h 3205293"/>
              <a:gd name="connsiteX47" fmla="*/ 6000276 w 6127847"/>
              <a:gd name="connsiteY47" fmla="*/ 2211652 h 3205293"/>
              <a:gd name="connsiteX48" fmla="*/ 6127847 w 6127847"/>
              <a:gd name="connsiteY48" fmla="*/ 2211652 h 3205293"/>
              <a:gd name="connsiteX49" fmla="*/ 6127847 w 6127847"/>
              <a:gd name="connsiteY49" fmla="*/ 3205293 h 3205293"/>
              <a:gd name="connsiteX50" fmla="*/ 6000276 w 6127847"/>
              <a:gd name="connsiteY50" fmla="*/ 3205293 h 3205293"/>
              <a:gd name="connsiteX51" fmla="*/ 5872343 w 6127847"/>
              <a:gd name="connsiteY51" fmla="*/ 3205293 h 3205293"/>
              <a:gd name="connsiteX52" fmla="*/ 5744772 w 6127847"/>
              <a:gd name="connsiteY52" fmla="*/ 3205293 h 3205293"/>
              <a:gd name="connsiteX53" fmla="*/ 5617190 w 6127847"/>
              <a:gd name="connsiteY53" fmla="*/ 3205293 h 3205293"/>
              <a:gd name="connsiteX54" fmla="*/ 5489619 w 6127847"/>
              <a:gd name="connsiteY54" fmla="*/ 3205293 h 3205293"/>
              <a:gd name="connsiteX55" fmla="*/ 5361695 w 6127847"/>
              <a:gd name="connsiteY55" fmla="*/ 3205293 h 3205293"/>
              <a:gd name="connsiteX56" fmla="*/ 5234114 w 6127847"/>
              <a:gd name="connsiteY56" fmla="*/ 3205293 h 3205293"/>
              <a:gd name="connsiteX57" fmla="*/ 5106543 w 6127847"/>
              <a:gd name="connsiteY57" fmla="*/ 3205293 h 3205293"/>
              <a:gd name="connsiteX58" fmla="*/ 4978961 w 6127847"/>
              <a:gd name="connsiteY58" fmla="*/ 3205293 h 3205293"/>
              <a:gd name="connsiteX59" fmla="*/ 4851038 w 6127847"/>
              <a:gd name="connsiteY59" fmla="*/ 3205293 h 3205293"/>
              <a:gd name="connsiteX60" fmla="*/ 4723457 w 6127847"/>
              <a:gd name="connsiteY60" fmla="*/ 3205293 h 3205293"/>
              <a:gd name="connsiteX61" fmla="*/ 4595886 w 6127847"/>
              <a:gd name="connsiteY61" fmla="*/ 3205293 h 3205293"/>
              <a:gd name="connsiteX62" fmla="*/ 4468314 w 6127847"/>
              <a:gd name="connsiteY62" fmla="*/ 3205293 h 3205293"/>
              <a:gd name="connsiteX63" fmla="*/ 4340381 w 6127847"/>
              <a:gd name="connsiteY63" fmla="*/ 3205293 h 3205293"/>
              <a:gd name="connsiteX64" fmla="*/ 4212809 w 6127847"/>
              <a:gd name="connsiteY64" fmla="*/ 3205293 h 3205293"/>
              <a:gd name="connsiteX65" fmla="*/ 4085228 w 6127847"/>
              <a:gd name="connsiteY65" fmla="*/ 3205293 h 3205293"/>
              <a:gd name="connsiteX66" fmla="*/ 3957657 w 6127847"/>
              <a:gd name="connsiteY66" fmla="*/ 3205293 h 3205293"/>
              <a:gd name="connsiteX67" fmla="*/ 3829733 w 6127847"/>
              <a:gd name="connsiteY67" fmla="*/ 3205293 h 3205293"/>
              <a:gd name="connsiteX68" fmla="*/ 3702152 w 6127847"/>
              <a:gd name="connsiteY68" fmla="*/ 3205293 h 3205293"/>
              <a:gd name="connsiteX69" fmla="*/ 3574581 w 6127847"/>
              <a:gd name="connsiteY69" fmla="*/ 3205293 h 3205293"/>
              <a:gd name="connsiteX70" fmla="*/ 3447000 w 6127847"/>
              <a:gd name="connsiteY70" fmla="*/ 3205293 h 3205293"/>
              <a:gd name="connsiteX71" fmla="*/ 3319076 w 6127847"/>
              <a:gd name="connsiteY71" fmla="*/ 3205293 h 3205293"/>
              <a:gd name="connsiteX72" fmla="*/ 3191495 w 6127847"/>
              <a:gd name="connsiteY72" fmla="*/ 3205293 h 3205293"/>
              <a:gd name="connsiteX73" fmla="*/ 3063924 w 6127847"/>
              <a:gd name="connsiteY73" fmla="*/ 3205293 h 3205293"/>
              <a:gd name="connsiteX74" fmla="*/ 2936352 w 6127847"/>
              <a:gd name="connsiteY74" fmla="*/ 3205293 h 3205293"/>
              <a:gd name="connsiteX75" fmla="*/ 2808419 w 6127847"/>
              <a:gd name="connsiteY75" fmla="*/ 3205293 h 3205293"/>
              <a:gd name="connsiteX76" fmla="*/ 2680848 w 6127847"/>
              <a:gd name="connsiteY76" fmla="*/ 3205293 h 3205293"/>
              <a:gd name="connsiteX77" fmla="*/ 2553267 w 6127847"/>
              <a:gd name="connsiteY77" fmla="*/ 3205293 h 3205293"/>
              <a:gd name="connsiteX78" fmla="*/ 2425695 w 6127847"/>
              <a:gd name="connsiteY78" fmla="*/ 3205293 h 3205293"/>
              <a:gd name="connsiteX79" fmla="*/ 6102276 w 6127847"/>
              <a:gd name="connsiteY79" fmla="*/ 15497 h 3205293"/>
              <a:gd name="connsiteX80" fmla="*/ 0 w 6127847"/>
              <a:gd name="connsiteY80" fmla="*/ 0 h 3205293"/>
              <a:gd name="connsiteX0" fmla="*/ 0 w 6127847"/>
              <a:gd name="connsiteY0" fmla="*/ 0 h 3205293"/>
              <a:gd name="connsiteX1" fmla="*/ 127576 w 6127847"/>
              <a:gd name="connsiteY1" fmla="*/ 32053 h 3205293"/>
              <a:gd name="connsiteX2" fmla="*/ 255153 w 6127847"/>
              <a:gd name="connsiteY2" fmla="*/ 64106 h 3205293"/>
              <a:gd name="connsiteX3" fmla="*/ 383078 w 6127847"/>
              <a:gd name="connsiteY3" fmla="*/ 96159 h 3205293"/>
              <a:gd name="connsiteX4" fmla="*/ 510654 w 6127847"/>
              <a:gd name="connsiteY4" fmla="*/ 160265 h 3205293"/>
              <a:gd name="connsiteX5" fmla="*/ 638231 w 6127847"/>
              <a:gd name="connsiteY5" fmla="*/ 192318 h 3205293"/>
              <a:gd name="connsiteX6" fmla="*/ 765806 w 6127847"/>
              <a:gd name="connsiteY6" fmla="*/ 288476 h 3205293"/>
              <a:gd name="connsiteX7" fmla="*/ 893731 w 6127847"/>
              <a:gd name="connsiteY7" fmla="*/ 352582 h 3205293"/>
              <a:gd name="connsiteX8" fmla="*/ 1021305 w 6127847"/>
              <a:gd name="connsiteY8" fmla="*/ 448741 h 3205293"/>
              <a:gd name="connsiteX9" fmla="*/ 1148886 w 6127847"/>
              <a:gd name="connsiteY9" fmla="*/ 544900 h 3205293"/>
              <a:gd name="connsiteX10" fmla="*/ 1276457 w 6127847"/>
              <a:gd name="connsiteY10" fmla="*/ 576953 h 3205293"/>
              <a:gd name="connsiteX11" fmla="*/ 1404390 w 6127847"/>
              <a:gd name="connsiteY11" fmla="*/ 641059 h 3205293"/>
              <a:gd name="connsiteX12" fmla="*/ 1531962 w 6127847"/>
              <a:gd name="connsiteY12" fmla="*/ 737217 h 3205293"/>
              <a:gd name="connsiteX13" fmla="*/ 1659533 w 6127847"/>
              <a:gd name="connsiteY13" fmla="*/ 801323 h 3205293"/>
              <a:gd name="connsiteX14" fmla="*/ 1787114 w 6127847"/>
              <a:gd name="connsiteY14" fmla="*/ 897482 h 3205293"/>
              <a:gd name="connsiteX15" fmla="*/ 1915038 w 6127847"/>
              <a:gd name="connsiteY15" fmla="*/ 961588 h 3205293"/>
              <a:gd name="connsiteX16" fmla="*/ 2042619 w 6127847"/>
              <a:gd name="connsiteY16" fmla="*/ 1025694 h 3205293"/>
              <a:gd name="connsiteX17" fmla="*/ 2170191 w 6127847"/>
              <a:gd name="connsiteY17" fmla="*/ 1089800 h 3205293"/>
              <a:gd name="connsiteX18" fmla="*/ 2297771 w 6127847"/>
              <a:gd name="connsiteY18" fmla="*/ 1121853 h 3205293"/>
              <a:gd name="connsiteX19" fmla="*/ 2425695 w 6127847"/>
              <a:gd name="connsiteY19" fmla="*/ 1153906 h 3205293"/>
              <a:gd name="connsiteX20" fmla="*/ 2553267 w 6127847"/>
              <a:gd name="connsiteY20" fmla="*/ 1185959 h 3205293"/>
              <a:gd name="connsiteX21" fmla="*/ 2680848 w 6127847"/>
              <a:gd name="connsiteY21" fmla="*/ 1218011 h 3205293"/>
              <a:gd name="connsiteX22" fmla="*/ 2808419 w 6127847"/>
              <a:gd name="connsiteY22" fmla="*/ 1282117 h 3205293"/>
              <a:gd name="connsiteX23" fmla="*/ 2936352 w 6127847"/>
              <a:gd name="connsiteY23" fmla="*/ 1346223 h 3205293"/>
              <a:gd name="connsiteX24" fmla="*/ 3063924 w 6127847"/>
              <a:gd name="connsiteY24" fmla="*/ 1410329 h 3205293"/>
              <a:gd name="connsiteX25" fmla="*/ 3191495 w 6127847"/>
              <a:gd name="connsiteY25" fmla="*/ 1474435 h 3205293"/>
              <a:gd name="connsiteX26" fmla="*/ 3319076 w 6127847"/>
              <a:gd name="connsiteY26" fmla="*/ 1506488 h 3205293"/>
              <a:gd name="connsiteX27" fmla="*/ 3447000 w 6127847"/>
              <a:gd name="connsiteY27" fmla="*/ 1538541 h 3205293"/>
              <a:gd name="connsiteX28" fmla="*/ 3574581 w 6127847"/>
              <a:gd name="connsiteY28" fmla="*/ 1602647 h 3205293"/>
              <a:gd name="connsiteX29" fmla="*/ 3702152 w 6127847"/>
              <a:gd name="connsiteY29" fmla="*/ 1634699 h 3205293"/>
              <a:gd name="connsiteX30" fmla="*/ 3829733 w 6127847"/>
              <a:gd name="connsiteY30" fmla="*/ 1698805 h 3205293"/>
              <a:gd name="connsiteX31" fmla="*/ 3957657 w 6127847"/>
              <a:gd name="connsiteY31" fmla="*/ 1730858 h 3205293"/>
              <a:gd name="connsiteX32" fmla="*/ 4085228 w 6127847"/>
              <a:gd name="connsiteY32" fmla="*/ 1794964 h 3205293"/>
              <a:gd name="connsiteX33" fmla="*/ 4212809 w 6127847"/>
              <a:gd name="connsiteY33" fmla="*/ 1794964 h 3205293"/>
              <a:gd name="connsiteX34" fmla="*/ 4340381 w 6127847"/>
              <a:gd name="connsiteY34" fmla="*/ 1827017 h 3205293"/>
              <a:gd name="connsiteX35" fmla="*/ 4468314 w 6127847"/>
              <a:gd name="connsiteY35" fmla="*/ 1859070 h 3205293"/>
              <a:gd name="connsiteX36" fmla="*/ 4595886 w 6127847"/>
              <a:gd name="connsiteY36" fmla="*/ 1891123 h 3205293"/>
              <a:gd name="connsiteX37" fmla="*/ 4723457 w 6127847"/>
              <a:gd name="connsiteY37" fmla="*/ 1923176 h 3205293"/>
              <a:gd name="connsiteX38" fmla="*/ 4851038 w 6127847"/>
              <a:gd name="connsiteY38" fmla="*/ 1955229 h 3205293"/>
              <a:gd name="connsiteX39" fmla="*/ 4978961 w 6127847"/>
              <a:gd name="connsiteY39" fmla="*/ 2019335 h 3205293"/>
              <a:gd name="connsiteX40" fmla="*/ 5106543 w 6127847"/>
              <a:gd name="connsiteY40" fmla="*/ 2083441 h 3205293"/>
              <a:gd name="connsiteX41" fmla="*/ 5234114 w 6127847"/>
              <a:gd name="connsiteY41" fmla="*/ 2147546 h 3205293"/>
              <a:gd name="connsiteX42" fmla="*/ 5361695 w 6127847"/>
              <a:gd name="connsiteY42" fmla="*/ 2179599 h 3205293"/>
              <a:gd name="connsiteX43" fmla="*/ 5489619 w 6127847"/>
              <a:gd name="connsiteY43" fmla="*/ 2179599 h 3205293"/>
              <a:gd name="connsiteX44" fmla="*/ 5617190 w 6127847"/>
              <a:gd name="connsiteY44" fmla="*/ 2179599 h 3205293"/>
              <a:gd name="connsiteX45" fmla="*/ 5744772 w 6127847"/>
              <a:gd name="connsiteY45" fmla="*/ 2179599 h 3205293"/>
              <a:gd name="connsiteX46" fmla="*/ 5872343 w 6127847"/>
              <a:gd name="connsiteY46" fmla="*/ 2211652 h 3205293"/>
              <a:gd name="connsiteX47" fmla="*/ 6000276 w 6127847"/>
              <a:gd name="connsiteY47" fmla="*/ 2211652 h 3205293"/>
              <a:gd name="connsiteX48" fmla="*/ 6127847 w 6127847"/>
              <a:gd name="connsiteY48" fmla="*/ 2211652 h 3205293"/>
              <a:gd name="connsiteX49" fmla="*/ 6127847 w 6127847"/>
              <a:gd name="connsiteY49" fmla="*/ 3205293 h 3205293"/>
              <a:gd name="connsiteX50" fmla="*/ 6000276 w 6127847"/>
              <a:gd name="connsiteY50" fmla="*/ 3205293 h 3205293"/>
              <a:gd name="connsiteX51" fmla="*/ 5872343 w 6127847"/>
              <a:gd name="connsiteY51" fmla="*/ 3205293 h 3205293"/>
              <a:gd name="connsiteX52" fmla="*/ 5744772 w 6127847"/>
              <a:gd name="connsiteY52" fmla="*/ 3205293 h 3205293"/>
              <a:gd name="connsiteX53" fmla="*/ 5617190 w 6127847"/>
              <a:gd name="connsiteY53" fmla="*/ 3205293 h 3205293"/>
              <a:gd name="connsiteX54" fmla="*/ 5489619 w 6127847"/>
              <a:gd name="connsiteY54" fmla="*/ 3205293 h 3205293"/>
              <a:gd name="connsiteX55" fmla="*/ 5361695 w 6127847"/>
              <a:gd name="connsiteY55" fmla="*/ 3205293 h 3205293"/>
              <a:gd name="connsiteX56" fmla="*/ 5234114 w 6127847"/>
              <a:gd name="connsiteY56" fmla="*/ 3205293 h 3205293"/>
              <a:gd name="connsiteX57" fmla="*/ 5106543 w 6127847"/>
              <a:gd name="connsiteY57" fmla="*/ 3205293 h 3205293"/>
              <a:gd name="connsiteX58" fmla="*/ 4978961 w 6127847"/>
              <a:gd name="connsiteY58" fmla="*/ 3205293 h 3205293"/>
              <a:gd name="connsiteX59" fmla="*/ 4851038 w 6127847"/>
              <a:gd name="connsiteY59" fmla="*/ 3205293 h 3205293"/>
              <a:gd name="connsiteX60" fmla="*/ 4723457 w 6127847"/>
              <a:gd name="connsiteY60" fmla="*/ 3205293 h 3205293"/>
              <a:gd name="connsiteX61" fmla="*/ 4595886 w 6127847"/>
              <a:gd name="connsiteY61" fmla="*/ 3205293 h 3205293"/>
              <a:gd name="connsiteX62" fmla="*/ 4468314 w 6127847"/>
              <a:gd name="connsiteY62" fmla="*/ 3205293 h 3205293"/>
              <a:gd name="connsiteX63" fmla="*/ 4340381 w 6127847"/>
              <a:gd name="connsiteY63" fmla="*/ 3205293 h 3205293"/>
              <a:gd name="connsiteX64" fmla="*/ 4212809 w 6127847"/>
              <a:gd name="connsiteY64" fmla="*/ 3205293 h 3205293"/>
              <a:gd name="connsiteX65" fmla="*/ 4085228 w 6127847"/>
              <a:gd name="connsiteY65" fmla="*/ 3205293 h 3205293"/>
              <a:gd name="connsiteX66" fmla="*/ 3957657 w 6127847"/>
              <a:gd name="connsiteY66" fmla="*/ 3205293 h 3205293"/>
              <a:gd name="connsiteX67" fmla="*/ 3829733 w 6127847"/>
              <a:gd name="connsiteY67" fmla="*/ 3205293 h 3205293"/>
              <a:gd name="connsiteX68" fmla="*/ 3702152 w 6127847"/>
              <a:gd name="connsiteY68" fmla="*/ 3205293 h 3205293"/>
              <a:gd name="connsiteX69" fmla="*/ 3574581 w 6127847"/>
              <a:gd name="connsiteY69" fmla="*/ 3205293 h 3205293"/>
              <a:gd name="connsiteX70" fmla="*/ 3447000 w 6127847"/>
              <a:gd name="connsiteY70" fmla="*/ 3205293 h 3205293"/>
              <a:gd name="connsiteX71" fmla="*/ 3319076 w 6127847"/>
              <a:gd name="connsiteY71" fmla="*/ 3205293 h 3205293"/>
              <a:gd name="connsiteX72" fmla="*/ 3191495 w 6127847"/>
              <a:gd name="connsiteY72" fmla="*/ 3205293 h 3205293"/>
              <a:gd name="connsiteX73" fmla="*/ 3063924 w 6127847"/>
              <a:gd name="connsiteY73" fmla="*/ 3205293 h 3205293"/>
              <a:gd name="connsiteX74" fmla="*/ 2936352 w 6127847"/>
              <a:gd name="connsiteY74" fmla="*/ 3205293 h 3205293"/>
              <a:gd name="connsiteX75" fmla="*/ 2808419 w 6127847"/>
              <a:gd name="connsiteY75" fmla="*/ 3205293 h 3205293"/>
              <a:gd name="connsiteX76" fmla="*/ 2680848 w 6127847"/>
              <a:gd name="connsiteY76" fmla="*/ 3205293 h 3205293"/>
              <a:gd name="connsiteX77" fmla="*/ 2553267 w 6127847"/>
              <a:gd name="connsiteY77" fmla="*/ 3205293 h 3205293"/>
              <a:gd name="connsiteX78" fmla="*/ 6102276 w 6127847"/>
              <a:gd name="connsiteY78" fmla="*/ 15497 h 3205293"/>
              <a:gd name="connsiteX79" fmla="*/ 0 w 6127847"/>
              <a:gd name="connsiteY79" fmla="*/ 0 h 3205293"/>
              <a:gd name="connsiteX0" fmla="*/ 0 w 6127847"/>
              <a:gd name="connsiteY0" fmla="*/ 0 h 3205293"/>
              <a:gd name="connsiteX1" fmla="*/ 127576 w 6127847"/>
              <a:gd name="connsiteY1" fmla="*/ 32053 h 3205293"/>
              <a:gd name="connsiteX2" fmla="*/ 255153 w 6127847"/>
              <a:gd name="connsiteY2" fmla="*/ 64106 h 3205293"/>
              <a:gd name="connsiteX3" fmla="*/ 383078 w 6127847"/>
              <a:gd name="connsiteY3" fmla="*/ 96159 h 3205293"/>
              <a:gd name="connsiteX4" fmla="*/ 510654 w 6127847"/>
              <a:gd name="connsiteY4" fmla="*/ 160265 h 3205293"/>
              <a:gd name="connsiteX5" fmla="*/ 638231 w 6127847"/>
              <a:gd name="connsiteY5" fmla="*/ 192318 h 3205293"/>
              <a:gd name="connsiteX6" fmla="*/ 765806 w 6127847"/>
              <a:gd name="connsiteY6" fmla="*/ 288476 h 3205293"/>
              <a:gd name="connsiteX7" fmla="*/ 893731 w 6127847"/>
              <a:gd name="connsiteY7" fmla="*/ 352582 h 3205293"/>
              <a:gd name="connsiteX8" fmla="*/ 1021305 w 6127847"/>
              <a:gd name="connsiteY8" fmla="*/ 448741 h 3205293"/>
              <a:gd name="connsiteX9" fmla="*/ 1148886 w 6127847"/>
              <a:gd name="connsiteY9" fmla="*/ 544900 h 3205293"/>
              <a:gd name="connsiteX10" fmla="*/ 1276457 w 6127847"/>
              <a:gd name="connsiteY10" fmla="*/ 576953 h 3205293"/>
              <a:gd name="connsiteX11" fmla="*/ 1404390 w 6127847"/>
              <a:gd name="connsiteY11" fmla="*/ 641059 h 3205293"/>
              <a:gd name="connsiteX12" fmla="*/ 1531962 w 6127847"/>
              <a:gd name="connsiteY12" fmla="*/ 737217 h 3205293"/>
              <a:gd name="connsiteX13" fmla="*/ 1659533 w 6127847"/>
              <a:gd name="connsiteY13" fmla="*/ 801323 h 3205293"/>
              <a:gd name="connsiteX14" fmla="*/ 1787114 w 6127847"/>
              <a:gd name="connsiteY14" fmla="*/ 897482 h 3205293"/>
              <a:gd name="connsiteX15" fmla="*/ 1915038 w 6127847"/>
              <a:gd name="connsiteY15" fmla="*/ 961588 h 3205293"/>
              <a:gd name="connsiteX16" fmla="*/ 2042619 w 6127847"/>
              <a:gd name="connsiteY16" fmla="*/ 1025694 h 3205293"/>
              <a:gd name="connsiteX17" fmla="*/ 2170191 w 6127847"/>
              <a:gd name="connsiteY17" fmla="*/ 1089800 h 3205293"/>
              <a:gd name="connsiteX18" fmla="*/ 2297771 w 6127847"/>
              <a:gd name="connsiteY18" fmla="*/ 1121853 h 3205293"/>
              <a:gd name="connsiteX19" fmla="*/ 2425695 w 6127847"/>
              <a:gd name="connsiteY19" fmla="*/ 1153906 h 3205293"/>
              <a:gd name="connsiteX20" fmla="*/ 2553267 w 6127847"/>
              <a:gd name="connsiteY20" fmla="*/ 1185959 h 3205293"/>
              <a:gd name="connsiteX21" fmla="*/ 2680848 w 6127847"/>
              <a:gd name="connsiteY21" fmla="*/ 1218011 h 3205293"/>
              <a:gd name="connsiteX22" fmla="*/ 2808419 w 6127847"/>
              <a:gd name="connsiteY22" fmla="*/ 1282117 h 3205293"/>
              <a:gd name="connsiteX23" fmla="*/ 2936352 w 6127847"/>
              <a:gd name="connsiteY23" fmla="*/ 1346223 h 3205293"/>
              <a:gd name="connsiteX24" fmla="*/ 3063924 w 6127847"/>
              <a:gd name="connsiteY24" fmla="*/ 1410329 h 3205293"/>
              <a:gd name="connsiteX25" fmla="*/ 3191495 w 6127847"/>
              <a:gd name="connsiteY25" fmla="*/ 1474435 h 3205293"/>
              <a:gd name="connsiteX26" fmla="*/ 3319076 w 6127847"/>
              <a:gd name="connsiteY26" fmla="*/ 1506488 h 3205293"/>
              <a:gd name="connsiteX27" fmla="*/ 3447000 w 6127847"/>
              <a:gd name="connsiteY27" fmla="*/ 1538541 h 3205293"/>
              <a:gd name="connsiteX28" fmla="*/ 3574581 w 6127847"/>
              <a:gd name="connsiteY28" fmla="*/ 1602647 h 3205293"/>
              <a:gd name="connsiteX29" fmla="*/ 3702152 w 6127847"/>
              <a:gd name="connsiteY29" fmla="*/ 1634699 h 3205293"/>
              <a:gd name="connsiteX30" fmla="*/ 3829733 w 6127847"/>
              <a:gd name="connsiteY30" fmla="*/ 1698805 h 3205293"/>
              <a:gd name="connsiteX31" fmla="*/ 3957657 w 6127847"/>
              <a:gd name="connsiteY31" fmla="*/ 1730858 h 3205293"/>
              <a:gd name="connsiteX32" fmla="*/ 4085228 w 6127847"/>
              <a:gd name="connsiteY32" fmla="*/ 1794964 h 3205293"/>
              <a:gd name="connsiteX33" fmla="*/ 4212809 w 6127847"/>
              <a:gd name="connsiteY33" fmla="*/ 1794964 h 3205293"/>
              <a:gd name="connsiteX34" fmla="*/ 4340381 w 6127847"/>
              <a:gd name="connsiteY34" fmla="*/ 1827017 h 3205293"/>
              <a:gd name="connsiteX35" fmla="*/ 4468314 w 6127847"/>
              <a:gd name="connsiteY35" fmla="*/ 1859070 h 3205293"/>
              <a:gd name="connsiteX36" fmla="*/ 4595886 w 6127847"/>
              <a:gd name="connsiteY36" fmla="*/ 1891123 h 3205293"/>
              <a:gd name="connsiteX37" fmla="*/ 4723457 w 6127847"/>
              <a:gd name="connsiteY37" fmla="*/ 1923176 h 3205293"/>
              <a:gd name="connsiteX38" fmla="*/ 4851038 w 6127847"/>
              <a:gd name="connsiteY38" fmla="*/ 1955229 h 3205293"/>
              <a:gd name="connsiteX39" fmla="*/ 4978961 w 6127847"/>
              <a:gd name="connsiteY39" fmla="*/ 2019335 h 3205293"/>
              <a:gd name="connsiteX40" fmla="*/ 5106543 w 6127847"/>
              <a:gd name="connsiteY40" fmla="*/ 2083441 h 3205293"/>
              <a:gd name="connsiteX41" fmla="*/ 5234114 w 6127847"/>
              <a:gd name="connsiteY41" fmla="*/ 2147546 h 3205293"/>
              <a:gd name="connsiteX42" fmla="*/ 5361695 w 6127847"/>
              <a:gd name="connsiteY42" fmla="*/ 2179599 h 3205293"/>
              <a:gd name="connsiteX43" fmla="*/ 5489619 w 6127847"/>
              <a:gd name="connsiteY43" fmla="*/ 2179599 h 3205293"/>
              <a:gd name="connsiteX44" fmla="*/ 5617190 w 6127847"/>
              <a:gd name="connsiteY44" fmla="*/ 2179599 h 3205293"/>
              <a:gd name="connsiteX45" fmla="*/ 5744772 w 6127847"/>
              <a:gd name="connsiteY45" fmla="*/ 2179599 h 3205293"/>
              <a:gd name="connsiteX46" fmla="*/ 5872343 w 6127847"/>
              <a:gd name="connsiteY46" fmla="*/ 2211652 h 3205293"/>
              <a:gd name="connsiteX47" fmla="*/ 6000276 w 6127847"/>
              <a:gd name="connsiteY47" fmla="*/ 2211652 h 3205293"/>
              <a:gd name="connsiteX48" fmla="*/ 6127847 w 6127847"/>
              <a:gd name="connsiteY48" fmla="*/ 2211652 h 3205293"/>
              <a:gd name="connsiteX49" fmla="*/ 6127847 w 6127847"/>
              <a:gd name="connsiteY49" fmla="*/ 3205293 h 3205293"/>
              <a:gd name="connsiteX50" fmla="*/ 6000276 w 6127847"/>
              <a:gd name="connsiteY50" fmla="*/ 3205293 h 3205293"/>
              <a:gd name="connsiteX51" fmla="*/ 5872343 w 6127847"/>
              <a:gd name="connsiteY51" fmla="*/ 3205293 h 3205293"/>
              <a:gd name="connsiteX52" fmla="*/ 5744772 w 6127847"/>
              <a:gd name="connsiteY52" fmla="*/ 3205293 h 3205293"/>
              <a:gd name="connsiteX53" fmla="*/ 5617190 w 6127847"/>
              <a:gd name="connsiteY53" fmla="*/ 3205293 h 3205293"/>
              <a:gd name="connsiteX54" fmla="*/ 5489619 w 6127847"/>
              <a:gd name="connsiteY54" fmla="*/ 3205293 h 3205293"/>
              <a:gd name="connsiteX55" fmla="*/ 5361695 w 6127847"/>
              <a:gd name="connsiteY55" fmla="*/ 3205293 h 3205293"/>
              <a:gd name="connsiteX56" fmla="*/ 5234114 w 6127847"/>
              <a:gd name="connsiteY56" fmla="*/ 3205293 h 3205293"/>
              <a:gd name="connsiteX57" fmla="*/ 5106543 w 6127847"/>
              <a:gd name="connsiteY57" fmla="*/ 3205293 h 3205293"/>
              <a:gd name="connsiteX58" fmla="*/ 4978961 w 6127847"/>
              <a:gd name="connsiteY58" fmla="*/ 3205293 h 3205293"/>
              <a:gd name="connsiteX59" fmla="*/ 4851038 w 6127847"/>
              <a:gd name="connsiteY59" fmla="*/ 3205293 h 3205293"/>
              <a:gd name="connsiteX60" fmla="*/ 4723457 w 6127847"/>
              <a:gd name="connsiteY60" fmla="*/ 3205293 h 3205293"/>
              <a:gd name="connsiteX61" fmla="*/ 4595886 w 6127847"/>
              <a:gd name="connsiteY61" fmla="*/ 3205293 h 3205293"/>
              <a:gd name="connsiteX62" fmla="*/ 4468314 w 6127847"/>
              <a:gd name="connsiteY62" fmla="*/ 3205293 h 3205293"/>
              <a:gd name="connsiteX63" fmla="*/ 4340381 w 6127847"/>
              <a:gd name="connsiteY63" fmla="*/ 3205293 h 3205293"/>
              <a:gd name="connsiteX64" fmla="*/ 4212809 w 6127847"/>
              <a:gd name="connsiteY64" fmla="*/ 3205293 h 3205293"/>
              <a:gd name="connsiteX65" fmla="*/ 4085228 w 6127847"/>
              <a:gd name="connsiteY65" fmla="*/ 3205293 h 3205293"/>
              <a:gd name="connsiteX66" fmla="*/ 3957657 w 6127847"/>
              <a:gd name="connsiteY66" fmla="*/ 3205293 h 3205293"/>
              <a:gd name="connsiteX67" fmla="*/ 3829733 w 6127847"/>
              <a:gd name="connsiteY67" fmla="*/ 3205293 h 3205293"/>
              <a:gd name="connsiteX68" fmla="*/ 3702152 w 6127847"/>
              <a:gd name="connsiteY68" fmla="*/ 3205293 h 3205293"/>
              <a:gd name="connsiteX69" fmla="*/ 3574581 w 6127847"/>
              <a:gd name="connsiteY69" fmla="*/ 3205293 h 3205293"/>
              <a:gd name="connsiteX70" fmla="*/ 3447000 w 6127847"/>
              <a:gd name="connsiteY70" fmla="*/ 3205293 h 3205293"/>
              <a:gd name="connsiteX71" fmla="*/ 3319076 w 6127847"/>
              <a:gd name="connsiteY71" fmla="*/ 3205293 h 3205293"/>
              <a:gd name="connsiteX72" fmla="*/ 3191495 w 6127847"/>
              <a:gd name="connsiteY72" fmla="*/ 3205293 h 3205293"/>
              <a:gd name="connsiteX73" fmla="*/ 3063924 w 6127847"/>
              <a:gd name="connsiteY73" fmla="*/ 3205293 h 3205293"/>
              <a:gd name="connsiteX74" fmla="*/ 2936352 w 6127847"/>
              <a:gd name="connsiteY74" fmla="*/ 3205293 h 3205293"/>
              <a:gd name="connsiteX75" fmla="*/ 2808419 w 6127847"/>
              <a:gd name="connsiteY75" fmla="*/ 3205293 h 3205293"/>
              <a:gd name="connsiteX76" fmla="*/ 2680848 w 6127847"/>
              <a:gd name="connsiteY76" fmla="*/ 3205293 h 3205293"/>
              <a:gd name="connsiteX77" fmla="*/ 6102276 w 6127847"/>
              <a:gd name="connsiteY77" fmla="*/ 15497 h 3205293"/>
              <a:gd name="connsiteX78" fmla="*/ 0 w 6127847"/>
              <a:gd name="connsiteY78" fmla="*/ 0 h 3205293"/>
              <a:gd name="connsiteX0" fmla="*/ 0 w 6127847"/>
              <a:gd name="connsiteY0" fmla="*/ 0 h 3205293"/>
              <a:gd name="connsiteX1" fmla="*/ 127576 w 6127847"/>
              <a:gd name="connsiteY1" fmla="*/ 32053 h 3205293"/>
              <a:gd name="connsiteX2" fmla="*/ 255153 w 6127847"/>
              <a:gd name="connsiteY2" fmla="*/ 64106 h 3205293"/>
              <a:gd name="connsiteX3" fmla="*/ 383078 w 6127847"/>
              <a:gd name="connsiteY3" fmla="*/ 96159 h 3205293"/>
              <a:gd name="connsiteX4" fmla="*/ 510654 w 6127847"/>
              <a:gd name="connsiteY4" fmla="*/ 160265 h 3205293"/>
              <a:gd name="connsiteX5" fmla="*/ 638231 w 6127847"/>
              <a:gd name="connsiteY5" fmla="*/ 192318 h 3205293"/>
              <a:gd name="connsiteX6" fmla="*/ 765806 w 6127847"/>
              <a:gd name="connsiteY6" fmla="*/ 288476 h 3205293"/>
              <a:gd name="connsiteX7" fmla="*/ 893731 w 6127847"/>
              <a:gd name="connsiteY7" fmla="*/ 352582 h 3205293"/>
              <a:gd name="connsiteX8" fmla="*/ 1021305 w 6127847"/>
              <a:gd name="connsiteY8" fmla="*/ 448741 h 3205293"/>
              <a:gd name="connsiteX9" fmla="*/ 1148886 w 6127847"/>
              <a:gd name="connsiteY9" fmla="*/ 544900 h 3205293"/>
              <a:gd name="connsiteX10" fmla="*/ 1276457 w 6127847"/>
              <a:gd name="connsiteY10" fmla="*/ 576953 h 3205293"/>
              <a:gd name="connsiteX11" fmla="*/ 1404390 w 6127847"/>
              <a:gd name="connsiteY11" fmla="*/ 641059 h 3205293"/>
              <a:gd name="connsiteX12" fmla="*/ 1531962 w 6127847"/>
              <a:gd name="connsiteY12" fmla="*/ 737217 h 3205293"/>
              <a:gd name="connsiteX13" fmla="*/ 1659533 w 6127847"/>
              <a:gd name="connsiteY13" fmla="*/ 801323 h 3205293"/>
              <a:gd name="connsiteX14" fmla="*/ 1787114 w 6127847"/>
              <a:gd name="connsiteY14" fmla="*/ 897482 h 3205293"/>
              <a:gd name="connsiteX15" fmla="*/ 1915038 w 6127847"/>
              <a:gd name="connsiteY15" fmla="*/ 961588 h 3205293"/>
              <a:gd name="connsiteX16" fmla="*/ 2042619 w 6127847"/>
              <a:gd name="connsiteY16" fmla="*/ 1025694 h 3205293"/>
              <a:gd name="connsiteX17" fmla="*/ 2170191 w 6127847"/>
              <a:gd name="connsiteY17" fmla="*/ 1089800 h 3205293"/>
              <a:gd name="connsiteX18" fmla="*/ 2297771 w 6127847"/>
              <a:gd name="connsiteY18" fmla="*/ 1121853 h 3205293"/>
              <a:gd name="connsiteX19" fmla="*/ 2425695 w 6127847"/>
              <a:gd name="connsiteY19" fmla="*/ 1153906 h 3205293"/>
              <a:gd name="connsiteX20" fmla="*/ 2553267 w 6127847"/>
              <a:gd name="connsiteY20" fmla="*/ 1185959 h 3205293"/>
              <a:gd name="connsiteX21" fmla="*/ 2680848 w 6127847"/>
              <a:gd name="connsiteY21" fmla="*/ 1218011 h 3205293"/>
              <a:gd name="connsiteX22" fmla="*/ 2808419 w 6127847"/>
              <a:gd name="connsiteY22" fmla="*/ 1282117 h 3205293"/>
              <a:gd name="connsiteX23" fmla="*/ 2936352 w 6127847"/>
              <a:gd name="connsiteY23" fmla="*/ 1346223 h 3205293"/>
              <a:gd name="connsiteX24" fmla="*/ 3063924 w 6127847"/>
              <a:gd name="connsiteY24" fmla="*/ 1410329 h 3205293"/>
              <a:gd name="connsiteX25" fmla="*/ 3191495 w 6127847"/>
              <a:gd name="connsiteY25" fmla="*/ 1474435 h 3205293"/>
              <a:gd name="connsiteX26" fmla="*/ 3319076 w 6127847"/>
              <a:gd name="connsiteY26" fmla="*/ 1506488 h 3205293"/>
              <a:gd name="connsiteX27" fmla="*/ 3447000 w 6127847"/>
              <a:gd name="connsiteY27" fmla="*/ 1538541 h 3205293"/>
              <a:gd name="connsiteX28" fmla="*/ 3574581 w 6127847"/>
              <a:gd name="connsiteY28" fmla="*/ 1602647 h 3205293"/>
              <a:gd name="connsiteX29" fmla="*/ 3702152 w 6127847"/>
              <a:gd name="connsiteY29" fmla="*/ 1634699 h 3205293"/>
              <a:gd name="connsiteX30" fmla="*/ 3829733 w 6127847"/>
              <a:gd name="connsiteY30" fmla="*/ 1698805 h 3205293"/>
              <a:gd name="connsiteX31" fmla="*/ 3957657 w 6127847"/>
              <a:gd name="connsiteY31" fmla="*/ 1730858 h 3205293"/>
              <a:gd name="connsiteX32" fmla="*/ 4085228 w 6127847"/>
              <a:gd name="connsiteY32" fmla="*/ 1794964 h 3205293"/>
              <a:gd name="connsiteX33" fmla="*/ 4212809 w 6127847"/>
              <a:gd name="connsiteY33" fmla="*/ 1794964 h 3205293"/>
              <a:gd name="connsiteX34" fmla="*/ 4340381 w 6127847"/>
              <a:gd name="connsiteY34" fmla="*/ 1827017 h 3205293"/>
              <a:gd name="connsiteX35" fmla="*/ 4468314 w 6127847"/>
              <a:gd name="connsiteY35" fmla="*/ 1859070 h 3205293"/>
              <a:gd name="connsiteX36" fmla="*/ 4595886 w 6127847"/>
              <a:gd name="connsiteY36" fmla="*/ 1891123 h 3205293"/>
              <a:gd name="connsiteX37" fmla="*/ 4723457 w 6127847"/>
              <a:gd name="connsiteY37" fmla="*/ 1923176 h 3205293"/>
              <a:gd name="connsiteX38" fmla="*/ 4851038 w 6127847"/>
              <a:gd name="connsiteY38" fmla="*/ 1955229 h 3205293"/>
              <a:gd name="connsiteX39" fmla="*/ 4978961 w 6127847"/>
              <a:gd name="connsiteY39" fmla="*/ 2019335 h 3205293"/>
              <a:gd name="connsiteX40" fmla="*/ 5106543 w 6127847"/>
              <a:gd name="connsiteY40" fmla="*/ 2083441 h 3205293"/>
              <a:gd name="connsiteX41" fmla="*/ 5234114 w 6127847"/>
              <a:gd name="connsiteY41" fmla="*/ 2147546 h 3205293"/>
              <a:gd name="connsiteX42" fmla="*/ 5361695 w 6127847"/>
              <a:gd name="connsiteY42" fmla="*/ 2179599 h 3205293"/>
              <a:gd name="connsiteX43" fmla="*/ 5489619 w 6127847"/>
              <a:gd name="connsiteY43" fmla="*/ 2179599 h 3205293"/>
              <a:gd name="connsiteX44" fmla="*/ 5617190 w 6127847"/>
              <a:gd name="connsiteY44" fmla="*/ 2179599 h 3205293"/>
              <a:gd name="connsiteX45" fmla="*/ 5744772 w 6127847"/>
              <a:gd name="connsiteY45" fmla="*/ 2179599 h 3205293"/>
              <a:gd name="connsiteX46" fmla="*/ 5872343 w 6127847"/>
              <a:gd name="connsiteY46" fmla="*/ 2211652 h 3205293"/>
              <a:gd name="connsiteX47" fmla="*/ 6000276 w 6127847"/>
              <a:gd name="connsiteY47" fmla="*/ 2211652 h 3205293"/>
              <a:gd name="connsiteX48" fmla="*/ 6127847 w 6127847"/>
              <a:gd name="connsiteY48" fmla="*/ 2211652 h 3205293"/>
              <a:gd name="connsiteX49" fmla="*/ 6127847 w 6127847"/>
              <a:gd name="connsiteY49" fmla="*/ 3205293 h 3205293"/>
              <a:gd name="connsiteX50" fmla="*/ 6000276 w 6127847"/>
              <a:gd name="connsiteY50" fmla="*/ 3205293 h 3205293"/>
              <a:gd name="connsiteX51" fmla="*/ 5872343 w 6127847"/>
              <a:gd name="connsiteY51" fmla="*/ 3205293 h 3205293"/>
              <a:gd name="connsiteX52" fmla="*/ 5744772 w 6127847"/>
              <a:gd name="connsiteY52" fmla="*/ 3205293 h 3205293"/>
              <a:gd name="connsiteX53" fmla="*/ 5617190 w 6127847"/>
              <a:gd name="connsiteY53" fmla="*/ 3205293 h 3205293"/>
              <a:gd name="connsiteX54" fmla="*/ 5489619 w 6127847"/>
              <a:gd name="connsiteY54" fmla="*/ 3205293 h 3205293"/>
              <a:gd name="connsiteX55" fmla="*/ 5361695 w 6127847"/>
              <a:gd name="connsiteY55" fmla="*/ 3205293 h 3205293"/>
              <a:gd name="connsiteX56" fmla="*/ 5234114 w 6127847"/>
              <a:gd name="connsiteY56" fmla="*/ 3205293 h 3205293"/>
              <a:gd name="connsiteX57" fmla="*/ 5106543 w 6127847"/>
              <a:gd name="connsiteY57" fmla="*/ 3205293 h 3205293"/>
              <a:gd name="connsiteX58" fmla="*/ 4978961 w 6127847"/>
              <a:gd name="connsiteY58" fmla="*/ 3205293 h 3205293"/>
              <a:gd name="connsiteX59" fmla="*/ 4851038 w 6127847"/>
              <a:gd name="connsiteY59" fmla="*/ 3205293 h 3205293"/>
              <a:gd name="connsiteX60" fmla="*/ 4723457 w 6127847"/>
              <a:gd name="connsiteY60" fmla="*/ 3205293 h 3205293"/>
              <a:gd name="connsiteX61" fmla="*/ 4595886 w 6127847"/>
              <a:gd name="connsiteY61" fmla="*/ 3205293 h 3205293"/>
              <a:gd name="connsiteX62" fmla="*/ 4468314 w 6127847"/>
              <a:gd name="connsiteY62" fmla="*/ 3205293 h 3205293"/>
              <a:gd name="connsiteX63" fmla="*/ 4340381 w 6127847"/>
              <a:gd name="connsiteY63" fmla="*/ 3205293 h 3205293"/>
              <a:gd name="connsiteX64" fmla="*/ 4212809 w 6127847"/>
              <a:gd name="connsiteY64" fmla="*/ 3205293 h 3205293"/>
              <a:gd name="connsiteX65" fmla="*/ 4085228 w 6127847"/>
              <a:gd name="connsiteY65" fmla="*/ 3205293 h 3205293"/>
              <a:gd name="connsiteX66" fmla="*/ 3957657 w 6127847"/>
              <a:gd name="connsiteY66" fmla="*/ 3205293 h 3205293"/>
              <a:gd name="connsiteX67" fmla="*/ 3829733 w 6127847"/>
              <a:gd name="connsiteY67" fmla="*/ 3205293 h 3205293"/>
              <a:gd name="connsiteX68" fmla="*/ 3702152 w 6127847"/>
              <a:gd name="connsiteY68" fmla="*/ 3205293 h 3205293"/>
              <a:gd name="connsiteX69" fmla="*/ 3574581 w 6127847"/>
              <a:gd name="connsiteY69" fmla="*/ 3205293 h 3205293"/>
              <a:gd name="connsiteX70" fmla="*/ 3447000 w 6127847"/>
              <a:gd name="connsiteY70" fmla="*/ 3205293 h 3205293"/>
              <a:gd name="connsiteX71" fmla="*/ 3319076 w 6127847"/>
              <a:gd name="connsiteY71" fmla="*/ 3205293 h 3205293"/>
              <a:gd name="connsiteX72" fmla="*/ 3191495 w 6127847"/>
              <a:gd name="connsiteY72" fmla="*/ 3205293 h 3205293"/>
              <a:gd name="connsiteX73" fmla="*/ 3063924 w 6127847"/>
              <a:gd name="connsiteY73" fmla="*/ 3205293 h 3205293"/>
              <a:gd name="connsiteX74" fmla="*/ 2936352 w 6127847"/>
              <a:gd name="connsiteY74" fmla="*/ 3205293 h 3205293"/>
              <a:gd name="connsiteX75" fmla="*/ 2808419 w 6127847"/>
              <a:gd name="connsiteY75" fmla="*/ 3205293 h 3205293"/>
              <a:gd name="connsiteX76" fmla="*/ 6102276 w 6127847"/>
              <a:gd name="connsiteY76" fmla="*/ 15497 h 3205293"/>
              <a:gd name="connsiteX77" fmla="*/ 0 w 6127847"/>
              <a:gd name="connsiteY77" fmla="*/ 0 h 3205293"/>
              <a:gd name="connsiteX0" fmla="*/ 0 w 6127847"/>
              <a:gd name="connsiteY0" fmla="*/ 0 h 3205293"/>
              <a:gd name="connsiteX1" fmla="*/ 127576 w 6127847"/>
              <a:gd name="connsiteY1" fmla="*/ 32053 h 3205293"/>
              <a:gd name="connsiteX2" fmla="*/ 255153 w 6127847"/>
              <a:gd name="connsiteY2" fmla="*/ 64106 h 3205293"/>
              <a:gd name="connsiteX3" fmla="*/ 383078 w 6127847"/>
              <a:gd name="connsiteY3" fmla="*/ 96159 h 3205293"/>
              <a:gd name="connsiteX4" fmla="*/ 510654 w 6127847"/>
              <a:gd name="connsiteY4" fmla="*/ 160265 h 3205293"/>
              <a:gd name="connsiteX5" fmla="*/ 638231 w 6127847"/>
              <a:gd name="connsiteY5" fmla="*/ 192318 h 3205293"/>
              <a:gd name="connsiteX6" fmla="*/ 765806 w 6127847"/>
              <a:gd name="connsiteY6" fmla="*/ 288476 h 3205293"/>
              <a:gd name="connsiteX7" fmla="*/ 893731 w 6127847"/>
              <a:gd name="connsiteY7" fmla="*/ 352582 h 3205293"/>
              <a:gd name="connsiteX8" fmla="*/ 1021305 w 6127847"/>
              <a:gd name="connsiteY8" fmla="*/ 448741 h 3205293"/>
              <a:gd name="connsiteX9" fmla="*/ 1148886 w 6127847"/>
              <a:gd name="connsiteY9" fmla="*/ 544900 h 3205293"/>
              <a:gd name="connsiteX10" fmla="*/ 1276457 w 6127847"/>
              <a:gd name="connsiteY10" fmla="*/ 576953 h 3205293"/>
              <a:gd name="connsiteX11" fmla="*/ 1404390 w 6127847"/>
              <a:gd name="connsiteY11" fmla="*/ 641059 h 3205293"/>
              <a:gd name="connsiteX12" fmla="*/ 1531962 w 6127847"/>
              <a:gd name="connsiteY12" fmla="*/ 737217 h 3205293"/>
              <a:gd name="connsiteX13" fmla="*/ 1659533 w 6127847"/>
              <a:gd name="connsiteY13" fmla="*/ 801323 h 3205293"/>
              <a:gd name="connsiteX14" fmla="*/ 1787114 w 6127847"/>
              <a:gd name="connsiteY14" fmla="*/ 897482 h 3205293"/>
              <a:gd name="connsiteX15" fmla="*/ 1915038 w 6127847"/>
              <a:gd name="connsiteY15" fmla="*/ 961588 h 3205293"/>
              <a:gd name="connsiteX16" fmla="*/ 2042619 w 6127847"/>
              <a:gd name="connsiteY16" fmla="*/ 1025694 h 3205293"/>
              <a:gd name="connsiteX17" fmla="*/ 2170191 w 6127847"/>
              <a:gd name="connsiteY17" fmla="*/ 1089800 h 3205293"/>
              <a:gd name="connsiteX18" fmla="*/ 2297771 w 6127847"/>
              <a:gd name="connsiteY18" fmla="*/ 1121853 h 3205293"/>
              <a:gd name="connsiteX19" fmla="*/ 2425695 w 6127847"/>
              <a:gd name="connsiteY19" fmla="*/ 1153906 h 3205293"/>
              <a:gd name="connsiteX20" fmla="*/ 2553267 w 6127847"/>
              <a:gd name="connsiteY20" fmla="*/ 1185959 h 3205293"/>
              <a:gd name="connsiteX21" fmla="*/ 2680848 w 6127847"/>
              <a:gd name="connsiteY21" fmla="*/ 1218011 h 3205293"/>
              <a:gd name="connsiteX22" fmla="*/ 2808419 w 6127847"/>
              <a:gd name="connsiteY22" fmla="*/ 1282117 h 3205293"/>
              <a:gd name="connsiteX23" fmla="*/ 2936352 w 6127847"/>
              <a:gd name="connsiteY23" fmla="*/ 1346223 h 3205293"/>
              <a:gd name="connsiteX24" fmla="*/ 3063924 w 6127847"/>
              <a:gd name="connsiteY24" fmla="*/ 1410329 h 3205293"/>
              <a:gd name="connsiteX25" fmla="*/ 3191495 w 6127847"/>
              <a:gd name="connsiteY25" fmla="*/ 1474435 h 3205293"/>
              <a:gd name="connsiteX26" fmla="*/ 3319076 w 6127847"/>
              <a:gd name="connsiteY26" fmla="*/ 1506488 h 3205293"/>
              <a:gd name="connsiteX27" fmla="*/ 3447000 w 6127847"/>
              <a:gd name="connsiteY27" fmla="*/ 1538541 h 3205293"/>
              <a:gd name="connsiteX28" fmla="*/ 3574581 w 6127847"/>
              <a:gd name="connsiteY28" fmla="*/ 1602647 h 3205293"/>
              <a:gd name="connsiteX29" fmla="*/ 3702152 w 6127847"/>
              <a:gd name="connsiteY29" fmla="*/ 1634699 h 3205293"/>
              <a:gd name="connsiteX30" fmla="*/ 3829733 w 6127847"/>
              <a:gd name="connsiteY30" fmla="*/ 1698805 h 3205293"/>
              <a:gd name="connsiteX31" fmla="*/ 3957657 w 6127847"/>
              <a:gd name="connsiteY31" fmla="*/ 1730858 h 3205293"/>
              <a:gd name="connsiteX32" fmla="*/ 4085228 w 6127847"/>
              <a:gd name="connsiteY32" fmla="*/ 1794964 h 3205293"/>
              <a:gd name="connsiteX33" fmla="*/ 4212809 w 6127847"/>
              <a:gd name="connsiteY33" fmla="*/ 1794964 h 3205293"/>
              <a:gd name="connsiteX34" fmla="*/ 4340381 w 6127847"/>
              <a:gd name="connsiteY34" fmla="*/ 1827017 h 3205293"/>
              <a:gd name="connsiteX35" fmla="*/ 4468314 w 6127847"/>
              <a:gd name="connsiteY35" fmla="*/ 1859070 h 3205293"/>
              <a:gd name="connsiteX36" fmla="*/ 4595886 w 6127847"/>
              <a:gd name="connsiteY36" fmla="*/ 1891123 h 3205293"/>
              <a:gd name="connsiteX37" fmla="*/ 4723457 w 6127847"/>
              <a:gd name="connsiteY37" fmla="*/ 1923176 h 3205293"/>
              <a:gd name="connsiteX38" fmla="*/ 4851038 w 6127847"/>
              <a:gd name="connsiteY38" fmla="*/ 1955229 h 3205293"/>
              <a:gd name="connsiteX39" fmla="*/ 4978961 w 6127847"/>
              <a:gd name="connsiteY39" fmla="*/ 2019335 h 3205293"/>
              <a:gd name="connsiteX40" fmla="*/ 5106543 w 6127847"/>
              <a:gd name="connsiteY40" fmla="*/ 2083441 h 3205293"/>
              <a:gd name="connsiteX41" fmla="*/ 5234114 w 6127847"/>
              <a:gd name="connsiteY41" fmla="*/ 2147546 h 3205293"/>
              <a:gd name="connsiteX42" fmla="*/ 5361695 w 6127847"/>
              <a:gd name="connsiteY42" fmla="*/ 2179599 h 3205293"/>
              <a:gd name="connsiteX43" fmla="*/ 5489619 w 6127847"/>
              <a:gd name="connsiteY43" fmla="*/ 2179599 h 3205293"/>
              <a:gd name="connsiteX44" fmla="*/ 5617190 w 6127847"/>
              <a:gd name="connsiteY44" fmla="*/ 2179599 h 3205293"/>
              <a:gd name="connsiteX45" fmla="*/ 5744772 w 6127847"/>
              <a:gd name="connsiteY45" fmla="*/ 2179599 h 3205293"/>
              <a:gd name="connsiteX46" fmla="*/ 5872343 w 6127847"/>
              <a:gd name="connsiteY46" fmla="*/ 2211652 h 3205293"/>
              <a:gd name="connsiteX47" fmla="*/ 6000276 w 6127847"/>
              <a:gd name="connsiteY47" fmla="*/ 2211652 h 3205293"/>
              <a:gd name="connsiteX48" fmla="*/ 6127847 w 6127847"/>
              <a:gd name="connsiteY48" fmla="*/ 2211652 h 3205293"/>
              <a:gd name="connsiteX49" fmla="*/ 6127847 w 6127847"/>
              <a:gd name="connsiteY49" fmla="*/ 3205293 h 3205293"/>
              <a:gd name="connsiteX50" fmla="*/ 6000276 w 6127847"/>
              <a:gd name="connsiteY50" fmla="*/ 3205293 h 3205293"/>
              <a:gd name="connsiteX51" fmla="*/ 5872343 w 6127847"/>
              <a:gd name="connsiteY51" fmla="*/ 3205293 h 3205293"/>
              <a:gd name="connsiteX52" fmla="*/ 5744772 w 6127847"/>
              <a:gd name="connsiteY52" fmla="*/ 3205293 h 3205293"/>
              <a:gd name="connsiteX53" fmla="*/ 5617190 w 6127847"/>
              <a:gd name="connsiteY53" fmla="*/ 3205293 h 3205293"/>
              <a:gd name="connsiteX54" fmla="*/ 5489619 w 6127847"/>
              <a:gd name="connsiteY54" fmla="*/ 3205293 h 3205293"/>
              <a:gd name="connsiteX55" fmla="*/ 5361695 w 6127847"/>
              <a:gd name="connsiteY55" fmla="*/ 3205293 h 3205293"/>
              <a:gd name="connsiteX56" fmla="*/ 5234114 w 6127847"/>
              <a:gd name="connsiteY56" fmla="*/ 3205293 h 3205293"/>
              <a:gd name="connsiteX57" fmla="*/ 5106543 w 6127847"/>
              <a:gd name="connsiteY57" fmla="*/ 3205293 h 3205293"/>
              <a:gd name="connsiteX58" fmla="*/ 4978961 w 6127847"/>
              <a:gd name="connsiteY58" fmla="*/ 3205293 h 3205293"/>
              <a:gd name="connsiteX59" fmla="*/ 4851038 w 6127847"/>
              <a:gd name="connsiteY59" fmla="*/ 3205293 h 3205293"/>
              <a:gd name="connsiteX60" fmla="*/ 4723457 w 6127847"/>
              <a:gd name="connsiteY60" fmla="*/ 3205293 h 3205293"/>
              <a:gd name="connsiteX61" fmla="*/ 4595886 w 6127847"/>
              <a:gd name="connsiteY61" fmla="*/ 3205293 h 3205293"/>
              <a:gd name="connsiteX62" fmla="*/ 4468314 w 6127847"/>
              <a:gd name="connsiteY62" fmla="*/ 3205293 h 3205293"/>
              <a:gd name="connsiteX63" fmla="*/ 4340381 w 6127847"/>
              <a:gd name="connsiteY63" fmla="*/ 3205293 h 3205293"/>
              <a:gd name="connsiteX64" fmla="*/ 4212809 w 6127847"/>
              <a:gd name="connsiteY64" fmla="*/ 3205293 h 3205293"/>
              <a:gd name="connsiteX65" fmla="*/ 4085228 w 6127847"/>
              <a:gd name="connsiteY65" fmla="*/ 3205293 h 3205293"/>
              <a:gd name="connsiteX66" fmla="*/ 3957657 w 6127847"/>
              <a:gd name="connsiteY66" fmla="*/ 3205293 h 3205293"/>
              <a:gd name="connsiteX67" fmla="*/ 3829733 w 6127847"/>
              <a:gd name="connsiteY67" fmla="*/ 3205293 h 3205293"/>
              <a:gd name="connsiteX68" fmla="*/ 3702152 w 6127847"/>
              <a:gd name="connsiteY68" fmla="*/ 3205293 h 3205293"/>
              <a:gd name="connsiteX69" fmla="*/ 3574581 w 6127847"/>
              <a:gd name="connsiteY69" fmla="*/ 3205293 h 3205293"/>
              <a:gd name="connsiteX70" fmla="*/ 3447000 w 6127847"/>
              <a:gd name="connsiteY70" fmla="*/ 3205293 h 3205293"/>
              <a:gd name="connsiteX71" fmla="*/ 3319076 w 6127847"/>
              <a:gd name="connsiteY71" fmla="*/ 3205293 h 3205293"/>
              <a:gd name="connsiteX72" fmla="*/ 3191495 w 6127847"/>
              <a:gd name="connsiteY72" fmla="*/ 3205293 h 3205293"/>
              <a:gd name="connsiteX73" fmla="*/ 3063924 w 6127847"/>
              <a:gd name="connsiteY73" fmla="*/ 3205293 h 3205293"/>
              <a:gd name="connsiteX74" fmla="*/ 2936352 w 6127847"/>
              <a:gd name="connsiteY74" fmla="*/ 3205293 h 3205293"/>
              <a:gd name="connsiteX75" fmla="*/ 6102276 w 6127847"/>
              <a:gd name="connsiteY75" fmla="*/ 15497 h 3205293"/>
              <a:gd name="connsiteX76" fmla="*/ 0 w 6127847"/>
              <a:gd name="connsiteY76" fmla="*/ 0 h 3205293"/>
              <a:gd name="connsiteX0" fmla="*/ 0 w 6127847"/>
              <a:gd name="connsiteY0" fmla="*/ 0 h 3205293"/>
              <a:gd name="connsiteX1" fmla="*/ 127576 w 6127847"/>
              <a:gd name="connsiteY1" fmla="*/ 32053 h 3205293"/>
              <a:gd name="connsiteX2" fmla="*/ 255153 w 6127847"/>
              <a:gd name="connsiteY2" fmla="*/ 64106 h 3205293"/>
              <a:gd name="connsiteX3" fmla="*/ 383078 w 6127847"/>
              <a:gd name="connsiteY3" fmla="*/ 96159 h 3205293"/>
              <a:gd name="connsiteX4" fmla="*/ 510654 w 6127847"/>
              <a:gd name="connsiteY4" fmla="*/ 160265 h 3205293"/>
              <a:gd name="connsiteX5" fmla="*/ 638231 w 6127847"/>
              <a:gd name="connsiteY5" fmla="*/ 192318 h 3205293"/>
              <a:gd name="connsiteX6" fmla="*/ 765806 w 6127847"/>
              <a:gd name="connsiteY6" fmla="*/ 288476 h 3205293"/>
              <a:gd name="connsiteX7" fmla="*/ 893731 w 6127847"/>
              <a:gd name="connsiteY7" fmla="*/ 352582 h 3205293"/>
              <a:gd name="connsiteX8" fmla="*/ 1021305 w 6127847"/>
              <a:gd name="connsiteY8" fmla="*/ 448741 h 3205293"/>
              <a:gd name="connsiteX9" fmla="*/ 1148886 w 6127847"/>
              <a:gd name="connsiteY9" fmla="*/ 544900 h 3205293"/>
              <a:gd name="connsiteX10" fmla="*/ 1276457 w 6127847"/>
              <a:gd name="connsiteY10" fmla="*/ 576953 h 3205293"/>
              <a:gd name="connsiteX11" fmla="*/ 1404390 w 6127847"/>
              <a:gd name="connsiteY11" fmla="*/ 641059 h 3205293"/>
              <a:gd name="connsiteX12" fmla="*/ 1531962 w 6127847"/>
              <a:gd name="connsiteY12" fmla="*/ 737217 h 3205293"/>
              <a:gd name="connsiteX13" fmla="*/ 1659533 w 6127847"/>
              <a:gd name="connsiteY13" fmla="*/ 801323 h 3205293"/>
              <a:gd name="connsiteX14" fmla="*/ 1787114 w 6127847"/>
              <a:gd name="connsiteY14" fmla="*/ 897482 h 3205293"/>
              <a:gd name="connsiteX15" fmla="*/ 1915038 w 6127847"/>
              <a:gd name="connsiteY15" fmla="*/ 961588 h 3205293"/>
              <a:gd name="connsiteX16" fmla="*/ 2042619 w 6127847"/>
              <a:gd name="connsiteY16" fmla="*/ 1025694 h 3205293"/>
              <a:gd name="connsiteX17" fmla="*/ 2170191 w 6127847"/>
              <a:gd name="connsiteY17" fmla="*/ 1089800 h 3205293"/>
              <a:gd name="connsiteX18" fmla="*/ 2297771 w 6127847"/>
              <a:gd name="connsiteY18" fmla="*/ 1121853 h 3205293"/>
              <a:gd name="connsiteX19" fmla="*/ 2425695 w 6127847"/>
              <a:gd name="connsiteY19" fmla="*/ 1153906 h 3205293"/>
              <a:gd name="connsiteX20" fmla="*/ 2553267 w 6127847"/>
              <a:gd name="connsiteY20" fmla="*/ 1185959 h 3205293"/>
              <a:gd name="connsiteX21" fmla="*/ 2680848 w 6127847"/>
              <a:gd name="connsiteY21" fmla="*/ 1218011 h 3205293"/>
              <a:gd name="connsiteX22" fmla="*/ 2808419 w 6127847"/>
              <a:gd name="connsiteY22" fmla="*/ 1282117 h 3205293"/>
              <a:gd name="connsiteX23" fmla="*/ 2936352 w 6127847"/>
              <a:gd name="connsiteY23" fmla="*/ 1346223 h 3205293"/>
              <a:gd name="connsiteX24" fmla="*/ 3063924 w 6127847"/>
              <a:gd name="connsiteY24" fmla="*/ 1410329 h 3205293"/>
              <a:gd name="connsiteX25" fmla="*/ 3191495 w 6127847"/>
              <a:gd name="connsiteY25" fmla="*/ 1474435 h 3205293"/>
              <a:gd name="connsiteX26" fmla="*/ 3319076 w 6127847"/>
              <a:gd name="connsiteY26" fmla="*/ 1506488 h 3205293"/>
              <a:gd name="connsiteX27" fmla="*/ 3447000 w 6127847"/>
              <a:gd name="connsiteY27" fmla="*/ 1538541 h 3205293"/>
              <a:gd name="connsiteX28" fmla="*/ 3574581 w 6127847"/>
              <a:gd name="connsiteY28" fmla="*/ 1602647 h 3205293"/>
              <a:gd name="connsiteX29" fmla="*/ 3702152 w 6127847"/>
              <a:gd name="connsiteY29" fmla="*/ 1634699 h 3205293"/>
              <a:gd name="connsiteX30" fmla="*/ 3829733 w 6127847"/>
              <a:gd name="connsiteY30" fmla="*/ 1698805 h 3205293"/>
              <a:gd name="connsiteX31" fmla="*/ 3957657 w 6127847"/>
              <a:gd name="connsiteY31" fmla="*/ 1730858 h 3205293"/>
              <a:gd name="connsiteX32" fmla="*/ 4085228 w 6127847"/>
              <a:gd name="connsiteY32" fmla="*/ 1794964 h 3205293"/>
              <a:gd name="connsiteX33" fmla="*/ 4212809 w 6127847"/>
              <a:gd name="connsiteY33" fmla="*/ 1794964 h 3205293"/>
              <a:gd name="connsiteX34" fmla="*/ 4340381 w 6127847"/>
              <a:gd name="connsiteY34" fmla="*/ 1827017 h 3205293"/>
              <a:gd name="connsiteX35" fmla="*/ 4468314 w 6127847"/>
              <a:gd name="connsiteY35" fmla="*/ 1859070 h 3205293"/>
              <a:gd name="connsiteX36" fmla="*/ 4595886 w 6127847"/>
              <a:gd name="connsiteY36" fmla="*/ 1891123 h 3205293"/>
              <a:gd name="connsiteX37" fmla="*/ 4723457 w 6127847"/>
              <a:gd name="connsiteY37" fmla="*/ 1923176 h 3205293"/>
              <a:gd name="connsiteX38" fmla="*/ 4851038 w 6127847"/>
              <a:gd name="connsiteY38" fmla="*/ 1955229 h 3205293"/>
              <a:gd name="connsiteX39" fmla="*/ 4978961 w 6127847"/>
              <a:gd name="connsiteY39" fmla="*/ 2019335 h 3205293"/>
              <a:gd name="connsiteX40" fmla="*/ 5106543 w 6127847"/>
              <a:gd name="connsiteY40" fmla="*/ 2083441 h 3205293"/>
              <a:gd name="connsiteX41" fmla="*/ 5234114 w 6127847"/>
              <a:gd name="connsiteY41" fmla="*/ 2147546 h 3205293"/>
              <a:gd name="connsiteX42" fmla="*/ 5361695 w 6127847"/>
              <a:gd name="connsiteY42" fmla="*/ 2179599 h 3205293"/>
              <a:gd name="connsiteX43" fmla="*/ 5489619 w 6127847"/>
              <a:gd name="connsiteY43" fmla="*/ 2179599 h 3205293"/>
              <a:gd name="connsiteX44" fmla="*/ 5617190 w 6127847"/>
              <a:gd name="connsiteY44" fmla="*/ 2179599 h 3205293"/>
              <a:gd name="connsiteX45" fmla="*/ 5744772 w 6127847"/>
              <a:gd name="connsiteY45" fmla="*/ 2179599 h 3205293"/>
              <a:gd name="connsiteX46" fmla="*/ 5872343 w 6127847"/>
              <a:gd name="connsiteY46" fmla="*/ 2211652 h 3205293"/>
              <a:gd name="connsiteX47" fmla="*/ 6000276 w 6127847"/>
              <a:gd name="connsiteY47" fmla="*/ 2211652 h 3205293"/>
              <a:gd name="connsiteX48" fmla="*/ 6127847 w 6127847"/>
              <a:gd name="connsiteY48" fmla="*/ 2211652 h 3205293"/>
              <a:gd name="connsiteX49" fmla="*/ 6127847 w 6127847"/>
              <a:gd name="connsiteY49" fmla="*/ 3205293 h 3205293"/>
              <a:gd name="connsiteX50" fmla="*/ 6000276 w 6127847"/>
              <a:gd name="connsiteY50" fmla="*/ 3205293 h 3205293"/>
              <a:gd name="connsiteX51" fmla="*/ 5872343 w 6127847"/>
              <a:gd name="connsiteY51" fmla="*/ 3205293 h 3205293"/>
              <a:gd name="connsiteX52" fmla="*/ 5744772 w 6127847"/>
              <a:gd name="connsiteY52" fmla="*/ 3205293 h 3205293"/>
              <a:gd name="connsiteX53" fmla="*/ 5617190 w 6127847"/>
              <a:gd name="connsiteY53" fmla="*/ 3205293 h 3205293"/>
              <a:gd name="connsiteX54" fmla="*/ 5489619 w 6127847"/>
              <a:gd name="connsiteY54" fmla="*/ 3205293 h 3205293"/>
              <a:gd name="connsiteX55" fmla="*/ 5361695 w 6127847"/>
              <a:gd name="connsiteY55" fmla="*/ 3205293 h 3205293"/>
              <a:gd name="connsiteX56" fmla="*/ 5234114 w 6127847"/>
              <a:gd name="connsiteY56" fmla="*/ 3205293 h 3205293"/>
              <a:gd name="connsiteX57" fmla="*/ 5106543 w 6127847"/>
              <a:gd name="connsiteY57" fmla="*/ 3205293 h 3205293"/>
              <a:gd name="connsiteX58" fmla="*/ 4978961 w 6127847"/>
              <a:gd name="connsiteY58" fmla="*/ 3205293 h 3205293"/>
              <a:gd name="connsiteX59" fmla="*/ 4851038 w 6127847"/>
              <a:gd name="connsiteY59" fmla="*/ 3205293 h 3205293"/>
              <a:gd name="connsiteX60" fmla="*/ 4723457 w 6127847"/>
              <a:gd name="connsiteY60" fmla="*/ 3205293 h 3205293"/>
              <a:gd name="connsiteX61" fmla="*/ 4595886 w 6127847"/>
              <a:gd name="connsiteY61" fmla="*/ 3205293 h 3205293"/>
              <a:gd name="connsiteX62" fmla="*/ 4468314 w 6127847"/>
              <a:gd name="connsiteY62" fmla="*/ 3205293 h 3205293"/>
              <a:gd name="connsiteX63" fmla="*/ 4340381 w 6127847"/>
              <a:gd name="connsiteY63" fmla="*/ 3205293 h 3205293"/>
              <a:gd name="connsiteX64" fmla="*/ 4212809 w 6127847"/>
              <a:gd name="connsiteY64" fmla="*/ 3205293 h 3205293"/>
              <a:gd name="connsiteX65" fmla="*/ 4085228 w 6127847"/>
              <a:gd name="connsiteY65" fmla="*/ 3205293 h 3205293"/>
              <a:gd name="connsiteX66" fmla="*/ 3957657 w 6127847"/>
              <a:gd name="connsiteY66" fmla="*/ 3205293 h 3205293"/>
              <a:gd name="connsiteX67" fmla="*/ 3829733 w 6127847"/>
              <a:gd name="connsiteY67" fmla="*/ 3205293 h 3205293"/>
              <a:gd name="connsiteX68" fmla="*/ 3702152 w 6127847"/>
              <a:gd name="connsiteY68" fmla="*/ 3205293 h 3205293"/>
              <a:gd name="connsiteX69" fmla="*/ 3574581 w 6127847"/>
              <a:gd name="connsiteY69" fmla="*/ 3205293 h 3205293"/>
              <a:gd name="connsiteX70" fmla="*/ 3447000 w 6127847"/>
              <a:gd name="connsiteY70" fmla="*/ 3205293 h 3205293"/>
              <a:gd name="connsiteX71" fmla="*/ 3319076 w 6127847"/>
              <a:gd name="connsiteY71" fmla="*/ 3205293 h 3205293"/>
              <a:gd name="connsiteX72" fmla="*/ 3191495 w 6127847"/>
              <a:gd name="connsiteY72" fmla="*/ 3205293 h 3205293"/>
              <a:gd name="connsiteX73" fmla="*/ 3063924 w 6127847"/>
              <a:gd name="connsiteY73" fmla="*/ 3205293 h 3205293"/>
              <a:gd name="connsiteX74" fmla="*/ 6102276 w 6127847"/>
              <a:gd name="connsiteY74" fmla="*/ 15497 h 3205293"/>
              <a:gd name="connsiteX75" fmla="*/ 0 w 6127847"/>
              <a:gd name="connsiteY75" fmla="*/ 0 h 3205293"/>
              <a:gd name="connsiteX0" fmla="*/ 0 w 6127847"/>
              <a:gd name="connsiteY0" fmla="*/ 0 h 3205293"/>
              <a:gd name="connsiteX1" fmla="*/ 127576 w 6127847"/>
              <a:gd name="connsiteY1" fmla="*/ 32053 h 3205293"/>
              <a:gd name="connsiteX2" fmla="*/ 255153 w 6127847"/>
              <a:gd name="connsiteY2" fmla="*/ 64106 h 3205293"/>
              <a:gd name="connsiteX3" fmla="*/ 383078 w 6127847"/>
              <a:gd name="connsiteY3" fmla="*/ 96159 h 3205293"/>
              <a:gd name="connsiteX4" fmla="*/ 510654 w 6127847"/>
              <a:gd name="connsiteY4" fmla="*/ 160265 h 3205293"/>
              <a:gd name="connsiteX5" fmla="*/ 638231 w 6127847"/>
              <a:gd name="connsiteY5" fmla="*/ 192318 h 3205293"/>
              <a:gd name="connsiteX6" fmla="*/ 765806 w 6127847"/>
              <a:gd name="connsiteY6" fmla="*/ 288476 h 3205293"/>
              <a:gd name="connsiteX7" fmla="*/ 893731 w 6127847"/>
              <a:gd name="connsiteY7" fmla="*/ 352582 h 3205293"/>
              <a:gd name="connsiteX8" fmla="*/ 1021305 w 6127847"/>
              <a:gd name="connsiteY8" fmla="*/ 448741 h 3205293"/>
              <a:gd name="connsiteX9" fmla="*/ 1148886 w 6127847"/>
              <a:gd name="connsiteY9" fmla="*/ 544900 h 3205293"/>
              <a:gd name="connsiteX10" fmla="*/ 1276457 w 6127847"/>
              <a:gd name="connsiteY10" fmla="*/ 576953 h 3205293"/>
              <a:gd name="connsiteX11" fmla="*/ 1404390 w 6127847"/>
              <a:gd name="connsiteY11" fmla="*/ 641059 h 3205293"/>
              <a:gd name="connsiteX12" fmla="*/ 1531962 w 6127847"/>
              <a:gd name="connsiteY12" fmla="*/ 737217 h 3205293"/>
              <a:gd name="connsiteX13" fmla="*/ 1659533 w 6127847"/>
              <a:gd name="connsiteY13" fmla="*/ 801323 h 3205293"/>
              <a:gd name="connsiteX14" fmla="*/ 1787114 w 6127847"/>
              <a:gd name="connsiteY14" fmla="*/ 897482 h 3205293"/>
              <a:gd name="connsiteX15" fmla="*/ 1915038 w 6127847"/>
              <a:gd name="connsiteY15" fmla="*/ 961588 h 3205293"/>
              <a:gd name="connsiteX16" fmla="*/ 2042619 w 6127847"/>
              <a:gd name="connsiteY16" fmla="*/ 1025694 h 3205293"/>
              <a:gd name="connsiteX17" fmla="*/ 2170191 w 6127847"/>
              <a:gd name="connsiteY17" fmla="*/ 1089800 h 3205293"/>
              <a:gd name="connsiteX18" fmla="*/ 2297771 w 6127847"/>
              <a:gd name="connsiteY18" fmla="*/ 1121853 h 3205293"/>
              <a:gd name="connsiteX19" fmla="*/ 2425695 w 6127847"/>
              <a:gd name="connsiteY19" fmla="*/ 1153906 h 3205293"/>
              <a:gd name="connsiteX20" fmla="*/ 2553267 w 6127847"/>
              <a:gd name="connsiteY20" fmla="*/ 1185959 h 3205293"/>
              <a:gd name="connsiteX21" fmla="*/ 2680848 w 6127847"/>
              <a:gd name="connsiteY21" fmla="*/ 1218011 h 3205293"/>
              <a:gd name="connsiteX22" fmla="*/ 2808419 w 6127847"/>
              <a:gd name="connsiteY22" fmla="*/ 1282117 h 3205293"/>
              <a:gd name="connsiteX23" fmla="*/ 2936352 w 6127847"/>
              <a:gd name="connsiteY23" fmla="*/ 1346223 h 3205293"/>
              <a:gd name="connsiteX24" fmla="*/ 3063924 w 6127847"/>
              <a:gd name="connsiteY24" fmla="*/ 1410329 h 3205293"/>
              <a:gd name="connsiteX25" fmla="*/ 3191495 w 6127847"/>
              <a:gd name="connsiteY25" fmla="*/ 1474435 h 3205293"/>
              <a:gd name="connsiteX26" fmla="*/ 3319076 w 6127847"/>
              <a:gd name="connsiteY26" fmla="*/ 1506488 h 3205293"/>
              <a:gd name="connsiteX27" fmla="*/ 3447000 w 6127847"/>
              <a:gd name="connsiteY27" fmla="*/ 1538541 h 3205293"/>
              <a:gd name="connsiteX28" fmla="*/ 3574581 w 6127847"/>
              <a:gd name="connsiteY28" fmla="*/ 1602647 h 3205293"/>
              <a:gd name="connsiteX29" fmla="*/ 3702152 w 6127847"/>
              <a:gd name="connsiteY29" fmla="*/ 1634699 h 3205293"/>
              <a:gd name="connsiteX30" fmla="*/ 3829733 w 6127847"/>
              <a:gd name="connsiteY30" fmla="*/ 1698805 h 3205293"/>
              <a:gd name="connsiteX31" fmla="*/ 3957657 w 6127847"/>
              <a:gd name="connsiteY31" fmla="*/ 1730858 h 3205293"/>
              <a:gd name="connsiteX32" fmla="*/ 4085228 w 6127847"/>
              <a:gd name="connsiteY32" fmla="*/ 1794964 h 3205293"/>
              <a:gd name="connsiteX33" fmla="*/ 4212809 w 6127847"/>
              <a:gd name="connsiteY33" fmla="*/ 1794964 h 3205293"/>
              <a:gd name="connsiteX34" fmla="*/ 4340381 w 6127847"/>
              <a:gd name="connsiteY34" fmla="*/ 1827017 h 3205293"/>
              <a:gd name="connsiteX35" fmla="*/ 4468314 w 6127847"/>
              <a:gd name="connsiteY35" fmla="*/ 1859070 h 3205293"/>
              <a:gd name="connsiteX36" fmla="*/ 4595886 w 6127847"/>
              <a:gd name="connsiteY36" fmla="*/ 1891123 h 3205293"/>
              <a:gd name="connsiteX37" fmla="*/ 4723457 w 6127847"/>
              <a:gd name="connsiteY37" fmla="*/ 1923176 h 3205293"/>
              <a:gd name="connsiteX38" fmla="*/ 4851038 w 6127847"/>
              <a:gd name="connsiteY38" fmla="*/ 1955229 h 3205293"/>
              <a:gd name="connsiteX39" fmla="*/ 4978961 w 6127847"/>
              <a:gd name="connsiteY39" fmla="*/ 2019335 h 3205293"/>
              <a:gd name="connsiteX40" fmla="*/ 5106543 w 6127847"/>
              <a:gd name="connsiteY40" fmla="*/ 2083441 h 3205293"/>
              <a:gd name="connsiteX41" fmla="*/ 5234114 w 6127847"/>
              <a:gd name="connsiteY41" fmla="*/ 2147546 h 3205293"/>
              <a:gd name="connsiteX42" fmla="*/ 5361695 w 6127847"/>
              <a:gd name="connsiteY42" fmla="*/ 2179599 h 3205293"/>
              <a:gd name="connsiteX43" fmla="*/ 5489619 w 6127847"/>
              <a:gd name="connsiteY43" fmla="*/ 2179599 h 3205293"/>
              <a:gd name="connsiteX44" fmla="*/ 5617190 w 6127847"/>
              <a:gd name="connsiteY44" fmla="*/ 2179599 h 3205293"/>
              <a:gd name="connsiteX45" fmla="*/ 5744772 w 6127847"/>
              <a:gd name="connsiteY45" fmla="*/ 2179599 h 3205293"/>
              <a:gd name="connsiteX46" fmla="*/ 5872343 w 6127847"/>
              <a:gd name="connsiteY46" fmla="*/ 2211652 h 3205293"/>
              <a:gd name="connsiteX47" fmla="*/ 6000276 w 6127847"/>
              <a:gd name="connsiteY47" fmla="*/ 2211652 h 3205293"/>
              <a:gd name="connsiteX48" fmla="*/ 6127847 w 6127847"/>
              <a:gd name="connsiteY48" fmla="*/ 2211652 h 3205293"/>
              <a:gd name="connsiteX49" fmla="*/ 6127847 w 6127847"/>
              <a:gd name="connsiteY49" fmla="*/ 3205293 h 3205293"/>
              <a:gd name="connsiteX50" fmla="*/ 6000276 w 6127847"/>
              <a:gd name="connsiteY50" fmla="*/ 3205293 h 3205293"/>
              <a:gd name="connsiteX51" fmla="*/ 5872343 w 6127847"/>
              <a:gd name="connsiteY51" fmla="*/ 3205293 h 3205293"/>
              <a:gd name="connsiteX52" fmla="*/ 5744772 w 6127847"/>
              <a:gd name="connsiteY52" fmla="*/ 3205293 h 3205293"/>
              <a:gd name="connsiteX53" fmla="*/ 5617190 w 6127847"/>
              <a:gd name="connsiteY53" fmla="*/ 3205293 h 3205293"/>
              <a:gd name="connsiteX54" fmla="*/ 5489619 w 6127847"/>
              <a:gd name="connsiteY54" fmla="*/ 3205293 h 3205293"/>
              <a:gd name="connsiteX55" fmla="*/ 5361695 w 6127847"/>
              <a:gd name="connsiteY55" fmla="*/ 3205293 h 3205293"/>
              <a:gd name="connsiteX56" fmla="*/ 5234114 w 6127847"/>
              <a:gd name="connsiteY56" fmla="*/ 3205293 h 3205293"/>
              <a:gd name="connsiteX57" fmla="*/ 5106543 w 6127847"/>
              <a:gd name="connsiteY57" fmla="*/ 3205293 h 3205293"/>
              <a:gd name="connsiteX58" fmla="*/ 4978961 w 6127847"/>
              <a:gd name="connsiteY58" fmla="*/ 3205293 h 3205293"/>
              <a:gd name="connsiteX59" fmla="*/ 4851038 w 6127847"/>
              <a:gd name="connsiteY59" fmla="*/ 3205293 h 3205293"/>
              <a:gd name="connsiteX60" fmla="*/ 4723457 w 6127847"/>
              <a:gd name="connsiteY60" fmla="*/ 3205293 h 3205293"/>
              <a:gd name="connsiteX61" fmla="*/ 4595886 w 6127847"/>
              <a:gd name="connsiteY61" fmla="*/ 3205293 h 3205293"/>
              <a:gd name="connsiteX62" fmla="*/ 4468314 w 6127847"/>
              <a:gd name="connsiteY62" fmla="*/ 3205293 h 3205293"/>
              <a:gd name="connsiteX63" fmla="*/ 4340381 w 6127847"/>
              <a:gd name="connsiteY63" fmla="*/ 3205293 h 3205293"/>
              <a:gd name="connsiteX64" fmla="*/ 4212809 w 6127847"/>
              <a:gd name="connsiteY64" fmla="*/ 3205293 h 3205293"/>
              <a:gd name="connsiteX65" fmla="*/ 4085228 w 6127847"/>
              <a:gd name="connsiteY65" fmla="*/ 3205293 h 3205293"/>
              <a:gd name="connsiteX66" fmla="*/ 3957657 w 6127847"/>
              <a:gd name="connsiteY66" fmla="*/ 3205293 h 3205293"/>
              <a:gd name="connsiteX67" fmla="*/ 3829733 w 6127847"/>
              <a:gd name="connsiteY67" fmla="*/ 3205293 h 3205293"/>
              <a:gd name="connsiteX68" fmla="*/ 3702152 w 6127847"/>
              <a:gd name="connsiteY68" fmla="*/ 3205293 h 3205293"/>
              <a:gd name="connsiteX69" fmla="*/ 3574581 w 6127847"/>
              <a:gd name="connsiteY69" fmla="*/ 3205293 h 3205293"/>
              <a:gd name="connsiteX70" fmla="*/ 3447000 w 6127847"/>
              <a:gd name="connsiteY70" fmla="*/ 3205293 h 3205293"/>
              <a:gd name="connsiteX71" fmla="*/ 3319076 w 6127847"/>
              <a:gd name="connsiteY71" fmla="*/ 3205293 h 3205293"/>
              <a:gd name="connsiteX72" fmla="*/ 3191495 w 6127847"/>
              <a:gd name="connsiteY72" fmla="*/ 3205293 h 3205293"/>
              <a:gd name="connsiteX73" fmla="*/ 6102276 w 6127847"/>
              <a:gd name="connsiteY73" fmla="*/ 15497 h 3205293"/>
              <a:gd name="connsiteX74" fmla="*/ 0 w 6127847"/>
              <a:gd name="connsiteY74" fmla="*/ 0 h 3205293"/>
              <a:gd name="connsiteX0" fmla="*/ 0 w 6127847"/>
              <a:gd name="connsiteY0" fmla="*/ 0 h 3205293"/>
              <a:gd name="connsiteX1" fmla="*/ 127576 w 6127847"/>
              <a:gd name="connsiteY1" fmla="*/ 32053 h 3205293"/>
              <a:gd name="connsiteX2" fmla="*/ 255153 w 6127847"/>
              <a:gd name="connsiteY2" fmla="*/ 64106 h 3205293"/>
              <a:gd name="connsiteX3" fmla="*/ 383078 w 6127847"/>
              <a:gd name="connsiteY3" fmla="*/ 96159 h 3205293"/>
              <a:gd name="connsiteX4" fmla="*/ 510654 w 6127847"/>
              <a:gd name="connsiteY4" fmla="*/ 160265 h 3205293"/>
              <a:gd name="connsiteX5" fmla="*/ 638231 w 6127847"/>
              <a:gd name="connsiteY5" fmla="*/ 192318 h 3205293"/>
              <a:gd name="connsiteX6" fmla="*/ 765806 w 6127847"/>
              <a:gd name="connsiteY6" fmla="*/ 288476 h 3205293"/>
              <a:gd name="connsiteX7" fmla="*/ 893731 w 6127847"/>
              <a:gd name="connsiteY7" fmla="*/ 352582 h 3205293"/>
              <a:gd name="connsiteX8" fmla="*/ 1021305 w 6127847"/>
              <a:gd name="connsiteY8" fmla="*/ 448741 h 3205293"/>
              <a:gd name="connsiteX9" fmla="*/ 1148886 w 6127847"/>
              <a:gd name="connsiteY9" fmla="*/ 544900 h 3205293"/>
              <a:gd name="connsiteX10" fmla="*/ 1276457 w 6127847"/>
              <a:gd name="connsiteY10" fmla="*/ 576953 h 3205293"/>
              <a:gd name="connsiteX11" fmla="*/ 1404390 w 6127847"/>
              <a:gd name="connsiteY11" fmla="*/ 641059 h 3205293"/>
              <a:gd name="connsiteX12" fmla="*/ 1531962 w 6127847"/>
              <a:gd name="connsiteY12" fmla="*/ 737217 h 3205293"/>
              <a:gd name="connsiteX13" fmla="*/ 1659533 w 6127847"/>
              <a:gd name="connsiteY13" fmla="*/ 801323 h 3205293"/>
              <a:gd name="connsiteX14" fmla="*/ 1787114 w 6127847"/>
              <a:gd name="connsiteY14" fmla="*/ 897482 h 3205293"/>
              <a:gd name="connsiteX15" fmla="*/ 1915038 w 6127847"/>
              <a:gd name="connsiteY15" fmla="*/ 961588 h 3205293"/>
              <a:gd name="connsiteX16" fmla="*/ 2042619 w 6127847"/>
              <a:gd name="connsiteY16" fmla="*/ 1025694 h 3205293"/>
              <a:gd name="connsiteX17" fmla="*/ 2170191 w 6127847"/>
              <a:gd name="connsiteY17" fmla="*/ 1089800 h 3205293"/>
              <a:gd name="connsiteX18" fmla="*/ 2297771 w 6127847"/>
              <a:gd name="connsiteY18" fmla="*/ 1121853 h 3205293"/>
              <a:gd name="connsiteX19" fmla="*/ 2425695 w 6127847"/>
              <a:gd name="connsiteY19" fmla="*/ 1153906 h 3205293"/>
              <a:gd name="connsiteX20" fmla="*/ 2553267 w 6127847"/>
              <a:gd name="connsiteY20" fmla="*/ 1185959 h 3205293"/>
              <a:gd name="connsiteX21" fmla="*/ 2680848 w 6127847"/>
              <a:gd name="connsiteY21" fmla="*/ 1218011 h 3205293"/>
              <a:gd name="connsiteX22" fmla="*/ 2808419 w 6127847"/>
              <a:gd name="connsiteY22" fmla="*/ 1282117 h 3205293"/>
              <a:gd name="connsiteX23" fmla="*/ 2936352 w 6127847"/>
              <a:gd name="connsiteY23" fmla="*/ 1346223 h 3205293"/>
              <a:gd name="connsiteX24" fmla="*/ 3063924 w 6127847"/>
              <a:gd name="connsiteY24" fmla="*/ 1410329 h 3205293"/>
              <a:gd name="connsiteX25" fmla="*/ 3191495 w 6127847"/>
              <a:gd name="connsiteY25" fmla="*/ 1474435 h 3205293"/>
              <a:gd name="connsiteX26" fmla="*/ 3319076 w 6127847"/>
              <a:gd name="connsiteY26" fmla="*/ 1506488 h 3205293"/>
              <a:gd name="connsiteX27" fmla="*/ 3447000 w 6127847"/>
              <a:gd name="connsiteY27" fmla="*/ 1538541 h 3205293"/>
              <a:gd name="connsiteX28" fmla="*/ 3574581 w 6127847"/>
              <a:gd name="connsiteY28" fmla="*/ 1602647 h 3205293"/>
              <a:gd name="connsiteX29" fmla="*/ 3702152 w 6127847"/>
              <a:gd name="connsiteY29" fmla="*/ 1634699 h 3205293"/>
              <a:gd name="connsiteX30" fmla="*/ 3829733 w 6127847"/>
              <a:gd name="connsiteY30" fmla="*/ 1698805 h 3205293"/>
              <a:gd name="connsiteX31" fmla="*/ 3957657 w 6127847"/>
              <a:gd name="connsiteY31" fmla="*/ 1730858 h 3205293"/>
              <a:gd name="connsiteX32" fmla="*/ 4085228 w 6127847"/>
              <a:gd name="connsiteY32" fmla="*/ 1794964 h 3205293"/>
              <a:gd name="connsiteX33" fmla="*/ 4212809 w 6127847"/>
              <a:gd name="connsiteY33" fmla="*/ 1794964 h 3205293"/>
              <a:gd name="connsiteX34" fmla="*/ 4340381 w 6127847"/>
              <a:gd name="connsiteY34" fmla="*/ 1827017 h 3205293"/>
              <a:gd name="connsiteX35" fmla="*/ 4468314 w 6127847"/>
              <a:gd name="connsiteY35" fmla="*/ 1859070 h 3205293"/>
              <a:gd name="connsiteX36" fmla="*/ 4595886 w 6127847"/>
              <a:gd name="connsiteY36" fmla="*/ 1891123 h 3205293"/>
              <a:gd name="connsiteX37" fmla="*/ 4723457 w 6127847"/>
              <a:gd name="connsiteY37" fmla="*/ 1923176 h 3205293"/>
              <a:gd name="connsiteX38" fmla="*/ 4851038 w 6127847"/>
              <a:gd name="connsiteY38" fmla="*/ 1955229 h 3205293"/>
              <a:gd name="connsiteX39" fmla="*/ 4978961 w 6127847"/>
              <a:gd name="connsiteY39" fmla="*/ 2019335 h 3205293"/>
              <a:gd name="connsiteX40" fmla="*/ 5106543 w 6127847"/>
              <a:gd name="connsiteY40" fmla="*/ 2083441 h 3205293"/>
              <a:gd name="connsiteX41" fmla="*/ 5234114 w 6127847"/>
              <a:gd name="connsiteY41" fmla="*/ 2147546 h 3205293"/>
              <a:gd name="connsiteX42" fmla="*/ 5361695 w 6127847"/>
              <a:gd name="connsiteY42" fmla="*/ 2179599 h 3205293"/>
              <a:gd name="connsiteX43" fmla="*/ 5489619 w 6127847"/>
              <a:gd name="connsiteY43" fmla="*/ 2179599 h 3205293"/>
              <a:gd name="connsiteX44" fmla="*/ 5617190 w 6127847"/>
              <a:gd name="connsiteY44" fmla="*/ 2179599 h 3205293"/>
              <a:gd name="connsiteX45" fmla="*/ 5744772 w 6127847"/>
              <a:gd name="connsiteY45" fmla="*/ 2179599 h 3205293"/>
              <a:gd name="connsiteX46" fmla="*/ 5872343 w 6127847"/>
              <a:gd name="connsiteY46" fmla="*/ 2211652 h 3205293"/>
              <a:gd name="connsiteX47" fmla="*/ 6000276 w 6127847"/>
              <a:gd name="connsiteY47" fmla="*/ 2211652 h 3205293"/>
              <a:gd name="connsiteX48" fmla="*/ 6127847 w 6127847"/>
              <a:gd name="connsiteY48" fmla="*/ 2211652 h 3205293"/>
              <a:gd name="connsiteX49" fmla="*/ 6127847 w 6127847"/>
              <a:gd name="connsiteY49" fmla="*/ 3205293 h 3205293"/>
              <a:gd name="connsiteX50" fmla="*/ 6000276 w 6127847"/>
              <a:gd name="connsiteY50" fmla="*/ 3205293 h 3205293"/>
              <a:gd name="connsiteX51" fmla="*/ 5872343 w 6127847"/>
              <a:gd name="connsiteY51" fmla="*/ 3205293 h 3205293"/>
              <a:gd name="connsiteX52" fmla="*/ 5744772 w 6127847"/>
              <a:gd name="connsiteY52" fmla="*/ 3205293 h 3205293"/>
              <a:gd name="connsiteX53" fmla="*/ 5617190 w 6127847"/>
              <a:gd name="connsiteY53" fmla="*/ 3205293 h 3205293"/>
              <a:gd name="connsiteX54" fmla="*/ 5489619 w 6127847"/>
              <a:gd name="connsiteY54" fmla="*/ 3205293 h 3205293"/>
              <a:gd name="connsiteX55" fmla="*/ 5361695 w 6127847"/>
              <a:gd name="connsiteY55" fmla="*/ 3205293 h 3205293"/>
              <a:gd name="connsiteX56" fmla="*/ 5234114 w 6127847"/>
              <a:gd name="connsiteY56" fmla="*/ 3205293 h 3205293"/>
              <a:gd name="connsiteX57" fmla="*/ 5106543 w 6127847"/>
              <a:gd name="connsiteY57" fmla="*/ 3205293 h 3205293"/>
              <a:gd name="connsiteX58" fmla="*/ 4978961 w 6127847"/>
              <a:gd name="connsiteY58" fmla="*/ 3205293 h 3205293"/>
              <a:gd name="connsiteX59" fmla="*/ 4851038 w 6127847"/>
              <a:gd name="connsiteY59" fmla="*/ 3205293 h 3205293"/>
              <a:gd name="connsiteX60" fmla="*/ 4723457 w 6127847"/>
              <a:gd name="connsiteY60" fmla="*/ 3205293 h 3205293"/>
              <a:gd name="connsiteX61" fmla="*/ 4595886 w 6127847"/>
              <a:gd name="connsiteY61" fmla="*/ 3205293 h 3205293"/>
              <a:gd name="connsiteX62" fmla="*/ 4468314 w 6127847"/>
              <a:gd name="connsiteY62" fmla="*/ 3205293 h 3205293"/>
              <a:gd name="connsiteX63" fmla="*/ 4340381 w 6127847"/>
              <a:gd name="connsiteY63" fmla="*/ 3205293 h 3205293"/>
              <a:gd name="connsiteX64" fmla="*/ 4212809 w 6127847"/>
              <a:gd name="connsiteY64" fmla="*/ 3205293 h 3205293"/>
              <a:gd name="connsiteX65" fmla="*/ 4085228 w 6127847"/>
              <a:gd name="connsiteY65" fmla="*/ 3205293 h 3205293"/>
              <a:gd name="connsiteX66" fmla="*/ 3957657 w 6127847"/>
              <a:gd name="connsiteY66" fmla="*/ 3205293 h 3205293"/>
              <a:gd name="connsiteX67" fmla="*/ 3829733 w 6127847"/>
              <a:gd name="connsiteY67" fmla="*/ 3205293 h 3205293"/>
              <a:gd name="connsiteX68" fmla="*/ 3702152 w 6127847"/>
              <a:gd name="connsiteY68" fmla="*/ 3205293 h 3205293"/>
              <a:gd name="connsiteX69" fmla="*/ 3574581 w 6127847"/>
              <a:gd name="connsiteY69" fmla="*/ 3205293 h 3205293"/>
              <a:gd name="connsiteX70" fmla="*/ 3447000 w 6127847"/>
              <a:gd name="connsiteY70" fmla="*/ 3205293 h 3205293"/>
              <a:gd name="connsiteX71" fmla="*/ 3319076 w 6127847"/>
              <a:gd name="connsiteY71" fmla="*/ 3205293 h 3205293"/>
              <a:gd name="connsiteX72" fmla="*/ 6102276 w 6127847"/>
              <a:gd name="connsiteY72" fmla="*/ 15497 h 3205293"/>
              <a:gd name="connsiteX73" fmla="*/ 0 w 6127847"/>
              <a:gd name="connsiteY73" fmla="*/ 0 h 3205293"/>
              <a:gd name="connsiteX0" fmla="*/ 0 w 6127847"/>
              <a:gd name="connsiteY0" fmla="*/ 0 h 3205293"/>
              <a:gd name="connsiteX1" fmla="*/ 127576 w 6127847"/>
              <a:gd name="connsiteY1" fmla="*/ 32053 h 3205293"/>
              <a:gd name="connsiteX2" fmla="*/ 255153 w 6127847"/>
              <a:gd name="connsiteY2" fmla="*/ 64106 h 3205293"/>
              <a:gd name="connsiteX3" fmla="*/ 383078 w 6127847"/>
              <a:gd name="connsiteY3" fmla="*/ 96159 h 3205293"/>
              <a:gd name="connsiteX4" fmla="*/ 510654 w 6127847"/>
              <a:gd name="connsiteY4" fmla="*/ 160265 h 3205293"/>
              <a:gd name="connsiteX5" fmla="*/ 638231 w 6127847"/>
              <a:gd name="connsiteY5" fmla="*/ 192318 h 3205293"/>
              <a:gd name="connsiteX6" fmla="*/ 765806 w 6127847"/>
              <a:gd name="connsiteY6" fmla="*/ 288476 h 3205293"/>
              <a:gd name="connsiteX7" fmla="*/ 893731 w 6127847"/>
              <a:gd name="connsiteY7" fmla="*/ 352582 h 3205293"/>
              <a:gd name="connsiteX8" fmla="*/ 1021305 w 6127847"/>
              <a:gd name="connsiteY8" fmla="*/ 448741 h 3205293"/>
              <a:gd name="connsiteX9" fmla="*/ 1148886 w 6127847"/>
              <a:gd name="connsiteY9" fmla="*/ 544900 h 3205293"/>
              <a:gd name="connsiteX10" fmla="*/ 1276457 w 6127847"/>
              <a:gd name="connsiteY10" fmla="*/ 576953 h 3205293"/>
              <a:gd name="connsiteX11" fmla="*/ 1404390 w 6127847"/>
              <a:gd name="connsiteY11" fmla="*/ 641059 h 3205293"/>
              <a:gd name="connsiteX12" fmla="*/ 1531962 w 6127847"/>
              <a:gd name="connsiteY12" fmla="*/ 737217 h 3205293"/>
              <a:gd name="connsiteX13" fmla="*/ 1659533 w 6127847"/>
              <a:gd name="connsiteY13" fmla="*/ 801323 h 3205293"/>
              <a:gd name="connsiteX14" fmla="*/ 1787114 w 6127847"/>
              <a:gd name="connsiteY14" fmla="*/ 897482 h 3205293"/>
              <a:gd name="connsiteX15" fmla="*/ 1915038 w 6127847"/>
              <a:gd name="connsiteY15" fmla="*/ 961588 h 3205293"/>
              <a:gd name="connsiteX16" fmla="*/ 2042619 w 6127847"/>
              <a:gd name="connsiteY16" fmla="*/ 1025694 h 3205293"/>
              <a:gd name="connsiteX17" fmla="*/ 2170191 w 6127847"/>
              <a:gd name="connsiteY17" fmla="*/ 1089800 h 3205293"/>
              <a:gd name="connsiteX18" fmla="*/ 2297771 w 6127847"/>
              <a:gd name="connsiteY18" fmla="*/ 1121853 h 3205293"/>
              <a:gd name="connsiteX19" fmla="*/ 2425695 w 6127847"/>
              <a:gd name="connsiteY19" fmla="*/ 1153906 h 3205293"/>
              <a:gd name="connsiteX20" fmla="*/ 2553267 w 6127847"/>
              <a:gd name="connsiteY20" fmla="*/ 1185959 h 3205293"/>
              <a:gd name="connsiteX21" fmla="*/ 2680848 w 6127847"/>
              <a:gd name="connsiteY21" fmla="*/ 1218011 h 3205293"/>
              <a:gd name="connsiteX22" fmla="*/ 2808419 w 6127847"/>
              <a:gd name="connsiteY22" fmla="*/ 1282117 h 3205293"/>
              <a:gd name="connsiteX23" fmla="*/ 2936352 w 6127847"/>
              <a:gd name="connsiteY23" fmla="*/ 1346223 h 3205293"/>
              <a:gd name="connsiteX24" fmla="*/ 3063924 w 6127847"/>
              <a:gd name="connsiteY24" fmla="*/ 1410329 h 3205293"/>
              <a:gd name="connsiteX25" fmla="*/ 3191495 w 6127847"/>
              <a:gd name="connsiteY25" fmla="*/ 1474435 h 3205293"/>
              <a:gd name="connsiteX26" fmla="*/ 3319076 w 6127847"/>
              <a:gd name="connsiteY26" fmla="*/ 1506488 h 3205293"/>
              <a:gd name="connsiteX27" fmla="*/ 3447000 w 6127847"/>
              <a:gd name="connsiteY27" fmla="*/ 1538541 h 3205293"/>
              <a:gd name="connsiteX28" fmla="*/ 3574581 w 6127847"/>
              <a:gd name="connsiteY28" fmla="*/ 1602647 h 3205293"/>
              <a:gd name="connsiteX29" fmla="*/ 3702152 w 6127847"/>
              <a:gd name="connsiteY29" fmla="*/ 1634699 h 3205293"/>
              <a:gd name="connsiteX30" fmla="*/ 3829733 w 6127847"/>
              <a:gd name="connsiteY30" fmla="*/ 1698805 h 3205293"/>
              <a:gd name="connsiteX31" fmla="*/ 3957657 w 6127847"/>
              <a:gd name="connsiteY31" fmla="*/ 1730858 h 3205293"/>
              <a:gd name="connsiteX32" fmla="*/ 4085228 w 6127847"/>
              <a:gd name="connsiteY32" fmla="*/ 1794964 h 3205293"/>
              <a:gd name="connsiteX33" fmla="*/ 4212809 w 6127847"/>
              <a:gd name="connsiteY33" fmla="*/ 1794964 h 3205293"/>
              <a:gd name="connsiteX34" fmla="*/ 4340381 w 6127847"/>
              <a:gd name="connsiteY34" fmla="*/ 1827017 h 3205293"/>
              <a:gd name="connsiteX35" fmla="*/ 4468314 w 6127847"/>
              <a:gd name="connsiteY35" fmla="*/ 1859070 h 3205293"/>
              <a:gd name="connsiteX36" fmla="*/ 4595886 w 6127847"/>
              <a:gd name="connsiteY36" fmla="*/ 1891123 h 3205293"/>
              <a:gd name="connsiteX37" fmla="*/ 4723457 w 6127847"/>
              <a:gd name="connsiteY37" fmla="*/ 1923176 h 3205293"/>
              <a:gd name="connsiteX38" fmla="*/ 4851038 w 6127847"/>
              <a:gd name="connsiteY38" fmla="*/ 1955229 h 3205293"/>
              <a:gd name="connsiteX39" fmla="*/ 4978961 w 6127847"/>
              <a:gd name="connsiteY39" fmla="*/ 2019335 h 3205293"/>
              <a:gd name="connsiteX40" fmla="*/ 5106543 w 6127847"/>
              <a:gd name="connsiteY40" fmla="*/ 2083441 h 3205293"/>
              <a:gd name="connsiteX41" fmla="*/ 5234114 w 6127847"/>
              <a:gd name="connsiteY41" fmla="*/ 2147546 h 3205293"/>
              <a:gd name="connsiteX42" fmla="*/ 5361695 w 6127847"/>
              <a:gd name="connsiteY42" fmla="*/ 2179599 h 3205293"/>
              <a:gd name="connsiteX43" fmla="*/ 5489619 w 6127847"/>
              <a:gd name="connsiteY43" fmla="*/ 2179599 h 3205293"/>
              <a:gd name="connsiteX44" fmla="*/ 5617190 w 6127847"/>
              <a:gd name="connsiteY44" fmla="*/ 2179599 h 3205293"/>
              <a:gd name="connsiteX45" fmla="*/ 5744772 w 6127847"/>
              <a:gd name="connsiteY45" fmla="*/ 2179599 h 3205293"/>
              <a:gd name="connsiteX46" fmla="*/ 5872343 w 6127847"/>
              <a:gd name="connsiteY46" fmla="*/ 2211652 h 3205293"/>
              <a:gd name="connsiteX47" fmla="*/ 6000276 w 6127847"/>
              <a:gd name="connsiteY47" fmla="*/ 2211652 h 3205293"/>
              <a:gd name="connsiteX48" fmla="*/ 6127847 w 6127847"/>
              <a:gd name="connsiteY48" fmla="*/ 2211652 h 3205293"/>
              <a:gd name="connsiteX49" fmla="*/ 6127847 w 6127847"/>
              <a:gd name="connsiteY49" fmla="*/ 3205293 h 3205293"/>
              <a:gd name="connsiteX50" fmla="*/ 6000276 w 6127847"/>
              <a:gd name="connsiteY50" fmla="*/ 3205293 h 3205293"/>
              <a:gd name="connsiteX51" fmla="*/ 5872343 w 6127847"/>
              <a:gd name="connsiteY51" fmla="*/ 3205293 h 3205293"/>
              <a:gd name="connsiteX52" fmla="*/ 5744772 w 6127847"/>
              <a:gd name="connsiteY52" fmla="*/ 3205293 h 3205293"/>
              <a:gd name="connsiteX53" fmla="*/ 5617190 w 6127847"/>
              <a:gd name="connsiteY53" fmla="*/ 3205293 h 3205293"/>
              <a:gd name="connsiteX54" fmla="*/ 5489619 w 6127847"/>
              <a:gd name="connsiteY54" fmla="*/ 3205293 h 3205293"/>
              <a:gd name="connsiteX55" fmla="*/ 5361695 w 6127847"/>
              <a:gd name="connsiteY55" fmla="*/ 3205293 h 3205293"/>
              <a:gd name="connsiteX56" fmla="*/ 5234114 w 6127847"/>
              <a:gd name="connsiteY56" fmla="*/ 3205293 h 3205293"/>
              <a:gd name="connsiteX57" fmla="*/ 5106543 w 6127847"/>
              <a:gd name="connsiteY57" fmla="*/ 3205293 h 3205293"/>
              <a:gd name="connsiteX58" fmla="*/ 4978961 w 6127847"/>
              <a:gd name="connsiteY58" fmla="*/ 3205293 h 3205293"/>
              <a:gd name="connsiteX59" fmla="*/ 4851038 w 6127847"/>
              <a:gd name="connsiteY59" fmla="*/ 3205293 h 3205293"/>
              <a:gd name="connsiteX60" fmla="*/ 4723457 w 6127847"/>
              <a:gd name="connsiteY60" fmla="*/ 3205293 h 3205293"/>
              <a:gd name="connsiteX61" fmla="*/ 4595886 w 6127847"/>
              <a:gd name="connsiteY61" fmla="*/ 3205293 h 3205293"/>
              <a:gd name="connsiteX62" fmla="*/ 4468314 w 6127847"/>
              <a:gd name="connsiteY62" fmla="*/ 3205293 h 3205293"/>
              <a:gd name="connsiteX63" fmla="*/ 4340381 w 6127847"/>
              <a:gd name="connsiteY63" fmla="*/ 3205293 h 3205293"/>
              <a:gd name="connsiteX64" fmla="*/ 4212809 w 6127847"/>
              <a:gd name="connsiteY64" fmla="*/ 3205293 h 3205293"/>
              <a:gd name="connsiteX65" fmla="*/ 4085228 w 6127847"/>
              <a:gd name="connsiteY65" fmla="*/ 3205293 h 3205293"/>
              <a:gd name="connsiteX66" fmla="*/ 3957657 w 6127847"/>
              <a:gd name="connsiteY66" fmla="*/ 3205293 h 3205293"/>
              <a:gd name="connsiteX67" fmla="*/ 3829733 w 6127847"/>
              <a:gd name="connsiteY67" fmla="*/ 3205293 h 3205293"/>
              <a:gd name="connsiteX68" fmla="*/ 3702152 w 6127847"/>
              <a:gd name="connsiteY68" fmla="*/ 3205293 h 3205293"/>
              <a:gd name="connsiteX69" fmla="*/ 3574581 w 6127847"/>
              <a:gd name="connsiteY69" fmla="*/ 3205293 h 3205293"/>
              <a:gd name="connsiteX70" fmla="*/ 3447000 w 6127847"/>
              <a:gd name="connsiteY70" fmla="*/ 3205293 h 3205293"/>
              <a:gd name="connsiteX71" fmla="*/ 6102276 w 6127847"/>
              <a:gd name="connsiteY71" fmla="*/ 15497 h 3205293"/>
              <a:gd name="connsiteX72" fmla="*/ 0 w 6127847"/>
              <a:gd name="connsiteY72" fmla="*/ 0 h 3205293"/>
              <a:gd name="connsiteX0" fmla="*/ 0 w 6127847"/>
              <a:gd name="connsiteY0" fmla="*/ 0 h 3205293"/>
              <a:gd name="connsiteX1" fmla="*/ 127576 w 6127847"/>
              <a:gd name="connsiteY1" fmla="*/ 32053 h 3205293"/>
              <a:gd name="connsiteX2" fmla="*/ 255153 w 6127847"/>
              <a:gd name="connsiteY2" fmla="*/ 64106 h 3205293"/>
              <a:gd name="connsiteX3" fmla="*/ 383078 w 6127847"/>
              <a:gd name="connsiteY3" fmla="*/ 96159 h 3205293"/>
              <a:gd name="connsiteX4" fmla="*/ 510654 w 6127847"/>
              <a:gd name="connsiteY4" fmla="*/ 160265 h 3205293"/>
              <a:gd name="connsiteX5" fmla="*/ 638231 w 6127847"/>
              <a:gd name="connsiteY5" fmla="*/ 192318 h 3205293"/>
              <a:gd name="connsiteX6" fmla="*/ 765806 w 6127847"/>
              <a:gd name="connsiteY6" fmla="*/ 288476 h 3205293"/>
              <a:gd name="connsiteX7" fmla="*/ 893731 w 6127847"/>
              <a:gd name="connsiteY7" fmla="*/ 352582 h 3205293"/>
              <a:gd name="connsiteX8" fmla="*/ 1021305 w 6127847"/>
              <a:gd name="connsiteY8" fmla="*/ 448741 h 3205293"/>
              <a:gd name="connsiteX9" fmla="*/ 1148886 w 6127847"/>
              <a:gd name="connsiteY9" fmla="*/ 544900 h 3205293"/>
              <a:gd name="connsiteX10" fmla="*/ 1276457 w 6127847"/>
              <a:gd name="connsiteY10" fmla="*/ 576953 h 3205293"/>
              <a:gd name="connsiteX11" fmla="*/ 1404390 w 6127847"/>
              <a:gd name="connsiteY11" fmla="*/ 641059 h 3205293"/>
              <a:gd name="connsiteX12" fmla="*/ 1531962 w 6127847"/>
              <a:gd name="connsiteY12" fmla="*/ 737217 h 3205293"/>
              <a:gd name="connsiteX13" fmla="*/ 1659533 w 6127847"/>
              <a:gd name="connsiteY13" fmla="*/ 801323 h 3205293"/>
              <a:gd name="connsiteX14" fmla="*/ 1787114 w 6127847"/>
              <a:gd name="connsiteY14" fmla="*/ 897482 h 3205293"/>
              <a:gd name="connsiteX15" fmla="*/ 1915038 w 6127847"/>
              <a:gd name="connsiteY15" fmla="*/ 961588 h 3205293"/>
              <a:gd name="connsiteX16" fmla="*/ 2042619 w 6127847"/>
              <a:gd name="connsiteY16" fmla="*/ 1025694 h 3205293"/>
              <a:gd name="connsiteX17" fmla="*/ 2170191 w 6127847"/>
              <a:gd name="connsiteY17" fmla="*/ 1089800 h 3205293"/>
              <a:gd name="connsiteX18" fmla="*/ 2297771 w 6127847"/>
              <a:gd name="connsiteY18" fmla="*/ 1121853 h 3205293"/>
              <a:gd name="connsiteX19" fmla="*/ 2425695 w 6127847"/>
              <a:gd name="connsiteY19" fmla="*/ 1153906 h 3205293"/>
              <a:gd name="connsiteX20" fmla="*/ 2553267 w 6127847"/>
              <a:gd name="connsiteY20" fmla="*/ 1185959 h 3205293"/>
              <a:gd name="connsiteX21" fmla="*/ 2680848 w 6127847"/>
              <a:gd name="connsiteY21" fmla="*/ 1218011 h 3205293"/>
              <a:gd name="connsiteX22" fmla="*/ 2808419 w 6127847"/>
              <a:gd name="connsiteY22" fmla="*/ 1282117 h 3205293"/>
              <a:gd name="connsiteX23" fmla="*/ 2936352 w 6127847"/>
              <a:gd name="connsiteY23" fmla="*/ 1346223 h 3205293"/>
              <a:gd name="connsiteX24" fmla="*/ 3063924 w 6127847"/>
              <a:gd name="connsiteY24" fmla="*/ 1410329 h 3205293"/>
              <a:gd name="connsiteX25" fmla="*/ 3191495 w 6127847"/>
              <a:gd name="connsiteY25" fmla="*/ 1474435 h 3205293"/>
              <a:gd name="connsiteX26" fmla="*/ 3319076 w 6127847"/>
              <a:gd name="connsiteY26" fmla="*/ 1506488 h 3205293"/>
              <a:gd name="connsiteX27" fmla="*/ 3447000 w 6127847"/>
              <a:gd name="connsiteY27" fmla="*/ 1538541 h 3205293"/>
              <a:gd name="connsiteX28" fmla="*/ 3574581 w 6127847"/>
              <a:gd name="connsiteY28" fmla="*/ 1602647 h 3205293"/>
              <a:gd name="connsiteX29" fmla="*/ 3702152 w 6127847"/>
              <a:gd name="connsiteY29" fmla="*/ 1634699 h 3205293"/>
              <a:gd name="connsiteX30" fmla="*/ 3829733 w 6127847"/>
              <a:gd name="connsiteY30" fmla="*/ 1698805 h 3205293"/>
              <a:gd name="connsiteX31" fmla="*/ 3957657 w 6127847"/>
              <a:gd name="connsiteY31" fmla="*/ 1730858 h 3205293"/>
              <a:gd name="connsiteX32" fmla="*/ 4085228 w 6127847"/>
              <a:gd name="connsiteY32" fmla="*/ 1794964 h 3205293"/>
              <a:gd name="connsiteX33" fmla="*/ 4212809 w 6127847"/>
              <a:gd name="connsiteY33" fmla="*/ 1794964 h 3205293"/>
              <a:gd name="connsiteX34" fmla="*/ 4340381 w 6127847"/>
              <a:gd name="connsiteY34" fmla="*/ 1827017 h 3205293"/>
              <a:gd name="connsiteX35" fmla="*/ 4468314 w 6127847"/>
              <a:gd name="connsiteY35" fmla="*/ 1859070 h 3205293"/>
              <a:gd name="connsiteX36" fmla="*/ 4595886 w 6127847"/>
              <a:gd name="connsiteY36" fmla="*/ 1891123 h 3205293"/>
              <a:gd name="connsiteX37" fmla="*/ 4723457 w 6127847"/>
              <a:gd name="connsiteY37" fmla="*/ 1923176 h 3205293"/>
              <a:gd name="connsiteX38" fmla="*/ 4851038 w 6127847"/>
              <a:gd name="connsiteY38" fmla="*/ 1955229 h 3205293"/>
              <a:gd name="connsiteX39" fmla="*/ 4978961 w 6127847"/>
              <a:gd name="connsiteY39" fmla="*/ 2019335 h 3205293"/>
              <a:gd name="connsiteX40" fmla="*/ 5106543 w 6127847"/>
              <a:gd name="connsiteY40" fmla="*/ 2083441 h 3205293"/>
              <a:gd name="connsiteX41" fmla="*/ 5234114 w 6127847"/>
              <a:gd name="connsiteY41" fmla="*/ 2147546 h 3205293"/>
              <a:gd name="connsiteX42" fmla="*/ 5361695 w 6127847"/>
              <a:gd name="connsiteY42" fmla="*/ 2179599 h 3205293"/>
              <a:gd name="connsiteX43" fmla="*/ 5489619 w 6127847"/>
              <a:gd name="connsiteY43" fmla="*/ 2179599 h 3205293"/>
              <a:gd name="connsiteX44" fmla="*/ 5617190 w 6127847"/>
              <a:gd name="connsiteY44" fmla="*/ 2179599 h 3205293"/>
              <a:gd name="connsiteX45" fmla="*/ 5744772 w 6127847"/>
              <a:gd name="connsiteY45" fmla="*/ 2179599 h 3205293"/>
              <a:gd name="connsiteX46" fmla="*/ 5872343 w 6127847"/>
              <a:gd name="connsiteY46" fmla="*/ 2211652 h 3205293"/>
              <a:gd name="connsiteX47" fmla="*/ 6000276 w 6127847"/>
              <a:gd name="connsiteY47" fmla="*/ 2211652 h 3205293"/>
              <a:gd name="connsiteX48" fmla="*/ 6127847 w 6127847"/>
              <a:gd name="connsiteY48" fmla="*/ 2211652 h 3205293"/>
              <a:gd name="connsiteX49" fmla="*/ 6127847 w 6127847"/>
              <a:gd name="connsiteY49" fmla="*/ 3205293 h 3205293"/>
              <a:gd name="connsiteX50" fmla="*/ 6000276 w 6127847"/>
              <a:gd name="connsiteY50" fmla="*/ 3205293 h 3205293"/>
              <a:gd name="connsiteX51" fmla="*/ 5872343 w 6127847"/>
              <a:gd name="connsiteY51" fmla="*/ 3205293 h 3205293"/>
              <a:gd name="connsiteX52" fmla="*/ 5744772 w 6127847"/>
              <a:gd name="connsiteY52" fmla="*/ 3205293 h 3205293"/>
              <a:gd name="connsiteX53" fmla="*/ 5617190 w 6127847"/>
              <a:gd name="connsiteY53" fmla="*/ 3205293 h 3205293"/>
              <a:gd name="connsiteX54" fmla="*/ 5489619 w 6127847"/>
              <a:gd name="connsiteY54" fmla="*/ 3205293 h 3205293"/>
              <a:gd name="connsiteX55" fmla="*/ 5361695 w 6127847"/>
              <a:gd name="connsiteY55" fmla="*/ 3205293 h 3205293"/>
              <a:gd name="connsiteX56" fmla="*/ 5234114 w 6127847"/>
              <a:gd name="connsiteY56" fmla="*/ 3205293 h 3205293"/>
              <a:gd name="connsiteX57" fmla="*/ 5106543 w 6127847"/>
              <a:gd name="connsiteY57" fmla="*/ 3205293 h 3205293"/>
              <a:gd name="connsiteX58" fmla="*/ 4978961 w 6127847"/>
              <a:gd name="connsiteY58" fmla="*/ 3205293 h 3205293"/>
              <a:gd name="connsiteX59" fmla="*/ 4851038 w 6127847"/>
              <a:gd name="connsiteY59" fmla="*/ 3205293 h 3205293"/>
              <a:gd name="connsiteX60" fmla="*/ 4723457 w 6127847"/>
              <a:gd name="connsiteY60" fmla="*/ 3205293 h 3205293"/>
              <a:gd name="connsiteX61" fmla="*/ 4595886 w 6127847"/>
              <a:gd name="connsiteY61" fmla="*/ 3205293 h 3205293"/>
              <a:gd name="connsiteX62" fmla="*/ 4468314 w 6127847"/>
              <a:gd name="connsiteY62" fmla="*/ 3205293 h 3205293"/>
              <a:gd name="connsiteX63" fmla="*/ 4340381 w 6127847"/>
              <a:gd name="connsiteY63" fmla="*/ 3205293 h 3205293"/>
              <a:gd name="connsiteX64" fmla="*/ 4212809 w 6127847"/>
              <a:gd name="connsiteY64" fmla="*/ 3205293 h 3205293"/>
              <a:gd name="connsiteX65" fmla="*/ 4085228 w 6127847"/>
              <a:gd name="connsiteY65" fmla="*/ 3205293 h 3205293"/>
              <a:gd name="connsiteX66" fmla="*/ 3957657 w 6127847"/>
              <a:gd name="connsiteY66" fmla="*/ 3205293 h 3205293"/>
              <a:gd name="connsiteX67" fmla="*/ 3829733 w 6127847"/>
              <a:gd name="connsiteY67" fmla="*/ 3205293 h 3205293"/>
              <a:gd name="connsiteX68" fmla="*/ 3702152 w 6127847"/>
              <a:gd name="connsiteY68" fmla="*/ 3205293 h 3205293"/>
              <a:gd name="connsiteX69" fmla="*/ 3574581 w 6127847"/>
              <a:gd name="connsiteY69" fmla="*/ 3205293 h 3205293"/>
              <a:gd name="connsiteX70" fmla="*/ 6102276 w 6127847"/>
              <a:gd name="connsiteY70" fmla="*/ 15497 h 3205293"/>
              <a:gd name="connsiteX71" fmla="*/ 0 w 6127847"/>
              <a:gd name="connsiteY71" fmla="*/ 0 h 3205293"/>
              <a:gd name="connsiteX0" fmla="*/ 0 w 6127847"/>
              <a:gd name="connsiteY0" fmla="*/ 0 h 3205293"/>
              <a:gd name="connsiteX1" fmla="*/ 127576 w 6127847"/>
              <a:gd name="connsiteY1" fmla="*/ 32053 h 3205293"/>
              <a:gd name="connsiteX2" fmla="*/ 255153 w 6127847"/>
              <a:gd name="connsiteY2" fmla="*/ 64106 h 3205293"/>
              <a:gd name="connsiteX3" fmla="*/ 383078 w 6127847"/>
              <a:gd name="connsiteY3" fmla="*/ 96159 h 3205293"/>
              <a:gd name="connsiteX4" fmla="*/ 510654 w 6127847"/>
              <a:gd name="connsiteY4" fmla="*/ 160265 h 3205293"/>
              <a:gd name="connsiteX5" fmla="*/ 638231 w 6127847"/>
              <a:gd name="connsiteY5" fmla="*/ 192318 h 3205293"/>
              <a:gd name="connsiteX6" fmla="*/ 765806 w 6127847"/>
              <a:gd name="connsiteY6" fmla="*/ 288476 h 3205293"/>
              <a:gd name="connsiteX7" fmla="*/ 893731 w 6127847"/>
              <a:gd name="connsiteY7" fmla="*/ 352582 h 3205293"/>
              <a:gd name="connsiteX8" fmla="*/ 1021305 w 6127847"/>
              <a:gd name="connsiteY8" fmla="*/ 448741 h 3205293"/>
              <a:gd name="connsiteX9" fmla="*/ 1148886 w 6127847"/>
              <a:gd name="connsiteY9" fmla="*/ 544900 h 3205293"/>
              <a:gd name="connsiteX10" fmla="*/ 1276457 w 6127847"/>
              <a:gd name="connsiteY10" fmla="*/ 576953 h 3205293"/>
              <a:gd name="connsiteX11" fmla="*/ 1404390 w 6127847"/>
              <a:gd name="connsiteY11" fmla="*/ 641059 h 3205293"/>
              <a:gd name="connsiteX12" fmla="*/ 1531962 w 6127847"/>
              <a:gd name="connsiteY12" fmla="*/ 737217 h 3205293"/>
              <a:gd name="connsiteX13" fmla="*/ 1659533 w 6127847"/>
              <a:gd name="connsiteY13" fmla="*/ 801323 h 3205293"/>
              <a:gd name="connsiteX14" fmla="*/ 1787114 w 6127847"/>
              <a:gd name="connsiteY14" fmla="*/ 897482 h 3205293"/>
              <a:gd name="connsiteX15" fmla="*/ 1915038 w 6127847"/>
              <a:gd name="connsiteY15" fmla="*/ 961588 h 3205293"/>
              <a:gd name="connsiteX16" fmla="*/ 2042619 w 6127847"/>
              <a:gd name="connsiteY16" fmla="*/ 1025694 h 3205293"/>
              <a:gd name="connsiteX17" fmla="*/ 2170191 w 6127847"/>
              <a:gd name="connsiteY17" fmla="*/ 1089800 h 3205293"/>
              <a:gd name="connsiteX18" fmla="*/ 2297771 w 6127847"/>
              <a:gd name="connsiteY18" fmla="*/ 1121853 h 3205293"/>
              <a:gd name="connsiteX19" fmla="*/ 2425695 w 6127847"/>
              <a:gd name="connsiteY19" fmla="*/ 1153906 h 3205293"/>
              <a:gd name="connsiteX20" fmla="*/ 2553267 w 6127847"/>
              <a:gd name="connsiteY20" fmla="*/ 1185959 h 3205293"/>
              <a:gd name="connsiteX21" fmla="*/ 2680848 w 6127847"/>
              <a:gd name="connsiteY21" fmla="*/ 1218011 h 3205293"/>
              <a:gd name="connsiteX22" fmla="*/ 2808419 w 6127847"/>
              <a:gd name="connsiteY22" fmla="*/ 1282117 h 3205293"/>
              <a:gd name="connsiteX23" fmla="*/ 2936352 w 6127847"/>
              <a:gd name="connsiteY23" fmla="*/ 1346223 h 3205293"/>
              <a:gd name="connsiteX24" fmla="*/ 3063924 w 6127847"/>
              <a:gd name="connsiteY24" fmla="*/ 1410329 h 3205293"/>
              <a:gd name="connsiteX25" fmla="*/ 3191495 w 6127847"/>
              <a:gd name="connsiteY25" fmla="*/ 1474435 h 3205293"/>
              <a:gd name="connsiteX26" fmla="*/ 3319076 w 6127847"/>
              <a:gd name="connsiteY26" fmla="*/ 1506488 h 3205293"/>
              <a:gd name="connsiteX27" fmla="*/ 3447000 w 6127847"/>
              <a:gd name="connsiteY27" fmla="*/ 1538541 h 3205293"/>
              <a:gd name="connsiteX28" fmla="*/ 3574581 w 6127847"/>
              <a:gd name="connsiteY28" fmla="*/ 1602647 h 3205293"/>
              <a:gd name="connsiteX29" fmla="*/ 3702152 w 6127847"/>
              <a:gd name="connsiteY29" fmla="*/ 1634699 h 3205293"/>
              <a:gd name="connsiteX30" fmla="*/ 3829733 w 6127847"/>
              <a:gd name="connsiteY30" fmla="*/ 1698805 h 3205293"/>
              <a:gd name="connsiteX31" fmla="*/ 3957657 w 6127847"/>
              <a:gd name="connsiteY31" fmla="*/ 1730858 h 3205293"/>
              <a:gd name="connsiteX32" fmla="*/ 4085228 w 6127847"/>
              <a:gd name="connsiteY32" fmla="*/ 1794964 h 3205293"/>
              <a:gd name="connsiteX33" fmla="*/ 4212809 w 6127847"/>
              <a:gd name="connsiteY33" fmla="*/ 1794964 h 3205293"/>
              <a:gd name="connsiteX34" fmla="*/ 4340381 w 6127847"/>
              <a:gd name="connsiteY34" fmla="*/ 1827017 h 3205293"/>
              <a:gd name="connsiteX35" fmla="*/ 4468314 w 6127847"/>
              <a:gd name="connsiteY35" fmla="*/ 1859070 h 3205293"/>
              <a:gd name="connsiteX36" fmla="*/ 4595886 w 6127847"/>
              <a:gd name="connsiteY36" fmla="*/ 1891123 h 3205293"/>
              <a:gd name="connsiteX37" fmla="*/ 4723457 w 6127847"/>
              <a:gd name="connsiteY37" fmla="*/ 1923176 h 3205293"/>
              <a:gd name="connsiteX38" fmla="*/ 4851038 w 6127847"/>
              <a:gd name="connsiteY38" fmla="*/ 1955229 h 3205293"/>
              <a:gd name="connsiteX39" fmla="*/ 4978961 w 6127847"/>
              <a:gd name="connsiteY39" fmla="*/ 2019335 h 3205293"/>
              <a:gd name="connsiteX40" fmla="*/ 5106543 w 6127847"/>
              <a:gd name="connsiteY40" fmla="*/ 2083441 h 3205293"/>
              <a:gd name="connsiteX41" fmla="*/ 5234114 w 6127847"/>
              <a:gd name="connsiteY41" fmla="*/ 2147546 h 3205293"/>
              <a:gd name="connsiteX42" fmla="*/ 5361695 w 6127847"/>
              <a:gd name="connsiteY42" fmla="*/ 2179599 h 3205293"/>
              <a:gd name="connsiteX43" fmla="*/ 5489619 w 6127847"/>
              <a:gd name="connsiteY43" fmla="*/ 2179599 h 3205293"/>
              <a:gd name="connsiteX44" fmla="*/ 5617190 w 6127847"/>
              <a:gd name="connsiteY44" fmla="*/ 2179599 h 3205293"/>
              <a:gd name="connsiteX45" fmla="*/ 5744772 w 6127847"/>
              <a:gd name="connsiteY45" fmla="*/ 2179599 h 3205293"/>
              <a:gd name="connsiteX46" fmla="*/ 5872343 w 6127847"/>
              <a:gd name="connsiteY46" fmla="*/ 2211652 h 3205293"/>
              <a:gd name="connsiteX47" fmla="*/ 6000276 w 6127847"/>
              <a:gd name="connsiteY47" fmla="*/ 2211652 h 3205293"/>
              <a:gd name="connsiteX48" fmla="*/ 6127847 w 6127847"/>
              <a:gd name="connsiteY48" fmla="*/ 2211652 h 3205293"/>
              <a:gd name="connsiteX49" fmla="*/ 6127847 w 6127847"/>
              <a:gd name="connsiteY49" fmla="*/ 3205293 h 3205293"/>
              <a:gd name="connsiteX50" fmla="*/ 6000276 w 6127847"/>
              <a:gd name="connsiteY50" fmla="*/ 3205293 h 3205293"/>
              <a:gd name="connsiteX51" fmla="*/ 5872343 w 6127847"/>
              <a:gd name="connsiteY51" fmla="*/ 3205293 h 3205293"/>
              <a:gd name="connsiteX52" fmla="*/ 5744772 w 6127847"/>
              <a:gd name="connsiteY52" fmla="*/ 3205293 h 3205293"/>
              <a:gd name="connsiteX53" fmla="*/ 5617190 w 6127847"/>
              <a:gd name="connsiteY53" fmla="*/ 3205293 h 3205293"/>
              <a:gd name="connsiteX54" fmla="*/ 5489619 w 6127847"/>
              <a:gd name="connsiteY54" fmla="*/ 3205293 h 3205293"/>
              <a:gd name="connsiteX55" fmla="*/ 5361695 w 6127847"/>
              <a:gd name="connsiteY55" fmla="*/ 3205293 h 3205293"/>
              <a:gd name="connsiteX56" fmla="*/ 5234114 w 6127847"/>
              <a:gd name="connsiteY56" fmla="*/ 3205293 h 3205293"/>
              <a:gd name="connsiteX57" fmla="*/ 5106543 w 6127847"/>
              <a:gd name="connsiteY57" fmla="*/ 3205293 h 3205293"/>
              <a:gd name="connsiteX58" fmla="*/ 4978961 w 6127847"/>
              <a:gd name="connsiteY58" fmla="*/ 3205293 h 3205293"/>
              <a:gd name="connsiteX59" fmla="*/ 4851038 w 6127847"/>
              <a:gd name="connsiteY59" fmla="*/ 3205293 h 3205293"/>
              <a:gd name="connsiteX60" fmla="*/ 4723457 w 6127847"/>
              <a:gd name="connsiteY60" fmla="*/ 3205293 h 3205293"/>
              <a:gd name="connsiteX61" fmla="*/ 4595886 w 6127847"/>
              <a:gd name="connsiteY61" fmla="*/ 3205293 h 3205293"/>
              <a:gd name="connsiteX62" fmla="*/ 4468314 w 6127847"/>
              <a:gd name="connsiteY62" fmla="*/ 3205293 h 3205293"/>
              <a:gd name="connsiteX63" fmla="*/ 4340381 w 6127847"/>
              <a:gd name="connsiteY63" fmla="*/ 3205293 h 3205293"/>
              <a:gd name="connsiteX64" fmla="*/ 4212809 w 6127847"/>
              <a:gd name="connsiteY64" fmla="*/ 3205293 h 3205293"/>
              <a:gd name="connsiteX65" fmla="*/ 4085228 w 6127847"/>
              <a:gd name="connsiteY65" fmla="*/ 3205293 h 3205293"/>
              <a:gd name="connsiteX66" fmla="*/ 3957657 w 6127847"/>
              <a:gd name="connsiteY66" fmla="*/ 3205293 h 3205293"/>
              <a:gd name="connsiteX67" fmla="*/ 3829733 w 6127847"/>
              <a:gd name="connsiteY67" fmla="*/ 3205293 h 3205293"/>
              <a:gd name="connsiteX68" fmla="*/ 3702152 w 6127847"/>
              <a:gd name="connsiteY68" fmla="*/ 3205293 h 3205293"/>
              <a:gd name="connsiteX69" fmla="*/ 6102276 w 6127847"/>
              <a:gd name="connsiteY69" fmla="*/ 15497 h 3205293"/>
              <a:gd name="connsiteX70" fmla="*/ 0 w 6127847"/>
              <a:gd name="connsiteY70" fmla="*/ 0 h 3205293"/>
              <a:gd name="connsiteX0" fmla="*/ 0 w 6127847"/>
              <a:gd name="connsiteY0" fmla="*/ 0 h 3205293"/>
              <a:gd name="connsiteX1" fmla="*/ 127576 w 6127847"/>
              <a:gd name="connsiteY1" fmla="*/ 32053 h 3205293"/>
              <a:gd name="connsiteX2" fmla="*/ 255153 w 6127847"/>
              <a:gd name="connsiteY2" fmla="*/ 64106 h 3205293"/>
              <a:gd name="connsiteX3" fmla="*/ 383078 w 6127847"/>
              <a:gd name="connsiteY3" fmla="*/ 96159 h 3205293"/>
              <a:gd name="connsiteX4" fmla="*/ 510654 w 6127847"/>
              <a:gd name="connsiteY4" fmla="*/ 160265 h 3205293"/>
              <a:gd name="connsiteX5" fmla="*/ 638231 w 6127847"/>
              <a:gd name="connsiteY5" fmla="*/ 192318 h 3205293"/>
              <a:gd name="connsiteX6" fmla="*/ 765806 w 6127847"/>
              <a:gd name="connsiteY6" fmla="*/ 288476 h 3205293"/>
              <a:gd name="connsiteX7" fmla="*/ 893731 w 6127847"/>
              <a:gd name="connsiteY7" fmla="*/ 352582 h 3205293"/>
              <a:gd name="connsiteX8" fmla="*/ 1021305 w 6127847"/>
              <a:gd name="connsiteY8" fmla="*/ 448741 h 3205293"/>
              <a:gd name="connsiteX9" fmla="*/ 1148886 w 6127847"/>
              <a:gd name="connsiteY9" fmla="*/ 544900 h 3205293"/>
              <a:gd name="connsiteX10" fmla="*/ 1276457 w 6127847"/>
              <a:gd name="connsiteY10" fmla="*/ 576953 h 3205293"/>
              <a:gd name="connsiteX11" fmla="*/ 1404390 w 6127847"/>
              <a:gd name="connsiteY11" fmla="*/ 641059 h 3205293"/>
              <a:gd name="connsiteX12" fmla="*/ 1531962 w 6127847"/>
              <a:gd name="connsiteY12" fmla="*/ 737217 h 3205293"/>
              <a:gd name="connsiteX13" fmla="*/ 1659533 w 6127847"/>
              <a:gd name="connsiteY13" fmla="*/ 801323 h 3205293"/>
              <a:gd name="connsiteX14" fmla="*/ 1787114 w 6127847"/>
              <a:gd name="connsiteY14" fmla="*/ 897482 h 3205293"/>
              <a:gd name="connsiteX15" fmla="*/ 1915038 w 6127847"/>
              <a:gd name="connsiteY15" fmla="*/ 961588 h 3205293"/>
              <a:gd name="connsiteX16" fmla="*/ 2042619 w 6127847"/>
              <a:gd name="connsiteY16" fmla="*/ 1025694 h 3205293"/>
              <a:gd name="connsiteX17" fmla="*/ 2170191 w 6127847"/>
              <a:gd name="connsiteY17" fmla="*/ 1089800 h 3205293"/>
              <a:gd name="connsiteX18" fmla="*/ 2297771 w 6127847"/>
              <a:gd name="connsiteY18" fmla="*/ 1121853 h 3205293"/>
              <a:gd name="connsiteX19" fmla="*/ 2425695 w 6127847"/>
              <a:gd name="connsiteY19" fmla="*/ 1153906 h 3205293"/>
              <a:gd name="connsiteX20" fmla="*/ 2553267 w 6127847"/>
              <a:gd name="connsiteY20" fmla="*/ 1185959 h 3205293"/>
              <a:gd name="connsiteX21" fmla="*/ 2680848 w 6127847"/>
              <a:gd name="connsiteY21" fmla="*/ 1218011 h 3205293"/>
              <a:gd name="connsiteX22" fmla="*/ 2808419 w 6127847"/>
              <a:gd name="connsiteY22" fmla="*/ 1282117 h 3205293"/>
              <a:gd name="connsiteX23" fmla="*/ 2936352 w 6127847"/>
              <a:gd name="connsiteY23" fmla="*/ 1346223 h 3205293"/>
              <a:gd name="connsiteX24" fmla="*/ 3063924 w 6127847"/>
              <a:gd name="connsiteY24" fmla="*/ 1410329 h 3205293"/>
              <a:gd name="connsiteX25" fmla="*/ 3191495 w 6127847"/>
              <a:gd name="connsiteY25" fmla="*/ 1474435 h 3205293"/>
              <a:gd name="connsiteX26" fmla="*/ 3319076 w 6127847"/>
              <a:gd name="connsiteY26" fmla="*/ 1506488 h 3205293"/>
              <a:gd name="connsiteX27" fmla="*/ 3447000 w 6127847"/>
              <a:gd name="connsiteY27" fmla="*/ 1538541 h 3205293"/>
              <a:gd name="connsiteX28" fmla="*/ 3574581 w 6127847"/>
              <a:gd name="connsiteY28" fmla="*/ 1602647 h 3205293"/>
              <a:gd name="connsiteX29" fmla="*/ 3702152 w 6127847"/>
              <a:gd name="connsiteY29" fmla="*/ 1634699 h 3205293"/>
              <a:gd name="connsiteX30" fmla="*/ 3829733 w 6127847"/>
              <a:gd name="connsiteY30" fmla="*/ 1698805 h 3205293"/>
              <a:gd name="connsiteX31" fmla="*/ 3957657 w 6127847"/>
              <a:gd name="connsiteY31" fmla="*/ 1730858 h 3205293"/>
              <a:gd name="connsiteX32" fmla="*/ 4085228 w 6127847"/>
              <a:gd name="connsiteY32" fmla="*/ 1794964 h 3205293"/>
              <a:gd name="connsiteX33" fmla="*/ 4212809 w 6127847"/>
              <a:gd name="connsiteY33" fmla="*/ 1794964 h 3205293"/>
              <a:gd name="connsiteX34" fmla="*/ 4340381 w 6127847"/>
              <a:gd name="connsiteY34" fmla="*/ 1827017 h 3205293"/>
              <a:gd name="connsiteX35" fmla="*/ 4468314 w 6127847"/>
              <a:gd name="connsiteY35" fmla="*/ 1859070 h 3205293"/>
              <a:gd name="connsiteX36" fmla="*/ 4595886 w 6127847"/>
              <a:gd name="connsiteY36" fmla="*/ 1891123 h 3205293"/>
              <a:gd name="connsiteX37" fmla="*/ 4723457 w 6127847"/>
              <a:gd name="connsiteY37" fmla="*/ 1923176 h 3205293"/>
              <a:gd name="connsiteX38" fmla="*/ 4851038 w 6127847"/>
              <a:gd name="connsiteY38" fmla="*/ 1955229 h 3205293"/>
              <a:gd name="connsiteX39" fmla="*/ 4978961 w 6127847"/>
              <a:gd name="connsiteY39" fmla="*/ 2019335 h 3205293"/>
              <a:gd name="connsiteX40" fmla="*/ 5106543 w 6127847"/>
              <a:gd name="connsiteY40" fmla="*/ 2083441 h 3205293"/>
              <a:gd name="connsiteX41" fmla="*/ 5234114 w 6127847"/>
              <a:gd name="connsiteY41" fmla="*/ 2147546 h 3205293"/>
              <a:gd name="connsiteX42" fmla="*/ 5361695 w 6127847"/>
              <a:gd name="connsiteY42" fmla="*/ 2179599 h 3205293"/>
              <a:gd name="connsiteX43" fmla="*/ 5489619 w 6127847"/>
              <a:gd name="connsiteY43" fmla="*/ 2179599 h 3205293"/>
              <a:gd name="connsiteX44" fmla="*/ 5617190 w 6127847"/>
              <a:gd name="connsiteY44" fmla="*/ 2179599 h 3205293"/>
              <a:gd name="connsiteX45" fmla="*/ 5744772 w 6127847"/>
              <a:gd name="connsiteY45" fmla="*/ 2179599 h 3205293"/>
              <a:gd name="connsiteX46" fmla="*/ 5872343 w 6127847"/>
              <a:gd name="connsiteY46" fmla="*/ 2211652 h 3205293"/>
              <a:gd name="connsiteX47" fmla="*/ 6000276 w 6127847"/>
              <a:gd name="connsiteY47" fmla="*/ 2211652 h 3205293"/>
              <a:gd name="connsiteX48" fmla="*/ 6127847 w 6127847"/>
              <a:gd name="connsiteY48" fmla="*/ 2211652 h 3205293"/>
              <a:gd name="connsiteX49" fmla="*/ 6127847 w 6127847"/>
              <a:gd name="connsiteY49" fmla="*/ 3205293 h 3205293"/>
              <a:gd name="connsiteX50" fmla="*/ 6000276 w 6127847"/>
              <a:gd name="connsiteY50" fmla="*/ 3205293 h 3205293"/>
              <a:gd name="connsiteX51" fmla="*/ 5872343 w 6127847"/>
              <a:gd name="connsiteY51" fmla="*/ 3205293 h 3205293"/>
              <a:gd name="connsiteX52" fmla="*/ 5744772 w 6127847"/>
              <a:gd name="connsiteY52" fmla="*/ 3205293 h 3205293"/>
              <a:gd name="connsiteX53" fmla="*/ 5617190 w 6127847"/>
              <a:gd name="connsiteY53" fmla="*/ 3205293 h 3205293"/>
              <a:gd name="connsiteX54" fmla="*/ 5489619 w 6127847"/>
              <a:gd name="connsiteY54" fmla="*/ 3205293 h 3205293"/>
              <a:gd name="connsiteX55" fmla="*/ 5361695 w 6127847"/>
              <a:gd name="connsiteY55" fmla="*/ 3205293 h 3205293"/>
              <a:gd name="connsiteX56" fmla="*/ 5234114 w 6127847"/>
              <a:gd name="connsiteY56" fmla="*/ 3205293 h 3205293"/>
              <a:gd name="connsiteX57" fmla="*/ 5106543 w 6127847"/>
              <a:gd name="connsiteY57" fmla="*/ 3205293 h 3205293"/>
              <a:gd name="connsiteX58" fmla="*/ 4978961 w 6127847"/>
              <a:gd name="connsiteY58" fmla="*/ 3205293 h 3205293"/>
              <a:gd name="connsiteX59" fmla="*/ 4851038 w 6127847"/>
              <a:gd name="connsiteY59" fmla="*/ 3205293 h 3205293"/>
              <a:gd name="connsiteX60" fmla="*/ 4723457 w 6127847"/>
              <a:gd name="connsiteY60" fmla="*/ 3205293 h 3205293"/>
              <a:gd name="connsiteX61" fmla="*/ 4595886 w 6127847"/>
              <a:gd name="connsiteY61" fmla="*/ 3205293 h 3205293"/>
              <a:gd name="connsiteX62" fmla="*/ 4468314 w 6127847"/>
              <a:gd name="connsiteY62" fmla="*/ 3205293 h 3205293"/>
              <a:gd name="connsiteX63" fmla="*/ 4340381 w 6127847"/>
              <a:gd name="connsiteY63" fmla="*/ 3205293 h 3205293"/>
              <a:gd name="connsiteX64" fmla="*/ 4212809 w 6127847"/>
              <a:gd name="connsiteY64" fmla="*/ 3205293 h 3205293"/>
              <a:gd name="connsiteX65" fmla="*/ 4085228 w 6127847"/>
              <a:gd name="connsiteY65" fmla="*/ 3205293 h 3205293"/>
              <a:gd name="connsiteX66" fmla="*/ 3957657 w 6127847"/>
              <a:gd name="connsiteY66" fmla="*/ 3205293 h 3205293"/>
              <a:gd name="connsiteX67" fmla="*/ 3829733 w 6127847"/>
              <a:gd name="connsiteY67" fmla="*/ 3205293 h 3205293"/>
              <a:gd name="connsiteX68" fmla="*/ 6102276 w 6127847"/>
              <a:gd name="connsiteY68" fmla="*/ 15497 h 3205293"/>
              <a:gd name="connsiteX69" fmla="*/ 0 w 6127847"/>
              <a:gd name="connsiteY69" fmla="*/ 0 h 3205293"/>
              <a:gd name="connsiteX0" fmla="*/ 0 w 6127847"/>
              <a:gd name="connsiteY0" fmla="*/ 0 h 3205293"/>
              <a:gd name="connsiteX1" fmla="*/ 127576 w 6127847"/>
              <a:gd name="connsiteY1" fmla="*/ 32053 h 3205293"/>
              <a:gd name="connsiteX2" fmla="*/ 255153 w 6127847"/>
              <a:gd name="connsiteY2" fmla="*/ 64106 h 3205293"/>
              <a:gd name="connsiteX3" fmla="*/ 383078 w 6127847"/>
              <a:gd name="connsiteY3" fmla="*/ 96159 h 3205293"/>
              <a:gd name="connsiteX4" fmla="*/ 510654 w 6127847"/>
              <a:gd name="connsiteY4" fmla="*/ 160265 h 3205293"/>
              <a:gd name="connsiteX5" fmla="*/ 638231 w 6127847"/>
              <a:gd name="connsiteY5" fmla="*/ 192318 h 3205293"/>
              <a:gd name="connsiteX6" fmla="*/ 765806 w 6127847"/>
              <a:gd name="connsiteY6" fmla="*/ 288476 h 3205293"/>
              <a:gd name="connsiteX7" fmla="*/ 893731 w 6127847"/>
              <a:gd name="connsiteY7" fmla="*/ 352582 h 3205293"/>
              <a:gd name="connsiteX8" fmla="*/ 1021305 w 6127847"/>
              <a:gd name="connsiteY8" fmla="*/ 448741 h 3205293"/>
              <a:gd name="connsiteX9" fmla="*/ 1148886 w 6127847"/>
              <a:gd name="connsiteY9" fmla="*/ 544900 h 3205293"/>
              <a:gd name="connsiteX10" fmla="*/ 1276457 w 6127847"/>
              <a:gd name="connsiteY10" fmla="*/ 576953 h 3205293"/>
              <a:gd name="connsiteX11" fmla="*/ 1404390 w 6127847"/>
              <a:gd name="connsiteY11" fmla="*/ 641059 h 3205293"/>
              <a:gd name="connsiteX12" fmla="*/ 1531962 w 6127847"/>
              <a:gd name="connsiteY12" fmla="*/ 737217 h 3205293"/>
              <a:gd name="connsiteX13" fmla="*/ 1659533 w 6127847"/>
              <a:gd name="connsiteY13" fmla="*/ 801323 h 3205293"/>
              <a:gd name="connsiteX14" fmla="*/ 1787114 w 6127847"/>
              <a:gd name="connsiteY14" fmla="*/ 897482 h 3205293"/>
              <a:gd name="connsiteX15" fmla="*/ 1915038 w 6127847"/>
              <a:gd name="connsiteY15" fmla="*/ 961588 h 3205293"/>
              <a:gd name="connsiteX16" fmla="*/ 2042619 w 6127847"/>
              <a:gd name="connsiteY16" fmla="*/ 1025694 h 3205293"/>
              <a:gd name="connsiteX17" fmla="*/ 2170191 w 6127847"/>
              <a:gd name="connsiteY17" fmla="*/ 1089800 h 3205293"/>
              <a:gd name="connsiteX18" fmla="*/ 2297771 w 6127847"/>
              <a:gd name="connsiteY18" fmla="*/ 1121853 h 3205293"/>
              <a:gd name="connsiteX19" fmla="*/ 2425695 w 6127847"/>
              <a:gd name="connsiteY19" fmla="*/ 1153906 h 3205293"/>
              <a:gd name="connsiteX20" fmla="*/ 2553267 w 6127847"/>
              <a:gd name="connsiteY20" fmla="*/ 1185959 h 3205293"/>
              <a:gd name="connsiteX21" fmla="*/ 2680848 w 6127847"/>
              <a:gd name="connsiteY21" fmla="*/ 1218011 h 3205293"/>
              <a:gd name="connsiteX22" fmla="*/ 2808419 w 6127847"/>
              <a:gd name="connsiteY22" fmla="*/ 1282117 h 3205293"/>
              <a:gd name="connsiteX23" fmla="*/ 2936352 w 6127847"/>
              <a:gd name="connsiteY23" fmla="*/ 1346223 h 3205293"/>
              <a:gd name="connsiteX24" fmla="*/ 3063924 w 6127847"/>
              <a:gd name="connsiteY24" fmla="*/ 1410329 h 3205293"/>
              <a:gd name="connsiteX25" fmla="*/ 3191495 w 6127847"/>
              <a:gd name="connsiteY25" fmla="*/ 1474435 h 3205293"/>
              <a:gd name="connsiteX26" fmla="*/ 3319076 w 6127847"/>
              <a:gd name="connsiteY26" fmla="*/ 1506488 h 3205293"/>
              <a:gd name="connsiteX27" fmla="*/ 3447000 w 6127847"/>
              <a:gd name="connsiteY27" fmla="*/ 1538541 h 3205293"/>
              <a:gd name="connsiteX28" fmla="*/ 3574581 w 6127847"/>
              <a:gd name="connsiteY28" fmla="*/ 1602647 h 3205293"/>
              <a:gd name="connsiteX29" fmla="*/ 3702152 w 6127847"/>
              <a:gd name="connsiteY29" fmla="*/ 1634699 h 3205293"/>
              <a:gd name="connsiteX30" fmla="*/ 3829733 w 6127847"/>
              <a:gd name="connsiteY30" fmla="*/ 1698805 h 3205293"/>
              <a:gd name="connsiteX31" fmla="*/ 3957657 w 6127847"/>
              <a:gd name="connsiteY31" fmla="*/ 1730858 h 3205293"/>
              <a:gd name="connsiteX32" fmla="*/ 4085228 w 6127847"/>
              <a:gd name="connsiteY32" fmla="*/ 1794964 h 3205293"/>
              <a:gd name="connsiteX33" fmla="*/ 4212809 w 6127847"/>
              <a:gd name="connsiteY33" fmla="*/ 1794964 h 3205293"/>
              <a:gd name="connsiteX34" fmla="*/ 4340381 w 6127847"/>
              <a:gd name="connsiteY34" fmla="*/ 1827017 h 3205293"/>
              <a:gd name="connsiteX35" fmla="*/ 4468314 w 6127847"/>
              <a:gd name="connsiteY35" fmla="*/ 1859070 h 3205293"/>
              <a:gd name="connsiteX36" fmla="*/ 4595886 w 6127847"/>
              <a:gd name="connsiteY36" fmla="*/ 1891123 h 3205293"/>
              <a:gd name="connsiteX37" fmla="*/ 4723457 w 6127847"/>
              <a:gd name="connsiteY37" fmla="*/ 1923176 h 3205293"/>
              <a:gd name="connsiteX38" fmla="*/ 4851038 w 6127847"/>
              <a:gd name="connsiteY38" fmla="*/ 1955229 h 3205293"/>
              <a:gd name="connsiteX39" fmla="*/ 4978961 w 6127847"/>
              <a:gd name="connsiteY39" fmla="*/ 2019335 h 3205293"/>
              <a:gd name="connsiteX40" fmla="*/ 5106543 w 6127847"/>
              <a:gd name="connsiteY40" fmla="*/ 2083441 h 3205293"/>
              <a:gd name="connsiteX41" fmla="*/ 5234114 w 6127847"/>
              <a:gd name="connsiteY41" fmla="*/ 2147546 h 3205293"/>
              <a:gd name="connsiteX42" fmla="*/ 5361695 w 6127847"/>
              <a:gd name="connsiteY42" fmla="*/ 2179599 h 3205293"/>
              <a:gd name="connsiteX43" fmla="*/ 5489619 w 6127847"/>
              <a:gd name="connsiteY43" fmla="*/ 2179599 h 3205293"/>
              <a:gd name="connsiteX44" fmla="*/ 5617190 w 6127847"/>
              <a:gd name="connsiteY44" fmla="*/ 2179599 h 3205293"/>
              <a:gd name="connsiteX45" fmla="*/ 5744772 w 6127847"/>
              <a:gd name="connsiteY45" fmla="*/ 2179599 h 3205293"/>
              <a:gd name="connsiteX46" fmla="*/ 5872343 w 6127847"/>
              <a:gd name="connsiteY46" fmla="*/ 2211652 h 3205293"/>
              <a:gd name="connsiteX47" fmla="*/ 6000276 w 6127847"/>
              <a:gd name="connsiteY47" fmla="*/ 2211652 h 3205293"/>
              <a:gd name="connsiteX48" fmla="*/ 6127847 w 6127847"/>
              <a:gd name="connsiteY48" fmla="*/ 2211652 h 3205293"/>
              <a:gd name="connsiteX49" fmla="*/ 6127847 w 6127847"/>
              <a:gd name="connsiteY49" fmla="*/ 3205293 h 3205293"/>
              <a:gd name="connsiteX50" fmla="*/ 6000276 w 6127847"/>
              <a:gd name="connsiteY50" fmla="*/ 3205293 h 3205293"/>
              <a:gd name="connsiteX51" fmla="*/ 5872343 w 6127847"/>
              <a:gd name="connsiteY51" fmla="*/ 3205293 h 3205293"/>
              <a:gd name="connsiteX52" fmla="*/ 5744772 w 6127847"/>
              <a:gd name="connsiteY52" fmla="*/ 3205293 h 3205293"/>
              <a:gd name="connsiteX53" fmla="*/ 5617190 w 6127847"/>
              <a:gd name="connsiteY53" fmla="*/ 3205293 h 3205293"/>
              <a:gd name="connsiteX54" fmla="*/ 5489619 w 6127847"/>
              <a:gd name="connsiteY54" fmla="*/ 3205293 h 3205293"/>
              <a:gd name="connsiteX55" fmla="*/ 5361695 w 6127847"/>
              <a:gd name="connsiteY55" fmla="*/ 3205293 h 3205293"/>
              <a:gd name="connsiteX56" fmla="*/ 5234114 w 6127847"/>
              <a:gd name="connsiteY56" fmla="*/ 3205293 h 3205293"/>
              <a:gd name="connsiteX57" fmla="*/ 5106543 w 6127847"/>
              <a:gd name="connsiteY57" fmla="*/ 3205293 h 3205293"/>
              <a:gd name="connsiteX58" fmla="*/ 4978961 w 6127847"/>
              <a:gd name="connsiteY58" fmla="*/ 3205293 h 3205293"/>
              <a:gd name="connsiteX59" fmla="*/ 4851038 w 6127847"/>
              <a:gd name="connsiteY59" fmla="*/ 3205293 h 3205293"/>
              <a:gd name="connsiteX60" fmla="*/ 4723457 w 6127847"/>
              <a:gd name="connsiteY60" fmla="*/ 3205293 h 3205293"/>
              <a:gd name="connsiteX61" fmla="*/ 4595886 w 6127847"/>
              <a:gd name="connsiteY61" fmla="*/ 3205293 h 3205293"/>
              <a:gd name="connsiteX62" fmla="*/ 4468314 w 6127847"/>
              <a:gd name="connsiteY62" fmla="*/ 3205293 h 3205293"/>
              <a:gd name="connsiteX63" fmla="*/ 4340381 w 6127847"/>
              <a:gd name="connsiteY63" fmla="*/ 3205293 h 3205293"/>
              <a:gd name="connsiteX64" fmla="*/ 4212809 w 6127847"/>
              <a:gd name="connsiteY64" fmla="*/ 3205293 h 3205293"/>
              <a:gd name="connsiteX65" fmla="*/ 4085228 w 6127847"/>
              <a:gd name="connsiteY65" fmla="*/ 3205293 h 3205293"/>
              <a:gd name="connsiteX66" fmla="*/ 3957657 w 6127847"/>
              <a:gd name="connsiteY66" fmla="*/ 3205293 h 3205293"/>
              <a:gd name="connsiteX67" fmla="*/ 6102276 w 6127847"/>
              <a:gd name="connsiteY67" fmla="*/ 15497 h 3205293"/>
              <a:gd name="connsiteX68" fmla="*/ 0 w 6127847"/>
              <a:gd name="connsiteY68" fmla="*/ 0 h 3205293"/>
              <a:gd name="connsiteX0" fmla="*/ 0 w 6127847"/>
              <a:gd name="connsiteY0" fmla="*/ 0 h 3205293"/>
              <a:gd name="connsiteX1" fmla="*/ 127576 w 6127847"/>
              <a:gd name="connsiteY1" fmla="*/ 32053 h 3205293"/>
              <a:gd name="connsiteX2" fmla="*/ 255153 w 6127847"/>
              <a:gd name="connsiteY2" fmla="*/ 64106 h 3205293"/>
              <a:gd name="connsiteX3" fmla="*/ 383078 w 6127847"/>
              <a:gd name="connsiteY3" fmla="*/ 96159 h 3205293"/>
              <a:gd name="connsiteX4" fmla="*/ 510654 w 6127847"/>
              <a:gd name="connsiteY4" fmla="*/ 160265 h 3205293"/>
              <a:gd name="connsiteX5" fmla="*/ 638231 w 6127847"/>
              <a:gd name="connsiteY5" fmla="*/ 192318 h 3205293"/>
              <a:gd name="connsiteX6" fmla="*/ 765806 w 6127847"/>
              <a:gd name="connsiteY6" fmla="*/ 288476 h 3205293"/>
              <a:gd name="connsiteX7" fmla="*/ 893731 w 6127847"/>
              <a:gd name="connsiteY7" fmla="*/ 352582 h 3205293"/>
              <a:gd name="connsiteX8" fmla="*/ 1021305 w 6127847"/>
              <a:gd name="connsiteY8" fmla="*/ 448741 h 3205293"/>
              <a:gd name="connsiteX9" fmla="*/ 1148886 w 6127847"/>
              <a:gd name="connsiteY9" fmla="*/ 544900 h 3205293"/>
              <a:gd name="connsiteX10" fmla="*/ 1276457 w 6127847"/>
              <a:gd name="connsiteY10" fmla="*/ 576953 h 3205293"/>
              <a:gd name="connsiteX11" fmla="*/ 1404390 w 6127847"/>
              <a:gd name="connsiteY11" fmla="*/ 641059 h 3205293"/>
              <a:gd name="connsiteX12" fmla="*/ 1531962 w 6127847"/>
              <a:gd name="connsiteY12" fmla="*/ 737217 h 3205293"/>
              <a:gd name="connsiteX13" fmla="*/ 1659533 w 6127847"/>
              <a:gd name="connsiteY13" fmla="*/ 801323 h 3205293"/>
              <a:gd name="connsiteX14" fmla="*/ 1787114 w 6127847"/>
              <a:gd name="connsiteY14" fmla="*/ 897482 h 3205293"/>
              <a:gd name="connsiteX15" fmla="*/ 1915038 w 6127847"/>
              <a:gd name="connsiteY15" fmla="*/ 961588 h 3205293"/>
              <a:gd name="connsiteX16" fmla="*/ 2042619 w 6127847"/>
              <a:gd name="connsiteY16" fmla="*/ 1025694 h 3205293"/>
              <a:gd name="connsiteX17" fmla="*/ 2170191 w 6127847"/>
              <a:gd name="connsiteY17" fmla="*/ 1089800 h 3205293"/>
              <a:gd name="connsiteX18" fmla="*/ 2297771 w 6127847"/>
              <a:gd name="connsiteY18" fmla="*/ 1121853 h 3205293"/>
              <a:gd name="connsiteX19" fmla="*/ 2425695 w 6127847"/>
              <a:gd name="connsiteY19" fmla="*/ 1153906 h 3205293"/>
              <a:gd name="connsiteX20" fmla="*/ 2553267 w 6127847"/>
              <a:gd name="connsiteY20" fmla="*/ 1185959 h 3205293"/>
              <a:gd name="connsiteX21" fmla="*/ 2680848 w 6127847"/>
              <a:gd name="connsiteY21" fmla="*/ 1218011 h 3205293"/>
              <a:gd name="connsiteX22" fmla="*/ 2808419 w 6127847"/>
              <a:gd name="connsiteY22" fmla="*/ 1282117 h 3205293"/>
              <a:gd name="connsiteX23" fmla="*/ 2936352 w 6127847"/>
              <a:gd name="connsiteY23" fmla="*/ 1346223 h 3205293"/>
              <a:gd name="connsiteX24" fmla="*/ 3063924 w 6127847"/>
              <a:gd name="connsiteY24" fmla="*/ 1410329 h 3205293"/>
              <a:gd name="connsiteX25" fmla="*/ 3191495 w 6127847"/>
              <a:gd name="connsiteY25" fmla="*/ 1474435 h 3205293"/>
              <a:gd name="connsiteX26" fmla="*/ 3319076 w 6127847"/>
              <a:gd name="connsiteY26" fmla="*/ 1506488 h 3205293"/>
              <a:gd name="connsiteX27" fmla="*/ 3447000 w 6127847"/>
              <a:gd name="connsiteY27" fmla="*/ 1538541 h 3205293"/>
              <a:gd name="connsiteX28" fmla="*/ 3574581 w 6127847"/>
              <a:gd name="connsiteY28" fmla="*/ 1602647 h 3205293"/>
              <a:gd name="connsiteX29" fmla="*/ 3702152 w 6127847"/>
              <a:gd name="connsiteY29" fmla="*/ 1634699 h 3205293"/>
              <a:gd name="connsiteX30" fmla="*/ 3829733 w 6127847"/>
              <a:gd name="connsiteY30" fmla="*/ 1698805 h 3205293"/>
              <a:gd name="connsiteX31" fmla="*/ 3957657 w 6127847"/>
              <a:gd name="connsiteY31" fmla="*/ 1730858 h 3205293"/>
              <a:gd name="connsiteX32" fmla="*/ 4085228 w 6127847"/>
              <a:gd name="connsiteY32" fmla="*/ 1794964 h 3205293"/>
              <a:gd name="connsiteX33" fmla="*/ 4212809 w 6127847"/>
              <a:gd name="connsiteY33" fmla="*/ 1794964 h 3205293"/>
              <a:gd name="connsiteX34" fmla="*/ 4340381 w 6127847"/>
              <a:gd name="connsiteY34" fmla="*/ 1827017 h 3205293"/>
              <a:gd name="connsiteX35" fmla="*/ 4468314 w 6127847"/>
              <a:gd name="connsiteY35" fmla="*/ 1859070 h 3205293"/>
              <a:gd name="connsiteX36" fmla="*/ 4595886 w 6127847"/>
              <a:gd name="connsiteY36" fmla="*/ 1891123 h 3205293"/>
              <a:gd name="connsiteX37" fmla="*/ 4723457 w 6127847"/>
              <a:gd name="connsiteY37" fmla="*/ 1923176 h 3205293"/>
              <a:gd name="connsiteX38" fmla="*/ 4851038 w 6127847"/>
              <a:gd name="connsiteY38" fmla="*/ 1955229 h 3205293"/>
              <a:gd name="connsiteX39" fmla="*/ 4978961 w 6127847"/>
              <a:gd name="connsiteY39" fmla="*/ 2019335 h 3205293"/>
              <a:gd name="connsiteX40" fmla="*/ 5106543 w 6127847"/>
              <a:gd name="connsiteY40" fmla="*/ 2083441 h 3205293"/>
              <a:gd name="connsiteX41" fmla="*/ 5234114 w 6127847"/>
              <a:gd name="connsiteY41" fmla="*/ 2147546 h 3205293"/>
              <a:gd name="connsiteX42" fmla="*/ 5361695 w 6127847"/>
              <a:gd name="connsiteY42" fmla="*/ 2179599 h 3205293"/>
              <a:gd name="connsiteX43" fmla="*/ 5489619 w 6127847"/>
              <a:gd name="connsiteY43" fmla="*/ 2179599 h 3205293"/>
              <a:gd name="connsiteX44" fmla="*/ 5617190 w 6127847"/>
              <a:gd name="connsiteY44" fmla="*/ 2179599 h 3205293"/>
              <a:gd name="connsiteX45" fmla="*/ 5744772 w 6127847"/>
              <a:gd name="connsiteY45" fmla="*/ 2179599 h 3205293"/>
              <a:gd name="connsiteX46" fmla="*/ 5872343 w 6127847"/>
              <a:gd name="connsiteY46" fmla="*/ 2211652 h 3205293"/>
              <a:gd name="connsiteX47" fmla="*/ 6000276 w 6127847"/>
              <a:gd name="connsiteY47" fmla="*/ 2211652 h 3205293"/>
              <a:gd name="connsiteX48" fmla="*/ 6127847 w 6127847"/>
              <a:gd name="connsiteY48" fmla="*/ 2211652 h 3205293"/>
              <a:gd name="connsiteX49" fmla="*/ 6127847 w 6127847"/>
              <a:gd name="connsiteY49" fmla="*/ 3205293 h 3205293"/>
              <a:gd name="connsiteX50" fmla="*/ 6000276 w 6127847"/>
              <a:gd name="connsiteY50" fmla="*/ 3205293 h 3205293"/>
              <a:gd name="connsiteX51" fmla="*/ 5872343 w 6127847"/>
              <a:gd name="connsiteY51" fmla="*/ 3205293 h 3205293"/>
              <a:gd name="connsiteX52" fmla="*/ 5744772 w 6127847"/>
              <a:gd name="connsiteY52" fmla="*/ 3205293 h 3205293"/>
              <a:gd name="connsiteX53" fmla="*/ 5617190 w 6127847"/>
              <a:gd name="connsiteY53" fmla="*/ 3205293 h 3205293"/>
              <a:gd name="connsiteX54" fmla="*/ 5489619 w 6127847"/>
              <a:gd name="connsiteY54" fmla="*/ 3205293 h 3205293"/>
              <a:gd name="connsiteX55" fmla="*/ 5361695 w 6127847"/>
              <a:gd name="connsiteY55" fmla="*/ 3205293 h 3205293"/>
              <a:gd name="connsiteX56" fmla="*/ 5234114 w 6127847"/>
              <a:gd name="connsiteY56" fmla="*/ 3205293 h 3205293"/>
              <a:gd name="connsiteX57" fmla="*/ 5106543 w 6127847"/>
              <a:gd name="connsiteY57" fmla="*/ 3205293 h 3205293"/>
              <a:gd name="connsiteX58" fmla="*/ 4978961 w 6127847"/>
              <a:gd name="connsiteY58" fmla="*/ 3205293 h 3205293"/>
              <a:gd name="connsiteX59" fmla="*/ 4851038 w 6127847"/>
              <a:gd name="connsiteY59" fmla="*/ 3205293 h 3205293"/>
              <a:gd name="connsiteX60" fmla="*/ 4723457 w 6127847"/>
              <a:gd name="connsiteY60" fmla="*/ 3205293 h 3205293"/>
              <a:gd name="connsiteX61" fmla="*/ 4595886 w 6127847"/>
              <a:gd name="connsiteY61" fmla="*/ 3205293 h 3205293"/>
              <a:gd name="connsiteX62" fmla="*/ 4468314 w 6127847"/>
              <a:gd name="connsiteY62" fmla="*/ 3205293 h 3205293"/>
              <a:gd name="connsiteX63" fmla="*/ 4340381 w 6127847"/>
              <a:gd name="connsiteY63" fmla="*/ 3205293 h 3205293"/>
              <a:gd name="connsiteX64" fmla="*/ 4212809 w 6127847"/>
              <a:gd name="connsiteY64" fmla="*/ 3205293 h 3205293"/>
              <a:gd name="connsiteX65" fmla="*/ 4085228 w 6127847"/>
              <a:gd name="connsiteY65" fmla="*/ 3205293 h 3205293"/>
              <a:gd name="connsiteX66" fmla="*/ 6102276 w 6127847"/>
              <a:gd name="connsiteY66" fmla="*/ 15497 h 3205293"/>
              <a:gd name="connsiteX67" fmla="*/ 0 w 6127847"/>
              <a:gd name="connsiteY67" fmla="*/ 0 h 3205293"/>
              <a:gd name="connsiteX0" fmla="*/ 0 w 6127847"/>
              <a:gd name="connsiteY0" fmla="*/ 0 h 3205293"/>
              <a:gd name="connsiteX1" fmla="*/ 127576 w 6127847"/>
              <a:gd name="connsiteY1" fmla="*/ 32053 h 3205293"/>
              <a:gd name="connsiteX2" fmla="*/ 255153 w 6127847"/>
              <a:gd name="connsiteY2" fmla="*/ 64106 h 3205293"/>
              <a:gd name="connsiteX3" fmla="*/ 383078 w 6127847"/>
              <a:gd name="connsiteY3" fmla="*/ 96159 h 3205293"/>
              <a:gd name="connsiteX4" fmla="*/ 510654 w 6127847"/>
              <a:gd name="connsiteY4" fmla="*/ 160265 h 3205293"/>
              <a:gd name="connsiteX5" fmla="*/ 638231 w 6127847"/>
              <a:gd name="connsiteY5" fmla="*/ 192318 h 3205293"/>
              <a:gd name="connsiteX6" fmla="*/ 765806 w 6127847"/>
              <a:gd name="connsiteY6" fmla="*/ 288476 h 3205293"/>
              <a:gd name="connsiteX7" fmla="*/ 893731 w 6127847"/>
              <a:gd name="connsiteY7" fmla="*/ 352582 h 3205293"/>
              <a:gd name="connsiteX8" fmla="*/ 1021305 w 6127847"/>
              <a:gd name="connsiteY8" fmla="*/ 448741 h 3205293"/>
              <a:gd name="connsiteX9" fmla="*/ 1148886 w 6127847"/>
              <a:gd name="connsiteY9" fmla="*/ 544900 h 3205293"/>
              <a:gd name="connsiteX10" fmla="*/ 1276457 w 6127847"/>
              <a:gd name="connsiteY10" fmla="*/ 576953 h 3205293"/>
              <a:gd name="connsiteX11" fmla="*/ 1404390 w 6127847"/>
              <a:gd name="connsiteY11" fmla="*/ 641059 h 3205293"/>
              <a:gd name="connsiteX12" fmla="*/ 1531962 w 6127847"/>
              <a:gd name="connsiteY12" fmla="*/ 737217 h 3205293"/>
              <a:gd name="connsiteX13" fmla="*/ 1659533 w 6127847"/>
              <a:gd name="connsiteY13" fmla="*/ 801323 h 3205293"/>
              <a:gd name="connsiteX14" fmla="*/ 1787114 w 6127847"/>
              <a:gd name="connsiteY14" fmla="*/ 897482 h 3205293"/>
              <a:gd name="connsiteX15" fmla="*/ 1915038 w 6127847"/>
              <a:gd name="connsiteY15" fmla="*/ 961588 h 3205293"/>
              <a:gd name="connsiteX16" fmla="*/ 2042619 w 6127847"/>
              <a:gd name="connsiteY16" fmla="*/ 1025694 h 3205293"/>
              <a:gd name="connsiteX17" fmla="*/ 2170191 w 6127847"/>
              <a:gd name="connsiteY17" fmla="*/ 1089800 h 3205293"/>
              <a:gd name="connsiteX18" fmla="*/ 2297771 w 6127847"/>
              <a:gd name="connsiteY18" fmla="*/ 1121853 h 3205293"/>
              <a:gd name="connsiteX19" fmla="*/ 2425695 w 6127847"/>
              <a:gd name="connsiteY19" fmla="*/ 1153906 h 3205293"/>
              <a:gd name="connsiteX20" fmla="*/ 2553267 w 6127847"/>
              <a:gd name="connsiteY20" fmla="*/ 1185959 h 3205293"/>
              <a:gd name="connsiteX21" fmla="*/ 2680848 w 6127847"/>
              <a:gd name="connsiteY21" fmla="*/ 1218011 h 3205293"/>
              <a:gd name="connsiteX22" fmla="*/ 2808419 w 6127847"/>
              <a:gd name="connsiteY22" fmla="*/ 1282117 h 3205293"/>
              <a:gd name="connsiteX23" fmla="*/ 2936352 w 6127847"/>
              <a:gd name="connsiteY23" fmla="*/ 1346223 h 3205293"/>
              <a:gd name="connsiteX24" fmla="*/ 3063924 w 6127847"/>
              <a:gd name="connsiteY24" fmla="*/ 1410329 h 3205293"/>
              <a:gd name="connsiteX25" fmla="*/ 3191495 w 6127847"/>
              <a:gd name="connsiteY25" fmla="*/ 1474435 h 3205293"/>
              <a:gd name="connsiteX26" fmla="*/ 3319076 w 6127847"/>
              <a:gd name="connsiteY26" fmla="*/ 1506488 h 3205293"/>
              <a:gd name="connsiteX27" fmla="*/ 3447000 w 6127847"/>
              <a:gd name="connsiteY27" fmla="*/ 1538541 h 3205293"/>
              <a:gd name="connsiteX28" fmla="*/ 3574581 w 6127847"/>
              <a:gd name="connsiteY28" fmla="*/ 1602647 h 3205293"/>
              <a:gd name="connsiteX29" fmla="*/ 3702152 w 6127847"/>
              <a:gd name="connsiteY29" fmla="*/ 1634699 h 3205293"/>
              <a:gd name="connsiteX30" fmla="*/ 3829733 w 6127847"/>
              <a:gd name="connsiteY30" fmla="*/ 1698805 h 3205293"/>
              <a:gd name="connsiteX31" fmla="*/ 3957657 w 6127847"/>
              <a:gd name="connsiteY31" fmla="*/ 1730858 h 3205293"/>
              <a:gd name="connsiteX32" fmla="*/ 4085228 w 6127847"/>
              <a:gd name="connsiteY32" fmla="*/ 1794964 h 3205293"/>
              <a:gd name="connsiteX33" fmla="*/ 4212809 w 6127847"/>
              <a:gd name="connsiteY33" fmla="*/ 1794964 h 3205293"/>
              <a:gd name="connsiteX34" fmla="*/ 4340381 w 6127847"/>
              <a:gd name="connsiteY34" fmla="*/ 1827017 h 3205293"/>
              <a:gd name="connsiteX35" fmla="*/ 4468314 w 6127847"/>
              <a:gd name="connsiteY35" fmla="*/ 1859070 h 3205293"/>
              <a:gd name="connsiteX36" fmla="*/ 4595886 w 6127847"/>
              <a:gd name="connsiteY36" fmla="*/ 1891123 h 3205293"/>
              <a:gd name="connsiteX37" fmla="*/ 4723457 w 6127847"/>
              <a:gd name="connsiteY37" fmla="*/ 1923176 h 3205293"/>
              <a:gd name="connsiteX38" fmla="*/ 4851038 w 6127847"/>
              <a:gd name="connsiteY38" fmla="*/ 1955229 h 3205293"/>
              <a:gd name="connsiteX39" fmla="*/ 4978961 w 6127847"/>
              <a:gd name="connsiteY39" fmla="*/ 2019335 h 3205293"/>
              <a:gd name="connsiteX40" fmla="*/ 5106543 w 6127847"/>
              <a:gd name="connsiteY40" fmla="*/ 2083441 h 3205293"/>
              <a:gd name="connsiteX41" fmla="*/ 5234114 w 6127847"/>
              <a:gd name="connsiteY41" fmla="*/ 2147546 h 3205293"/>
              <a:gd name="connsiteX42" fmla="*/ 5361695 w 6127847"/>
              <a:gd name="connsiteY42" fmla="*/ 2179599 h 3205293"/>
              <a:gd name="connsiteX43" fmla="*/ 5489619 w 6127847"/>
              <a:gd name="connsiteY43" fmla="*/ 2179599 h 3205293"/>
              <a:gd name="connsiteX44" fmla="*/ 5617190 w 6127847"/>
              <a:gd name="connsiteY44" fmla="*/ 2179599 h 3205293"/>
              <a:gd name="connsiteX45" fmla="*/ 5744772 w 6127847"/>
              <a:gd name="connsiteY45" fmla="*/ 2179599 h 3205293"/>
              <a:gd name="connsiteX46" fmla="*/ 5872343 w 6127847"/>
              <a:gd name="connsiteY46" fmla="*/ 2211652 h 3205293"/>
              <a:gd name="connsiteX47" fmla="*/ 6000276 w 6127847"/>
              <a:gd name="connsiteY47" fmla="*/ 2211652 h 3205293"/>
              <a:gd name="connsiteX48" fmla="*/ 6127847 w 6127847"/>
              <a:gd name="connsiteY48" fmla="*/ 2211652 h 3205293"/>
              <a:gd name="connsiteX49" fmla="*/ 6127847 w 6127847"/>
              <a:gd name="connsiteY49" fmla="*/ 3205293 h 3205293"/>
              <a:gd name="connsiteX50" fmla="*/ 6000276 w 6127847"/>
              <a:gd name="connsiteY50" fmla="*/ 3205293 h 3205293"/>
              <a:gd name="connsiteX51" fmla="*/ 5872343 w 6127847"/>
              <a:gd name="connsiteY51" fmla="*/ 3205293 h 3205293"/>
              <a:gd name="connsiteX52" fmla="*/ 5744772 w 6127847"/>
              <a:gd name="connsiteY52" fmla="*/ 3205293 h 3205293"/>
              <a:gd name="connsiteX53" fmla="*/ 5617190 w 6127847"/>
              <a:gd name="connsiteY53" fmla="*/ 3205293 h 3205293"/>
              <a:gd name="connsiteX54" fmla="*/ 5489619 w 6127847"/>
              <a:gd name="connsiteY54" fmla="*/ 3205293 h 3205293"/>
              <a:gd name="connsiteX55" fmla="*/ 5361695 w 6127847"/>
              <a:gd name="connsiteY55" fmla="*/ 3205293 h 3205293"/>
              <a:gd name="connsiteX56" fmla="*/ 5234114 w 6127847"/>
              <a:gd name="connsiteY56" fmla="*/ 3205293 h 3205293"/>
              <a:gd name="connsiteX57" fmla="*/ 5106543 w 6127847"/>
              <a:gd name="connsiteY57" fmla="*/ 3205293 h 3205293"/>
              <a:gd name="connsiteX58" fmla="*/ 4978961 w 6127847"/>
              <a:gd name="connsiteY58" fmla="*/ 3205293 h 3205293"/>
              <a:gd name="connsiteX59" fmla="*/ 4851038 w 6127847"/>
              <a:gd name="connsiteY59" fmla="*/ 3205293 h 3205293"/>
              <a:gd name="connsiteX60" fmla="*/ 4723457 w 6127847"/>
              <a:gd name="connsiteY60" fmla="*/ 3205293 h 3205293"/>
              <a:gd name="connsiteX61" fmla="*/ 4595886 w 6127847"/>
              <a:gd name="connsiteY61" fmla="*/ 3205293 h 3205293"/>
              <a:gd name="connsiteX62" fmla="*/ 4468314 w 6127847"/>
              <a:gd name="connsiteY62" fmla="*/ 3205293 h 3205293"/>
              <a:gd name="connsiteX63" fmla="*/ 4340381 w 6127847"/>
              <a:gd name="connsiteY63" fmla="*/ 3205293 h 3205293"/>
              <a:gd name="connsiteX64" fmla="*/ 4212809 w 6127847"/>
              <a:gd name="connsiteY64" fmla="*/ 3205293 h 3205293"/>
              <a:gd name="connsiteX65" fmla="*/ 6102276 w 6127847"/>
              <a:gd name="connsiteY65" fmla="*/ 15497 h 3205293"/>
              <a:gd name="connsiteX66" fmla="*/ 0 w 6127847"/>
              <a:gd name="connsiteY66" fmla="*/ 0 h 3205293"/>
              <a:gd name="connsiteX0" fmla="*/ 0 w 6127847"/>
              <a:gd name="connsiteY0" fmla="*/ 0 h 3205293"/>
              <a:gd name="connsiteX1" fmla="*/ 127576 w 6127847"/>
              <a:gd name="connsiteY1" fmla="*/ 32053 h 3205293"/>
              <a:gd name="connsiteX2" fmla="*/ 255153 w 6127847"/>
              <a:gd name="connsiteY2" fmla="*/ 64106 h 3205293"/>
              <a:gd name="connsiteX3" fmla="*/ 383078 w 6127847"/>
              <a:gd name="connsiteY3" fmla="*/ 96159 h 3205293"/>
              <a:gd name="connsiteX4" fmla="*/ 510654 w 6127847"/>
              <a:gd name="connsiteY4" fmla="*/ 160265 h 3205293"/>
              <a:gd name="connsiteX5" fmla="*/ 638231 w 6127847"/>
              <a:gd name="connsiteY5" fmla="*/ 192318 h 3205293"/>
              <a:gd name="connsiteX6" fmla="*/ 765806 w 6127847"/>
              <a:gd name="connsiteY6" fmla="*/ 288476 h 3205293"/>
              <a:gd name="connsiteX7" fmla="*/ 893731 w 6127847"/>
              <a:gd name="connsiteY7" fmla="*/ 352582 h 3205293"/>
              <a:gd name="connsiteX8" fmla="*/ 1021305 w 6127847"/>
              <a:gd name="connsiteY8" fmla="*/ 448741 h 3205293"/>
              <a:gd name="connsiteX9" fmla="*/ 1148886 w 6127847"/>
              <a:gd name="connsiteY9" fmla="*/ 544900 h 3205293"/>
              <a:gd name="connsiteX10" fmla="*/ 1276457 w 6127847"/>
              <a:gd name="connsiteY10" fmla="*/ 576953 h 3205293"/>
              <a:gd name="connsiteX11" fmla="*/ 1404390 w 6127847"/>
              <a:gd name="connsiteY11" fmla="*/ 641059 h 3205293"/>
              <a:gd name="connsiteX12" fmla="*/ 1531962 w 6127847"/>
              <a:gd name="connsiteY12" fmla="*/ 737217 h 3205293"/>
              <a:gd name="connsiteX13" fmla="*/ 1659533 w 6127847"/>
              <a:gd name="connsiteY13" fmla="*/ 801323 h 3205293"/>
              <a:gd name="connsiteX14" fmla="*/ 1787114 w 6127847"/>
              <a:gd name="connsiteY14" fmla="*/ 897482 h 3205293"/>
              <a:gd name="connsiteX15" fmla="*/ 1915038 w 6127847"/>
              <a:gd name="connsiteY15" fmla="*/ 961588 h 3205293"/>
              <a:gd name="connsiteX16" fmla="*/ 2042619 w 6127847"/>
              <a:gd name="connsiteY16" fmla="*/ 1025694 h 3205293"/>
              <a:gd name="connsiteX17" fmla="*/ 2170191 w 6127847"/>
              <a:gd name="connsiteY17" fmla="*/ 1089800 h 3205293"/>
              <a:gd name="connsiteX18" fmla="*/ 2297771 w 6127847"/>
              <a:gd name="connsiteY18" fmla="*/ 1121853 h 3205293"/>
              <a:gd name="connsiteX19" fmla="*/ 2425695 w 6127847"/>
              <a:gd name="connsiteY19" fmla="*/ 1153906 h 3205293"/>
              <a:gd name="connsiteX20" fmla="*/ 2553267 w 6127847"/>
              <a:gd name="connsiteY20" fmla="*/ 1185959 h 3205293"/>
              <a:gd name="connsiteX21" fmla="*/ 2680848 w 6127847"/>
              <a:gd name="connsiteY21" fmla="*/ 1218011 h 3205293"/>
              <a:gd name="connsiteX22" fmla="*/ 2808419 w 6127847"/>
              <a:gd name="connsiteY22" fmla="*/ 1282117 h 3205293"/>
              <a:gd name="connsiteX23" fmla="*/ 2936352 w 6127847"/>
              <a:gd name="connsiteY23" fmla="*/ 1346223 h 3205293"/>
              <a:gd name="connsiteX24" fmla="*/ 3063924 w 6127847"/>
              <a:gd name="connsiteY24" fmla="*/ 1410329 h 3205293"/>
              <a:gd name="connsiteX25" fmla="*/ 3191495 w 6127847"/>
              <a:gd name="connsiteY25" fmla="*/ 1474435 h 3205293"/>
              <a:gd name="connsiteX26" fmla="*/ 3319076 w 6127847"/>
              <a:gd name="connsiteY26" fmla="*/ 1506488 h 3205293"/>
              <a:gd name="connsiteX27" fmla="*/ 3447000 w 6127847"/>
              <a:gd name="connsiteY27" fmla="*/ 1538541 h 3205293"/>
              <a:gd name="connsiteX28" fmla="*/ 3574581 w 6127847"/>
              <a:gd name="connsiteY28" fmla="*/ 1602647 h 3205293"/>
              <a:gd name="connsiteX29" fmla="*/ 3702152 w 6127847"/>
              <a:gd name="connsiteY29" fmla="*/ 1634699 h 3205293"/>
              <a:gd name="connsiteX30" fmla="*/ 3829733 w 6127847"/>
              <a:gd name="connsiteY30" fmla="*/ 1698805 h 3205293"/>
              <a:gd name="connsiteX31" fmla="*/ 3957657 w 6127847"/>
              <a:gd name="connsiteY31" fmla="*/ 1730858 h 3205293"/>
              <a:gd name="connsiteX32" fmla="*/ 4085228 w 6127847"/>
              <a:gd name="connsiteY32" fmla="*/ 1794964 h 3205293"/>
              <a:gd name="connsiteX33" fmla="*/ 4212809 w 6127847"/>
              <a:gd name="connsiteY33" fmla="*/ 1794964 h 3205293"/>
              <a:gd name="connsiteX34" fmla="*/ 4340381 w 6127847"/>
              <a:gd name="connsiteY34" fmla="*/ 1827017 h 3205293"/>
              <a:gd name="connsiteX35" fmla="*/ 4468314 w 6127847"/>
              <a:gd name="connsiteY35" fmla="*/ 1859070 h 3205293"/>
              <a:gd name="connsiteX36" fmla="*/ 4595886 w 6127847"/>
              <a:gd name="connsiteY36" fmla="*/ 1891123 h 3205293"/>
              <a:gd name="connsiteX37" fmla="*/ 4723457 w 6127847"/>
              <a:gd name="connsiteY37" fmla="*/ 1923176 h 3205293"/>
              <a:gd name="connsiteX38" fmla="*/ 4851038 w 6127847"/>
              <a:gd name="connsiteY38" fmla="*/ 1955229 h 3205293"/>
              <a:gd name="connsiteX39" fmla="*/ 4978961 w 6127847"/>
              <a:gd name="connsiteY39" fmla="*/ 2019335 h 3205293"/>
              <a:gd name="connsiteX40" fmla="*/ 5106543 w 6127847"/>
              <a:gd name="connsiteY40" fmla="*/ 2083441 h 3205293"/>
              <a:gd name="connsiteX41" fmla="*/ 5234114 w 6127847"/>
              <a:gd name="connsiteY41" fmla="*/ 2147546 h 3205293"/>
              <a:gd name="connsiteX42" fmla="*/ 5361695 w 6127847"/>
              <a:gd name="connsiteY42" fmla="*/ 2179599 h 3205293"/>
              <a:gd name="connsiteX43" fmla="*/ 5489619 w 6127847"/>
              <a:gd name="connsiteY43" fmla="*/ 2179599 h 3205293"/>
              <a:gd name="connsiteX44" fmla="*/ 5617190 w 6127847"/>
              <a:gd name="connsiteY44" fmla="*/ 2179599 h 3205293"/>
              <a:gd name="connsiteX45" fmla="*/ 5744772 w 6127847"/>
              <a:gd name="connsiteY45" fmla="*/ 2179599 h 3205293"/>
              <a:gd name="connsiteX46" fmla="*/ 5872343 w 6127847"/>
              <a:gd name="connsiteY46" fmla="*/ 2211652 h 3205293"/>
              <a:gd name="connsiteX47" fmla="*/ 6000276 w 6127847"/>
              <a:gd name="connsiteY47" fmla="*/ 2211652 h 3205293"/>
              <a:gd name="connsiteX48" fmla="*/ 6127847 w 6127847"/>
              <a:gd name="connsiteY48" fmla="*/ 2211652 h 3205293"/>
              <a:gd name="connsiteX49" fmla="*/ 6127847 w 6127847"/>
              <a:gd name="connsiteY49" fmla="*/ 3205293 h 3205293"/>
              <a:gd name="connsiteX50" fmla="*/ 6000276 w 6127847"/>
              <a:gd name="connsiteY50" fmla="*/ 3205293 h 3205293"/>
              <a:gd name="connsiteX51" fmla="*/ 5872343 w 6127847"/>
              <a:gd name="connsiteY51" fmla="*/ 3205293 h 3205293"/>
              <a:gd name="connsiteX52" fmla="*/ 5744772 w 6127847"/>
              <a:gd name="connsiteY52" fmla="*/ 3205293 h 3205293"/>
              <a:gd name="connsiteX53" fmla="*/ 5617190 w 6127847"/>
              <a:gd name="connsiteY53" fmla="*/ 3205293 h 3205293"/>
              <a:gd name="connsiteX54" fmla="*/ 5489619 w 6127847"/>
              <a:gd name="connsiteY54" fmla="*/ 3205293 h 3205293"/>
              <a:gd name="connsiteX55" fmla="*/ 5361695 w 6127847"/>
              <a:gd name="connsiteY55" fmla="*/ 3205293 h 3205293"/>
              <a:gd name="connsiteX56" fmla="*/ 5234114 w 6127847"/>
              <a:gd name="connsiteY56" fmla="*/ 3205293 h 3205293"/>
              <a:gd name="connsiteX57" fmla="*/ 5106543 w 6127847"/>
              <a:gd name="connsiteY57" fmla="*/ 3205293 h 3205293"/>
              <a:gd name="connsiteX58" fmla="*/ 4978961 w 6127847"/>
              <a:gd name="connsiteY58" fmla="*/ 3205293 h 3205293"/>
              <a:gd name="connsiteX59" fmla="*/ 4851038 w 6127847"/>
              <a:gd name="connsiteY59" fmla="*/ 3205293 h 3205293"/>
              <a:gd name="connsiteX60" fmla="*/ 4723457 w 6127847"/>
              <a:gd name="connsiteY60" fmla="*/ 3205293 h 3205293"/>
              <a:gd name="connsiteX61" fmla="*/ 4595886 w 6127847"/>
              <a:gd name="connsiteY61" fmla="*/ 3205293 h 3205293"/>
              <a:gd name="connsiteX62" fmla="*/ 4468314 w 6127847"/>
              <a:gd name="connsiteY62" fmla="*/ 3205293 h 3205293"/>
              <a:gd name="connsiteX63" fmla="*/ 4340381 w 6127847"/>
              <a:gd name="connsiteY63" fmla="*/ 3205293 h 3205293"/>
              <a:gd name="connsiteX64" fmla="*/ 6102276 w 6127847"/>
              <a:gd name="connsiteY64" fmla="*/ 15497 h 3205293"/>
              <a:gd name="connsiteX65" fmla="*/ 0 w 6127847"/>
              <a:gd name="connsiteY65" fmla="*/ 0 h 3205293"/>
              <a:gd name="connsiteX0" fmla="*/ 0 w 6127847"/>
              <a:gd name="connsiteY0" fmla="*/ 0 h 3205293"/>
              <a:gd name="connsiteX1" fmla="*/ 127576 w 6127847"/>
              <a:gd name="connsiteY1" fmla="*/ 32053 h 3205293"/>
              <a:gd name="connsiteX2" fmla="*/ 255153 w 6127847"/>
              <a:gd name="connsiteY2" fmla="*/ 64106 h 3205293"/>
              <a:gd name="connsiteX3" fmla="*/ 383078 w 6127847"/>
              <a:gd name="connsiteY3" fmla="*/ 96159 h 3205293"/>
              <a:gd name="connsiteX4" fmla="*/ 510654 w 6127847"/>
              <a:gd name="connsiteY4" fmla="*/ 160265 h 3205293"/>
              <a:gd name="connsiteX5" fmla="*/ 638231 w 6127847"/>
              <a:gd name="connsiteY5" fmla="*/ 192318 h 3205293"/>
              <a:gd name="connsiteX6" fmla="*/ 765806 w 6127847"/>
              <a:gd name="connsiteY6" fmla="*/ 288476 h 3205293"/>
              <a:gd name="connsiteX7" fmla="*/ 893731 w 6127847"/>
              <a:gd name="connsiteY7" fmla="*/ 352582 h 3205293"/>
              <a:gd name="connsiteX8" fmla="*/ 1021305 w 6127847"/>
              <a:gd name="connsiteY8" fmla="*/ 448741 h 3205293"/>
              <a:gd name="connsiteX9" fmla="*/ 1148886 w 6127847"/>
              <a:gd name="connsiteY9" fmla="*/ 544900 h 3205293"/>
              <a:gd name="connsiteX10" fmla="*/ 1276457 w 6127847"/>
              <a:gd name="connsiteY10" fmla="*/ 576953 h 3205293"/>
              <a:gd name="connsiteX11" fmla="*/ 1404390 w 6127847"/>
              <a:gd name="connsiteY11" fmla="*/ 641059 h 3205293"/>
              <a:gd name="connsiteX12" fmla="*/ 1531962 w 6127847"/>
              <a:gd name="connsiteY12" fmla="*/ 737217 h 3205293"/>
              <a:gd name="connsiteX13" fmla="*/ 1659533 w 6127847"/>
              <a:gd name="connsiteY13" fmla="*/ 801323 h 3205293"/>
              <a:gd name="connsiteX14" fmla="*/ 1787114 w 6127847"/>
              <a:gd name="connsiteY14" fmla="*/ 897482 h 3205293"/>
              <a:gd name="connsiteX15" fmla="*/ 1915038 w 6127847"/>
              <a:gd name="connsiteY15" fmla="*/ 961588 h 3205293"/>
              <a:gd name="connsiteX16" fmla="*/ 2042619 w 6127847"/>
              <a:gd name="connsiteY16" fmla="*/ 1025694 h 3205293"/>
              <a:gd name="connsiteX17" fmla="*/ 2170191 w 6127847"/>
              <a:gd name="connsiteY17" fmla="*/ 1089800 h 3205293"/>
              <a:gd name="connsiteX18" fmla="*/ 2297771 w 6127847"/>
              <a:gd name="connsiteY18" fmla="*/ 1121853 h 3205293"/>
              <a:gd name="connsiteX19" fmla="*/ 2425695 w 6127847"/>
              <a:gd name="connsiteY19" fmla="*/ 1153906 h 3205293"/>
              <a:gd name="connsiteX20" fmla="*/ 2553267 w 6127847"/>
              <a:gd name="connsiteY20" fmla="*/ 1185959 h 3205293"/>
              <a:gd name="connsiteX21" fmla="*/ 2680848 w 6127847"/>
              <a:gd name="connsiteY21" fmla="*/ 1218011 h 3205293"/>
              <a:gd name="connsiteX22" fmla="*/ 2808419 w 6127847"/>
              <a:gd name="connsiteY22" fmla="*/ 1282117 h 3205293"/>
              <a:gd name="connsiteX23" fmla="*/ 2936352 w 6127847"/>
              <a:gd name="connsiteY23" fmla="*/ 1346223 h 3205293"/>
              <a:gd name="connsiteX24" fmla="*/ 3063924 w 6127847"/>
              <a:gd name="connsiteY24" fmla="*/ 1410329 h 3205293"/>
              <a:gd name="connsiteX25" fmla="*/ 3191495 w 6127847"/>
              <a:gd name="connsiteY25" fmla="*/ 1474435 h 3205293"/>
              <a:gd name="connsiteX26" fmla="*/ 3319076 w 6127847"/>
              <a:gd name="connsiteY26" fmla="*/ 1506488 h 3205293"/>
              <a:gd name="connsiteX27" fmla="*/ 3447000 w 6127847"/>
              <a:gd name="connsiteY27" fmla="*/ 1538541 h 3205293"/>
              <a:gd name="connsiteX28" fmla="*/ 3574581 w 6127847"/>
              <a:gd name="connsiteY28" fmla="*/ 1602647 h 3205293"/>
              <a:gd name="connsiteX29" fmla="*/ 3702152 w 6127847"/>
              <a:gd name="connsiteY29" fmla="*/ 1634699 h 3205293"/>
              <a:gd name="connsiteX30" fmla="*/ 3829733 w 6127847"/>
              <a:gd name="connsiteY30" fmla="*/ 1698805 h 3205293"/>
              <a:gd name="connsiteX31" fmla="*/ 3957657 w 6127847"/>
              <a:gd name="connsiteY31" fmla="*/ 1730858 h 3205293"/>
              <a:gd name="connsiteX32" fmla="*/ 4085228 w 6127847"/>
              <a:gd name="connsiteY32" fmla="*/ 1794964 h 3205293"/>
              <a:gd name="connsiteX33" fmla="*/ 4212809 w 6127847"/>
              <a:gd name="connsiteY33" fmla="*/ 1794964 h 3205293"/>
              <a:gd name="connsiteX34" fmla="*/ 4340381 w 6127847"/>
              <a:gd name="connsiteY34" fmla="*/ 1827017 h 3205293"/>
              <a:gd name="connsiteX35" fmla="*/ 4468314 w 6127847"/>
              <a:gd name="connsiteY35" fmla="*/ 1859070 h 3205293"/>
              <a:gd name="connsiteX36" fmla="*/ 4595886 w 6127847"/>
              <a:gd name="connsiteY36" fmla="*/ 1891123 h 3205293"/>
              <a:gd name="connsiteX37" fmla="*/ 4723457 w 6127847"/>
              <a:gd name="connsiteY37" fmla="*/ 1923176 h 3205293"/>
              <a:gd name="connsiteX38" fmla="*/ 4851038 w 6127847"/>
              <a:gd name="connsiteY38" fmla="*/ 1955229 h 3205293"/>
              <a:gd name="connsiteX39" fmla="*/ 4978961 w 6127847"/>
              <a:gd name="connsiteY39" fmla="*/ 2019335 h 3205293"/>
              <a:gd name="connsiteX40" fmla="*/ 5106543 w 6127847"/>
              <a:gd name="connsiteY40" fmla="*/ 2083441 h 3205293"/>
              <a:gd name="connsiteX41" fmla="*/ 5234114 w 6127847"/>
              <a:gd name="connsiteY41" fmla="*/ 2147546 h 3205293"/>
              <a:gd name="connsiteX42" fmla="*/ 5361695 w 6127847"/>
              <a:gd name="connsiteY42" fmla="*/ 2179599 h 3205293"/>
              <a:gd name="connsiteX43" fmla="*/ 5489619 w 6127847"/>
              <a:gd name="connsiteY43" fmla="*/ 2179599 h 3205293"/>
              <a:gd name="connsiteX44" fmla="*/ 5617190 w 6127847"/>
              <a:gd name="connsiteY44" fmla="*/ 2179599 h 3205293"/>
              <a:gd name="connsiteX45" fmla="*/ 5744772 w 6127847"/>
              <a:gd name="connsiteY45" fmla="*/ 2179599 h 3205293"/>
              <a:gd name="connsiteX46" fmla="*/ 5872343 w 6127847"/>
              <a:gd name="connsiteY46" fmla="*/ 2211652 h 3205293"/>
              <a:gd name="connsiteX47" fmla="*/ 6000276 w 6127847"/>
              <a:gd name="connsiteY47" fmla="*/ 2211652 h 3205293"/>
              <a:gd name="connsiteX48" fmla="*/ 6127847 w 6127847"/>
              <a:gd name="connsiteY48" fmla="*/ 2211652 h 3205293"/>
              <a:gd name="connsiteX49" fmla="*/ 6127847 w 6127847"/>
              <a:gd name="connsiteY49" fmla="*/ 3205293 h 3205293"/>
              <a:gd name="connsiteX50" fmla="*/ 6000276 w 6127847"/>
              <a:gd name="connsiteY50" fmla="*/ 3205293 h 3205293"/>
              <a:gd name="connsiteX51" fmla="*/ 5872343 w 6127847"/>
              <a:gd name="connsiteY51" fmla="*/ 3205293 h 3205293"/>
              <a:gd name="connsiteX52" fmla="*/ 5744772 w 6127847"/>
              <a:gd name="connsiteY52" fmla="*/ 3205293 h 3205293"/>
              <a:gd name="connsiteX53" fmla="*/ 5617190 w 6127847"/>
              <a:gd name="connsiteY53" fmla="*/ 3205293 h 3205293"/>
              <a:gd name="connsiteX54" fmla="*/ 5489619 w 6127847"/>
              <a:gd name="connsiteY54" fmla="*/ 3205293 h 3205293"/>
              <a:gd name="connsiteX55" fmla="*/ 5361695 w 6127847"/>
              <a:gd name="connsiteY55" fmla="*/ 3205293 h 3205293"/>
              <a:gd name="connsiteX56" fmla="*/ 5234114 w 6127847"/>
              <a:gd name="connsiteY56" fmla="*/ 3205293 h 3205293"/>
              <a:gd name="connsiteX57" fmla="*/ 5106543 w 6127847"/>
              <a:gd name="connsiteY57" fmla="*/ 3205293 h 3205293"/>
              <a:gd name="connsiteX58" fmla="*/ 4978961 w 6127847"/>
              <a:gd name="connsiteY58" fmla="*/ 3205293 h 3205293"/>
              <a:gd name="connsiteX59" fmla="*/ 4851038 w 6127847"/>
              <a:gd name="connsiteY59" fmla="*/ 3205293 h 3205293"/>
              <a:gd name="connsiteX60" fmla="*/ 4723457 w 6127847"/>
              <a:gd name="connsiteY60" fmla="*/ 3205293 h 3205293"/>
              <a:gd name="connsiteX61" fmla="*/ 4595886 w 6127847"/>
              <a:gd name="connsiteY61" fmla="*/ 3205293 h 3205293"/>
              <a:gd name="connsiteX62" fmla="*/ 4468314 w 6127847"/>
              <a:gd name="connsiteY62" fmla="*/ 3205293 h 3205293"/>
              <a:gd name="connsiteX63" fmla="*/ 6102276 w 6127847"/>
              <a:gd name="connsiteY63" fmla="*/ 15497 h 3205293"/>
              <a:gd name="connsiteX64" fmla="*/ 0 w 6127847"/>
              <a:gd name="connsiteY64" fmla="*/ 0 h 3205293"/>
              <a:gd name="connsiteX0" fmla="*/ 0 w 6127847"/>
              <a:gd name="connsiteY0" fmla="*/ 0 h 3205293"/>
              <a:gd name="connsiteX1" fmla="*/ 127576 w 6127847"/>
              <a:gd name="connsiteY1" fmla="*/ 32053 h 3205293"/>
              <a:gd name="connsiteX2" fmla="*/ 255153 w 6127847"/>
              <a:gd name="connsiteY2" fmla="*/ 64106 h 3205293"/>
              <a:gd name="connsiteX3" fmla="*/ 383078 w 6127847"/>
              <a:gd name="connsiteY3" fmla="*/ 96159 h 3205293"/>
              <a:gd name="connsiteX4" fmla="*/ 510654 w 6127847"/>
              <a:gd name="connsiteY4" fmla="*/ 160265 h 3205293"/>
              <a:gd name="connsiteX5" fmla="*/ 638231 w 6127847"/>
              <a:gd name="connsiteY5" fmla="*/ 192318 h 3205293"/>
              <a:gd name="connsiteX6" fmla="*/ 765806 w 6127847"/>
              <a:gd name="connsiteY6" fmla="*/ 288476 h 3205293"/>
              <a:gd name="connsiteX7" fmla="*/ 893731 w 6127847"/>
              <a:gd name="connsiteY7" fmla="*/ 352582 h 3205293"/>
              <a:gd name="connsiteX8" fmla="*/ 1021305 w 6127847"/>
              <a:gd name="connsiteY8" fmla="*/ 448741 h 3205293"/>
              <a:gd name="connsiteX9" fmla="*/ 1148886 w 6127847"/>
              <a:gd name="connsiteY9" fmla="*/ 544900 h 3205293"/>
              <a:gd name="connsiteX10" fmla="*/ 1276457 w 6127847"/>
              <a:gd name="connsiteY10" fmla="*/ 576953 h 3205293"/>
              <a:gd name="connsiteX11" fmla="*/ 1404390 w 6127847"/>
              <a:gd name="connsiteY11" fmla="*/ 641059 h 3205293"/>
              <a:gd name="connsiteX12" fmla="*/ 1531962 w 6127847"/>
              <a:gd name="connsiteY12" fmla="*/ 737217 h 3205293"/>
              <a:gd name="connsiteX13" fmla="*/ 1659533 w 6127847"/>
              <a:gd name="connsiteY13" fmla="*/ 801323 h 3205293"/>
              <a:gd name="connsiteX14" fmla="*/ 1787114 w 6127847"/>
              <a:gd name="connsiteY14" fmla="*/ 897482 h 3205293"/>
              <a:gd name="connsiteX15" fmla="*/ 1915038 w 6127847"/>
              <a:gd name="connsiteY15" fmla="*/ 961588 h 3205293"/>
              <a:gd name="connsiteX16" fmla="*/ 2042619 w 6127847"/>
              <a:gd name="connsiteY16" fmla="*/ 1025694 h 3205293"/>
              <a:gd name="connsiteX17" fmla="*/ 2170191 w 6127847"/>
              <a:gd name="connsiteY17" fmla="*/ 1089800 h 3205293"/>
              <a:gd name="connsiteX18" fmla="*/ 2297771 w 6127847"/>
              <a:gd name="connsiteY18" fmla="*/ 1121853 h 3205293"/>
              <a:gd name="connsiteX19" fmla="*/ 2425695 w 6127847"/>
              <a:gd name="connsiteY19" fmla="*/ 1153906 h 3205293"/>
              <a:gd name="connsiteX20" fmla="*/ 2553267 w 6127847"/>
              <a:gd name="connsiteY20" fmla="*/ 1185959 h 3205293"/>
              <a:gd name="connsiteX21" fmla="*/ 2680848 w 6127847"/>
              <a:gd name="connsiteY21" fmla="*/ 1218011 h 3205293"/>
              <a:gd name="connsiteX22" fmla="*/ 2808419 w 6127847"/>
              <a:gd name="connsiteY22" fmla="*/ 1282117 h 3205293"/>
              <a:gd name="connsiteX23" fmla="*/ 2936352 w 6127847"/>
              <a:gd name="connsiteY23" fmla="*/ 1346223 h 3205293"/>
              <a:gd name="connsiteX24" fmla="*/ 3063924 w 6127847"/>
              <a:gd name="connsiteY24" fmla="*/ 1410329 h 3205293"/>
              <a:gd name="connsiteX25" fmla="*/ 3191495 w 6127847"/>
              <a:gd name="connsiteY25" fmla="*/ 1474435 h 3205293"/>
              <a:gd name="connsiteX26" fmla="*/ 3319076 w 6127847"/>
              <a:gd name="connsiteY26" fmla="*/ 1506488 h 3205293"/>
              <a:gd name="connsiteX27" fmla="*/ 3447000 w 6127847"/>
              <a:gd name="connsiteY27" fmla="*/ 1538541 h 3205293"/>
              <a:gd name="connsiteX28" fmla="*/ 3574581 w 6127847"/>
              <a:gd name="connsiteY28" fmla="*/ 1602647 h 3205293"/>
              <a:gd name="connsiteX29" fmla="*/ 3702152 w 6127847"/>
              <a:gd name="connsiteY29" fmla="*/ 1634699 h 3205293"/>
              <a:gd name="connsiteX30" fmla="*/ 3829733 w 6127847"/>
              <a:gd name="connsiteY30" fmla="*/ 1698805 h 3205293"/>
              <a:gd name="connsiteX31" fmla="*/ 3957657 w 6127847"/>
              <a:gd name="connsiteY31" fmla="*/ 1730858 h 3205293"/>
              <a:gd name="connsiteX32" fmla="*/ 4085228 w 6127847"/>
              <a:gd name="connsiteY32" fmla="*/ 1794964 h 3205293"/>
              <a:gd name="connsiteX33" fmla="*/ 4212809 w 6127847"/>
              <a:gd name="connsiteY33" fmla="*/ 1794964 h 3205293"/>
              <a:gd name="connsiteX34" fmla="*/ 4340381 w 6127847"/>
              <a:gd name="connsiteY34" fmla="*/ 1827017 h 3205293"/>
              <a:gd name="connsiteX35" fmla="*/ 4468314 w 6127847"/>
              <a:gd name="connsiteY35" fmla="*/ 1859070 h 3205293"/>
              <a:gd name="connsiteX36" fmla="*/ 4595886 w 6127847"/>
              <a:gd name="connsiteY36" fmla="*/ 1891123 h 3205293"/>
              <a:gd name="connsiteX37" fmla="*/ 4723457 w 6127847"/>
              <a:gd name="connsiteY37" fmla="*/ 1923176 h 3205293"/>
              <a:gd name="connsiteX38" fmla="*/ 4851038 w 6127847"/>
              <a:gd name="connsiteY38" fmla="*/ 1955229 h 3205293"/>
              <a:gd name="connsiteX39" fmla="*/ 4978961 w 6127847"/>
              <a:gd name="connsiteY39" fmla="*/ 2019335 h 3205293"/>
              <a:gd name="connsiteX40" fmla="*/ 5106543 w 6127847"/>
              <a:gd name="connsiteY40" fmla="*/ 2083441 h 3205293"/>
              <a:gd name="connsiteX41" fmla="*/ 5234114 w 6127847"/>
              <a:gd name="connsiteY41" fmla="*/ 2147546 h 3205293"/>
              <a:gd name="connsiteX42" fmla="*/ 5361695 w 6127847"/>
              <a:gd name="connsiteY42" fmla="*/ 2179599 h 3205293"/>
              <a:gd name="connsiteX43" fmla="*/ 5489619 w 6127847"/>
              <a:gd name="connsiteY43" fmla="*/ 2179599 h 3205293"/>
              <a:gd name="connsiteX44" fmla="*/ 5617190 w 6127847"/>
              <a:gd name="connsiteY44" fmla="*/ 2179599 h 3205293"/>
              <a:gd name="connsiteX45" fmla="*/ 5744772 w 6127847"/>
              <a:gd name="connsiteY45" fmla="*/ 2179599 h 3205293"/>
              <a:gd name="connsiteX46" fmla="*/ 5872343 w 6127847"/>
              <a:gd name="connsiteY46" fmla="*/ 2211652 h 3205293"/>
              <a:gd name="connsiteX47" fmla="*/ 6000276 w 6127847"/>
              <a:gd name="connsiteY47" fmla="*/ 2211652 h 3205293"/>
              <a:gd name="connsiteX48" fmla="*/ 6127847 w 6127847"/>
              <a:gd name="connsiteY48" fmla="*/ 2211652 h 3205293"/>
              <a:gd name="connsiteX49" fmla="*/ 6127847 w 6127847"/>
              <a:gd name="connsiteY49" fmla="*/ 3205293 h 3205293"/>
              <a:gd name="connsiteX50" fmla="*/ 6000276 w 6127847"/>
              <a:gd name="connsiteY50" fmla="*/ 3205293 h 3205293"/>
              <a:gd name="connsiteX51" fmla="*/ 5872343 w 6127847"/>
              <a:gd name="connsiteY51" fmla="*/ 3205293 h 3205293"/>
              <a:gd name="connsiteX52" fmla="*/ 5744772 w 6127847"/>
              <a:gd name="connsiteY52" fmla="*/ 3205293 h 3205293"/>
              <a:gd name="connsiteX53" fmla="*/ 5617190 w 6127847"/>
              <a:gd name="connsiteY53" fmla="*/ 3205293 h 3205293"/>
              <a:gd name="connsiteX54" fmla="*/ 5489619 w 6127847"/>
              <a:gd name="connsiteY54" fmla="*/ 3205293 h 3205293"/>
              <a:gd name="connsiteX55" fmla="*/ 5361695 w 6127847"/>
              <a:gd name="connsiteY55" fmla="*/ 3205293 h 3205293"/>
              <a:gd name="connsiteX56" fmla="*/ 5234114 w 6127847"/>
              <a:gd name="connsiteY56" fmla="*/ 3205293 h 3205293"/>
              <a:gd name="connsiteX57" fmla="*/ 5106543 w 6127847"/>
              <a:gd name="connsiteY57" fmla="*/ 3205293 h 3205293"/>
              <a:gd name="connsiteX58" fmla="*/ 4978961 w 6127847"/>
              <a:gd name="connsiteY58" fmla="*/ 3205293 h 3205293"/>
              <a:gd name="connsiteX59" fmla="*/ 4851038 w 6127847"/>
              <a:gd name="connsiteY59" fmla="*/ 3205293 h 3205293"/>
              <a:gd name="connsiteX60" fmla="*/ 4723457 w 6127847"/>
              <a:gd name="connsiteY60" fmla="*/ 3205293 h 3205293"/>
              <a:gd name="connsiteX61" fmla="*/ 4595886 w 6127847"/>
              <a:gd name="connsiteY61" fmla="*/ 3205293 h 3205293"/>
              <a:gd name="connsiteX62" fmla="*/ 6102276 w 6127847"/>
              <a:gd name="connsiteY62" fmla="*/ 15497 h 3205293"/>
              <a:gd name="connsiteX63" fmla="*/ 0 w 6127847"/>
              <a:gd name="connsiteY63" fmla="*/ 0 h 3205293"/>
              <a:gd name="connsiteX0" fmla="*/ 0 w 6127847"/>
              <a:gd name="connsiteY0" fmla="*/ 0 h 3205293"/>
              <a:gd name="connsiteX1" fmla="*/ 127576 w 6127847"/>
              <a:gd name="connsiteY1" fmla="*/ 32053 h 3205293"/>
              <a:gd name="connsiteX2" fmla="*/ 255153 w 6127847"/>
              <a:gd name="connsiteY2" fmla="*/ 64106 h 3205293"/>
              <a:gd name="connsiteX3" fmla="*/ 383078 w 6127847"/>
              <a:gd name="connsiteY3" fmla="*/ 96159 h 3205293"/>
              <a:gd name="connsiteX4" fmla="*/ 510654 w 6127847"/>
              <a:gd name="connsiteY4" fmla="*/ 160265 h 3205293"/>
              <a:gd name="connsiteX5" fmla="*/ 638231 w 6127847"/>
              <a:gd name="connsiteY5" fmla="*/ 192318 h 3205293"/>
              <a:gd name="connsiteX6" fmla="*/ 765806 w 6127847"/>
              <a:gd name="connsiteY6" fmla="*/ 288476 h 3205293"/>
              <a:gd name="connsiteX7" fmla="*/ 893731 w 6127847"/>
              <a:gd name="connsiteY7" fmla="*/ 352582 h 3205293"/>
              <a:gd name="connsiteX8" fmla="*/ 1021305 w 6127847"/>
              <a:gd name="connsiteY8" fmla="*/ 448741 h 3205293"/>
              <a:gd name="connsiteX9" fmla="*/ 1148886 w 6127847"/>
              <a:gd name="connsiteY9" fmla="*/ 544900 h 3205293"/>
              <a:gd name="connsiteX10" fmla="*/ 1276457 w 6127847"/>
              <a:gd name="connsiteY10" fmla="*/ 576953 h 3205293"/>
              <a:gd name="connsiteX11" fmla="*/ 1404390 w 6127847"/>
              <a:gd name="connsiteY11" fmla="*/ 641059 h 3205293"/>
              <a:gd name="connsiteX12" fmla="*/ 1531962 w 6127847"/>
              <a:gd name="connsiteY12" fmla="*/ 737217 h 3205293"/>
              <a:gd name="connsiteX13" fmla="*/ 1659533 w 6127847"/>
              <a:gd name="connsiteY13" fmla="*/ 801323 h 3205293"/>
              <a:gd name="connsiteX14" fmla="*/ 1787114 w 6127847"/>
              <a:gd name="connsiteY14" fmla="*/ 897482 h 3205293"/>
              <a:gd name="connsiteX15" fmla="*/ 1915038 w 6127847"/>
              <a:gd name="connsiteY15" fmla="*/ 961588 h 3205293"/>
              <a:gd name="connsiteX16" fmla="*/ 2042619 w 6127847"/>
              <a:gd name="connsiteY16" fmla="*/ 1025694 h 3205293"/>
              <a:gd name="connsiteX17" fmla="*/ 2170191 w 6127847"/>
              <a:gd name="connsiteY17" fmla="*/ 1089800 h 3205293"/>
              <a:gd name="connsiteX18" fmla="*/ 2297771 w 6127847"/>
              <a:gd name="connsiteY18" fmla="*/ 1121853 h 3205293"/>
              <a:gd name="connsiteX19" fmla="*/ 2425695 w 6127847"/>
              <a:gd name="connsiteY19" fmla="*/ 1153906 h 3205293"/>
              <a:gd name="connsiteX20" fmla="*/ 2553267 w 6127847"/>
              <a:gd name="connsiteY20" fmla="*/ 1185959 h 3205293"/>
              <a:gd name="connsiteX21" fmla="*/ 2680848 w 6127847"/>
              <a:gd name="connsiteY21" fmla="*/ 1218011 h 3205293"/>
              <a:gd name="connsiteX22" fmla="*/ 2808419 w 6127847"/>
              <a:gd name="connsiteY22" fmla="*/ 1282117 h 3205293"/>
              <a:gd name="connsiteX23" fmla="*/ 2936352 w 6127847"/>
              <a:gd name="connsiteY23" fmla="*/ 1346223 h 3205293"/>
              <a:gd name="connsiteX24" fmla="*/ 3063924 w 6127847"/>
              <a:gd name="connsiteY24" fmla="*/ 1410329 h 3205293"/>
              <a:gd name="connsiteX25" fmla="*/ 3191495 w 6127847"/>
              <a:gd name="connsiteY25" fmla="*/ 1474435 h 3205293"/>
              <a:gd name="connsiteX26" fmla="*/ 3319076 w 6127847"/>
              <a:gd name="connsiteY26" fmla="*/ 1506488 h 3205293"/>
              <a:gd name="connsiteX27" fmla="*/ 3447000 w 6127847"/>
              <a:gd name="connsiteY27" fmla="*/ 1538541 h 3205293"/>
              <a:gd name="connsiteX28" fmla="*/ 3574581 w 6127847"/>
              <a:gd name="connsiteY28" fmla="*/ 1602647 h 3205293"/>
              <a:gd name="connsiteX29" fmla="*/ 3702152 w 6127847"/>
              <a:gd name="connsiteY29" fmla="*/ 1634699 h 3205293"/>
              <a:gd name="connsiteX30" fmla="*/ 3829733 w 6127847"/>
              <a:gd name="connsiteY30" fmla="*/ 1698805 h 3205293"/>
              <a:gd name="connsiteX31" fmla="*/ 3957657 w 6127847"/>
              <a:gd name="connsiteY31" fmla="*/ 1730858 h 3205293"/>
              <a:gd name="connsiteX32" fmla="*/ 4085228 w 6127847"/>
              <a:gd name="connsiteY32" fmla="*/ 1794964 h 3205293"/>
              <a:gd name="connsiteX33" fmla="*/ 4212809 w 6127847"/>
              <a:gd name="connsiteY33" fmla="*/ 1794964 h 3205293"/>
              <a:gd name="connsiteX34" fmla="*/ 4340381 w 6127847"/>
              <a:gd name="connsiteY34" fmla="*/ 1827017 h 3205293"/>
              <a:gd name="connsiteX35" fmla="*/ 4468314 w 6127847"/>
              <a:gd name="connsiteY35" fmla="*/ 1859070 h 3205293"/>
              <a:gd name="connsiteX36" fmla="*/ 4595886 w 6127847"/>
              <a:gd name="connsiteY36" fmla="*/ 1891123 h 3205293"/>
              <a:gd name="connsiteX37" fmla="*/ 4723457 w 6127847"/>
              <a:gd name="connsiteY37" fmla="*/ 1923176 h 3205293"/>
              <a:gd name="connsiteX38" fmla="*/ 4851038 w 6127847"/>
              <a:gd name="connsiteY38" fmla="*/ 1955229 h 3205293"/>
              <a:gd name="connsiteX39" fmla="*/ 4978961 w 6127847"/>
              <a:gd name="connsiteY39" fmla="*/ 2019335 h 3205293"/>
              <a:gd name="connsiteX40" fmla="*/ 5106543 w 6127847"/>
              <a:gd name="connsiteY40" fmla="*/ 2083441 h 3205293"/>
              <a:gd name="connsiteX41" fmla="*/ 5234114 w 6127847"/>
              <a:gd name="connsiteY41" fmla="*/ 2147546 h 3205293"/>
              <a:gd name="connsiteX42" fmla="*/ 5361695 w 6127847"/>
              <a:gd name="connsiteY42" fmla="*/ 2179599 h 3205293"/>
              <a:gd name="connsiteX43" fmla="*/ 5489619 w 6127847"/>
              <a:gd name="connsiteY43" fmla="*/ 2179599 h 3205293"/>
              <a:gd name="connsiteX44" fmla="*/ 5617190 w 6127847"/>
              <a:gd name="connsiteY44" fmla="*/ 2179599 h 3205293"/>
              <a:gd name="connsiteX45" fmla="*/ 5744772 w 6127847"/>
              <a:gd name="connsiteY45" fmla="*/ 2179599 h 3205293"/>
              <a:gd name="connsiteX46" fmla="*/ 5872343 w 6127847"/>
              <a:gd name="connsiteY46" fmla="*/ 2211652 h 3205293"/>
              <a:gd name="connsiteX47" fmla="*/ 6000276 w 6127847"/>
              <a:gd name="connsiteY47" fmla="*/ 2211652 h 3205293"/>
              <a:gd name="connsiteX48" fmla="*/ 6127847 w 6127847"/>
              <a:gd name="connsiteY48" fmla="*/ 2211652 h 3205293"/>
              <a:gd name="connsiteX49" fmla="*/ 6127847 w 6127847"/>
              <a:gd name="connsiteY49" fmla="*/ 3205293 h 3205293"/>
              <a:gd name="connsiteX50" fmla="*/ 6000276 w 6127847"/>
              <a:gd name="connsiteY50" fmla="*/ 3205293 h 3205293"/>
              <a:gd name="connsiteX51" fmla="*/ 5872343 w 6127847"/>
              <a:gd name="connsiteY51" fmla="*/ 3205293 h 3205293"/>
              <a:gd name="connsiteX52" fmla="*/ 5744772 w 6127847"/>
              <a:gd name="connsiteY52" fmla="*/ 3205293 h 3205293"/>
              <a:gd name="connsiteX53" fmla="*/ 5617190 w 6127847"/>
              <a:gd name="connsiteY53" fmla="*/ 3205293 h 3205293"/>
              <a:gd name="connsiteX54" fmla="*/ 5489619 w 6127847"/>
              <a:gd name="connsiteY54" fmla="*/ 3205293 h 3205293"/>
              <a:gd name="connsiteX55" fmla="*/ 5361695 w 6127847"/>
              <a:gd name="connsiteY55" fmla="*/ 3205293 h 3205293"/>
              <a:gd name="connsiteX56" fmla="*/ 5234114 w 6127847"/>
              <a:gd name="connsiteY56" fmla="*/ 3205293 h 3205293"/>
              <a:gd name="connsiteX57" fmla="*/ 5106543 w 6127847"/>
              <a:gd name="connsiteY57" fmla="*/ 3205293 h 3205293"/>
              <a:gd name="connsiteX58" fmla="*/ 4978961 w 6127847"/>
              <a:gd name="connsiteY58" fmla="*/ 3205293 h 3205293"/>
              <a:gd name="connsiteX59" fmla="*/ 4851038 w 6127847"/>
              <a:gd name="connsiteY59" fmla="*/ 3205293 h 3205293"/>
              <a:gd name="connsiteX60" fmla="*/ 4723457 w 6127847"/>
              <a:gd name="connsiteY60" fmla="*/ 3205293 h 3205293"/>
              <a:gd name="connsiteX61" fmla="*/ 6102276 w 6127847"/>
              <a:gd name="connsiteY61" fmla="*/ 15497 h 3205293"/>
              <a:gd name="connsiteX62" fmla="*/ 0 w 6127847"/>
              <a:gd name="connsiteY62" fmla="*/ 0 h 3205293"/>
              <a:gd name="connsiteX0" fmla="*/ 0 w 6127847"/>
              <a:gd name="connsiteY0" fmla="*/ 0 h 3205293"/>
              <a:gd name="connsiteX1" fmla="*/ 127576 w 6127847"/>
              <a:gd name="connsiteY1" fmla="*/ 32053 h 3205293"/>
              <a:gd name="connsiteX2" fmla="*/ 255153 w 6127847"/>
              <a:gd name="connsiteY2" fmla="*/ 64106 h 3205293"/>
              <a:gd name="connsiteX3" fmla="*/ 383078 w 6127847"/>
              <a:gd name="connsiteY3" fmla="*/ 96159 h 3205293"/>
              <a:gd name="connsiteX4" fmla="*/ 510654 w 6127847"/>
              <a:gd name="connsiteY4" fmla="*/ 160265 h 3205293"/>
              <a:gd name="connsiteX5" fmla="*/ 638231 w 6127847"/>
              <a:gd name="connsiteY5" fmla="*/ 192318 h 3205293"/>
              <a:gd name="connsiteX6" fmla="*/ 765806 w 6127847"/>
              <a:gd name="connsiteY6" fmla="*/ 288476 h 3205293"/>
              <a:gd name="connsiteX7" fmla="*/ 893731 w 6127847"/>
              <a:gd name="connsiteY7" fmla="*/ 352582 h 3205293"/>
              <a:gd name="connsiteX8" fmla="*/ 1021305 w 6127847"/>
              <a:gd name="connsiteY8" fmla="*/ 448741 h 3205293"/>
              <a:gd name="connsiteX9" fmla="*/ 1148886 w 6127847"/>
              <a:gd name="connsiteY9" fmla="*/ 544900 h 3205293"/>
              <a:gd name="connsiteX10" fmla="*/ 1276457 w 6127847"/>
              <a:gd name="connsiteY10" fmla="*/ 576953 h 3205293"/>
              <a:gd name="connsiteX11" fmla="*/ 1404390 w 6127847"/>
              <a:gd name="connsiteY11" fmla="*/ 641059 h 3205293"/>
              <a:gd name="connsiteX12" fmla="*/ 1531962 w 6127847"/>
              <a:gd name="connsiteY12" fmla="*/ 737217 h 3205293"/>
              <a:gd name="connsiteX13" fmla="*/ 1659533 w 6127847"/>
              <a:gd name="connsiteY13" fmla="*/ 801323 h 3205293"/>
              <a:gd name="connsiteX14" fmla="*/ 1787114 w 6127847"/>
              <a:gd name="connsiteY14" fmla="*/ 897482 h 3205293"/>
              <a:gd name="connsiteX15" fmla="*/ 1915038 w 6127847"/>
              <a:gd name="connsiteY15" fmla="*/ 961588 h 3205293"/>
              <a:gd name="connsiteX16" fmla="*/ 2042619 w 6127847"/>
              <a:gd name="connsiteY16" fmla="*/ 1025694 h 3205293"/>
              <a:gd name="connsiteX17" fmla="*/ 2170191 w 6127847"/>
              <a:gd name="connsiteY17" fmla="*/ 1089800 h 3205293"/>
              <a:gd name="connsiteX18" fmla="*/ 2297771 w 6127847"/>
              <a:gd name="connsiteY18" fmla="*/ 1121853 h 3205293"/>
              <a:gd name="connsiteX19" fmla="*/ 2425695 w 6127847"/>
              <a:gd name="connsiteY19" fmla="*/ 1153906 h 3205293"/>
              <a:gd name="connsiteX20" fmla="*/ 2553267 w 6127847"/>
              <a:gd name="connsiteY20" fmla="*/ 1185959 h 3205293"/>
              <a:gd name="connsiteX21" fmla="*/ 2680848 w 6127847"/>
              <a:gd name="connsiteY21" fmla="*/ 1218011 h 3205293"/>
              <a:gd name="connsiteX22" fmla="*/ 2808419 w 6127847"/>
              <a:gd name="connsiteY22" fmla="*/ 1282117 h 3205293"/>
              <a:gd name="connsiteX23" fmla="*/ 2936352 w 6127847"/>
              <a:gd name="connsiteY23" fmla="*/ 1346223 h 3205293"/>
              <a:gd name="connsiteX24" fmla="*/ 3063924 w 6127847"/>
              <a:gd name="connsiteY24" fmla="*/ 1410329 h 3205293"/>
              <a:gd name="connsiteX25" fmla="*/ 3191495 w 6127847"/>
              <a:gd name="connsiteY25" fmla="*/ 1474435 h 3205293"/>
              <a:gd name="connsiteX26" fmla="*/ 3319076 w 6127847"/>
              <a:gd name="connsiteY26" fmla="*/ 1506488 h 3205293"/>
              <a:gd name="connsiteX27" fmla="*/ 3447000 w 6127847"/>
              <a:gd name="connsiteY27" fmla="*/ 1538541 h 3205293"/>
              <a:gd name="connsiteX28" fmla="*/ 3574581 w 6127847"/>
              <a:gd name="connsiteY28" fmla="*/ 1602647 h 3205293"/>
              <a:gd name="connsiteX29" fmla="*/ 3702152 w 6127847"/>
              <a:gd name="connsiteY29" fmla="*/ 1634699 h 3205293"/>
              <a:gd name="connsiteX30" fmla="*/ 3829733 w 6127847"/>
              <a:gd name="connsiteY30" fmla="*/ 1698805 h 3205293"/>
              <a:gd name="connsiteX31" fmla="*/ 3957657 w 6127847"/>
              <a:gd name="connsiteY31" fmla="*/ 1730858 h 3205293"/>
              <a:gd name="connsiteX32" fmla="*/ 4085228 w 6127847"/>
              <a:gd name="connsiteY32" fmla="*/ 1794964 h 3205293"/>
              <a:gd name="connsiteX33" fmla="*/ 4212809 w 6127847"/>
              <a:gd name="connsiteY33" fmla="*/ 1794964 h 3205293"/>
              <a:gd name="connsiteX34" fmla="*/ 4340381 w 6127847"/>
              <a:gd name="connsiteY34" fmla="*/ 1827017 h 3205293"/>
              <a:gd name="connsiteX35" fmla="*/ 4468314 w 6127847"/>
              <a:gd name="connsiteY35" fmla="*/ 1859070 h 3205293"/>
              <a:gd name="connsiteX36" fmla="*/ 4595886 w 6127847"/>
              <a:gd name="connsiteY36" fmla="*/ 1891123 h 3205293"/>
              <a:gd name="connsiteX37" fmla="*/ 4723457 w 6127847"/>
              <a:gd name="connsiteY37" fmla="*/ 1923176 h 3205293"/>
              <a:gd name="connsiteX38" fmla="*/ 4851038 w 6127847"/>
              <a:gd name="connsiteY38" fmla="*/ 1955229 h 3205293"/>
              <a:gd name="connsiteX39" fmla="*/ 4978961 w 6127847"/>
              <a:gd name="connsiteY39" fmla="*/ 2019335 h 3205293"/>
              <a:gd name="connsiteX40" fmla="*/ 5106543 w 6127847"/>
              <a:gd name="connsiteY40" fmla="*/ 2083441 h 3205293"/>
              <a:gd name="connsiteX41" fmla="*/ 5234114 w 6127847"/>
              <a:gd name="connsiteY41" fmla="*/ 2147546 h 3205293"/>
              <a:gd name="connsiteX42" fmla="*/ 5361695 w 6127847"/>
              <a:gd name="connsiteY42" fmla="*/ 2179599 h 3205293"/>
              <a:gd name="connsiteX43" fmla="*/ 5489619 w 6127847"/>
              <a:gd name="connsiteY43" fmla="*/ 2179599 h 3205293"/>
              <a:gd name="connsiteX44" fmla="*/ 5617190 w 6127847"/>
              <a:gd name="connsiteY44" fmla="*/ 2179599 h 3205293"/>
              <a:gd name="connsiteX45" fmla="*/ 5744772 w 6127847"/>
              <a:gd name="connsiteY45" fmla="*/ 2179599 h 3205293"/>
              <a:gd name="connsiteX46" fmla="*/ 5872343 w 6127847"/>
              <a:gd name="connsiteY46" fmla="*/ 2211652 h 3205293"/>
              <a:gd name="connsiteX47" fmla="*/ 6000276 w 6127847"/>
              <a:gd name="connsiteY47" fmla="*/ 2211652 h 3205293"/>
              <a:gd name="connsiteX48" fmla="*/ 6127847 w 6127847"/>
              <a:gd name="connsiteY48" fmla="*/ 2211652 h 3205293"/>
              <a:gd name="connsiteX49" fmla="*/ 6127847 w 6127847"/>
              <a:gd name="connsiteY49" fmla="*/ 3205293 h 3205293"/>
              <a:gd name="connsiteX50" fmla="*/ 6000276 w 6127847"/>
              <a:gd name="connsiteY50" fmla="*/ 3205293 h 3205293"/>
              <a:gd name="connsiteX51" fmla="*/ 5872343 w 6127847"/>
              <a:gd name="connsiteY51" fmla="*/ 3205293 h 3205293"/>
              <a:gd name="connsiteX52" fmla="*/ 5744772 w 6127847"/>
              <a:gd name="connsiteY52" fmla="*/ 3205293 h 3205293"/>
              <a:gd name="connsiteX53" fmla="*/ 5617190 w 6127847"/>
              <a:gd name="connsiteY53" fmla="*/ 3205293 h 3205293"/>
              <a:gd name="connsiteX54" fmla="*/ 5489619 w 6127847"/>
              <a:gd name="connsiteY54" fmla="*/ 3205293 h 3205293"/>
              <a:gd name="connsiteX55" fmla="*/ 5361695 w 6127847"/>
              <a:gd name="connsiteY55" fmla="*/ 3205293 h 3205293"/>
              <a:gd name="connsiteX56" fmla="*/ 5234114 w 6127847"/>
              <a:gd name="connsiteY56" fmla="*/ 3205293 h 3205293"/>
              <a:gd name="connsiteX57" fmla="*/ 5106543 w 6127847"/>
              <a:gd name="connsiteY57" fmla="*/ 3205293 h 3205293"/>
              <a:gd name="connsiteX58" fmla="*/ 4978961 w 6127847"/>
              <a:gd name="connsiteY58" fmla="*/ 3205293 h 3205293"/>
              <a:gd name="connsiteX59" fmla="*/ 4851038 w 6127847"/>
              <a:gd name="connsiteY59" fmla="*/ 3205293 h 3205293"/>
              <a:gd name="connsiteX60" fmla="*/ 6102276 w 6127847"/>
              <a:gd name="connsiteY60" fmla="*/ 15497 h 3205293"/>
              <a:gd name="connsiteX61" fmla="*/ 0 w 6127847"/>
              <a:gd name="connsiteY61" fmla="*/ 0 h 3205293"/>
              <a:gd name="connsiteX0" fmla="*/ 0 w 6127847"/>
              <a:gd name="connsiteY0" fmla="*/ 0 h 3205293"/>
              <a:gd name="connsiteX1" fmla="*/ 127576 w 6127847"/>
              <a:gd name="connsiteY1" fmla="*/ 32053 h 3205293"/>
              <a:gd name="connsiteX2" fmla="*/ 255153 w 6127847"/>
              <a:gd name="connsiteY2" fmla="*/ 64106 h 3205293"/>
              <a:gd name="connsiteX3" fmla="*/ 383078 w 6127847"/>
              <a:gd name="connsiteY3" fmla="*/ 96159 h 3205293"/>
              <a:gd name="connsiteX4" fmla="*/ 510654 w 6127847"/>
              <a:gd name="connsiteY4" fmla="*/ 160265 h 3205293"/>
              <a:gd name="connsiteX5" fmla="*/ 638231 w 6127847"/>
              <a:gd name="connsiteY5" fmla="*/ 192318 h 3205293"/>
              <a:gd name="connsiteX6" fmla="*/ 765806 w 6127847"/>
              <a:gd name="connsiteY6" fmla="*/ 288476 h 3205293"/>
              <a:gd name="connsiteX7" fmla="*/ 893731 w 6127847"/>
              <a:gd name="connsiteY7" fmla="*/ 352582 h 3205293"/>
              <a:gd name="connsiteX8" fmla="*/ 1021305 w 6127847"/>
              <a:gd name="connsiteY8" fmla="*/ 448741 h 3205293"/>
              <a:gd name="connsiteX9" fmla="*/ 1148886 w 6127847"/>
              <a:gd name="connsiteY9" fmla="*/ 544900 h 3205293"/>
              <a:gd name="connsiteX10" fmla="*/ 1276457 w 6127847"/>
              <a:gd name="connsiteY10" fmla="*/ 576953 h 3205293"/>
              <a:gd name="connsiteX11" fmla="*/ 1404390 w 6127847"/>
              <a:gd name="connsiteY11" fmla="*/ 641059 h 3205293"/>
              <a:gd name="connsiteX12" fmla="*/ 1531962 w 6127847"/>
              <a:gd name="connsiteY12" fmla="*/ 737217 h 3205293"/>
              <a:gd name="connsiteX13" fmla="*/ 1659533 w 6127847"/>
              <a:gd name="connsiteY13" fmla="*/ 801323 h 3205293"/>
              <a:gd name="connsiteX14" fmla="*/ 1787114 w 6127847"/>
              <a:gd name="connsiteY14" fmla="*/ 897482 h 3205293"/>
              <a:gd name="connsiteX15" fmla="*/ 1915038 w 6127847"/>
              <a:gd name="connsiteY15" fmla="*/ 961588 h 3205293"/>
              <a:gd name="connsiteX16" fmla="*/ 2042619 w 6127847"/>
              <a:gd name="connsiteY16" fmla="*/ 1025694 h 3205293"/>
              <a:gd name="connsiteX17" fmla="*/ 2170191 w 6127847"/>
              <a:gd name="connsiteY17" fmla="*/ 1089800 h 3205293"/>
              <a:gd name="connsiteX18" fmla="*/ 2297771 w 6127847"/>
              <a:gd name="connsiteY18" fmla="*/ 1121853 h 3205293"/>
              <a:gd name="connsiteX19" fmla="*/ 2425695 w 6127847"/>
              <a:gd name="connsiteY19" fmla="*/ 1153906 h 3205293"/>
              <a:gd name="connsiteX20" fmla="*/ 2553267 w 6127847"/>
              <a:gd name="connsiteY20" fmla="*/ 1185959 h 3205293"/>
              <a:gd name="connsiteX21" fmla="*/ 2680848 w 6127847"/>
              <a:gd name="connsiteY21" fmla="*/ 1218011 h 3205293"/>
              <a:gd name="connsiteX22" fmla="*/ 2808419 w 6127847"/>
              <a:gd name="connsiteY22" fmla="*/ 1282117 h 3205293"/>
              <a:gd name="connsiteX23" fmla="*/ 2936352 w 6127847"/>
              <a:gd name="connsiteY23" fmla="*/ 1346223 h 3205293"/>
              <a:gd name="connsiteX24" fmla="*/ 3063924 w 6127847"/>
              <a:gd name="connsiteY24" fmla="*/ 1410329 h 3205293"/>
              <a:gd name="connsiteX25" fmla="*/ 3191495 w 6127847"/>
              <a:gd name="connsiteY25" fmla="*/ 1474435 h 3205293"/>
              <a:gd name="connsiteX26" fmla="*/ 3319076 w 6127847"/>
              <a:gd name="connsiteY26" fmla="*/ 1506488 h 3205293"/>
              <a:gd name="connsiteX27" fmla="*/ 3447000 w 6127847"/>
              <a:gd name="connsiteY27" fmla="*/ 1538541 h 3205293"/>
              <a:gd name="connsiteX28" fmla="*/ 3574581 w 6127847"/>
              <a:gd name="connsiteY28" fmla="*/ 1602647 h 3205293"/>
              <a:gd name="connsiteX29" fmla="*/ 3702152 w 6127847"/>
              <a:gd name="connsiteY29" fmla="*/ 1634699 h 3205293"/>
              <a:gd name="connsiteX30" fmla="*/ 3829733 w 6127847"/>
              <a:gd name="connsiteY30" fmla="*/ 1698805 h 3205293"/>
              <a:gd name="connsiteX31" fmla="*/ 3957657 w 6127847"/>
              <a:gd name="connsiteY31" fmla="*/ 1730858 h 3205293"/>
              <a:gd name="connsiteX32" fmla="*/ 4085228 w 6127847"/>
              <a:gd name="connsiteY32" fmla="*/ 1794964 h 3205293"/>
              <a:gd name="connsiteX33" fmla="*/ 4212809 w 6127847"/>
              <a:gd name="connsiteY33" fmla="*/ 1794964 h 3205293"/>
              <a:gd name="connsiteX34" fmla="*/ 4340381 w 6127847"/>
              <a:gd name="connsiteY34" fmla="*/ 1827017 h 3205293"/>
              <a:gd name="connsiteX35" fmla="*/ 4468314 w 6127847"/>
              <a:gd name="connsiteY35" fmla="*/ 1859070 h 3205293"/>
              <a:gd name="connsiteX36" fmla="*/ 4595886 w 6127847"/>
              <a:gd name="connsiteY36" fmla="*/ 1891123 h 3205293"/>
              <a:gd name="connsiteX37" fmla="*/ 4723457 w 6127847"/>
              <a:gd name="connsiteY37" fmla="*/ 1923176 h 3205293"/>
              <a:gd name="connsiteX38" fmla="*/ 4851038 w 6127847"/>
              <a:gd name="connsiteY38" fmla="*/ 1955229 h 3205293"/>
              <a:gd name="connsiteX39" fmla="*/ 4978961 w 6127847"/>
              <a:gd name="connsiteY39" fmla="*/ 2019335 h 3205293"/>
              <a:gd name="connsiteX40" fmla="*/ 5106543 w 6127847"/>
              <a:gd name="connsiteY40" fmla="*/ 2083441 h 3205293"/>
              <a:gd name="connsiteX41" fmla="*/ 5234114 w 6127847"/>
              <a:gd name="connsiteY41" fmla="*/ 2147546 h 3205293"/>
              <a:gd name="connsiteX42" fmla="*/ 5361695 w 6127847"/>
              <a:gd name="connsiteY42" fmla="*/ 2179599 h 3205293"/>
              <a:gd name="connsiteX43" fmla="*/ 5489619 w 6127847"/>
              <a:gd name="connsiteY43" fmla="*/ 2179599 h 3205293"/>
              <a:gd name="connsiteX44" fmla="*/ 5617190 w 6127847"/>
              <a:gd name="connsiteY44" fmla="*/ 2179599 h 3205293"/>
              <a:gd name="connsiteX45" fmla="*/ 5744772 w 6127847"/>
              <a:gd name="connsiteY45" fmla="*/ 2179599 h 3205293"/>
              <a:gd name="connsiteX46" fmla="*/ 5872343 w 6127847"/>
              <a:gd name="connsiteY46" fmla="*/ 2211652 h 3205293"/>
              <a:gd name="connsiteX47" fmla="*/ 6000276 w 6127847"/>
              <a:gd name="connsiteY47" fmla="*/ 2211652 h 3205293"/>
              <a:gd name="connsiteX48" fmla="*/ 6127847 w 6127847"/>
              <a:gd name="connsiteY48" fmla="*/ 2211652 h 3205293"/>
              <a:gd name="connsiteX49" fmla="*/ 6127847 w 6127847"/>
              <a:gd name="connsiteY49" fmla="*/ 3205293 h 3205293"/>
              <a:gd name="connsiteX50" fmla="*/ 6000276 w 6127847"/>
              <a:gd name="connsiteY50" fmla="*/ 3205293 h 3205293"/>
              <a:gd name="connsiteX51" fmla="*/ 5872343 w 6127847"/>
              <a:gd name="connsiteY51" fmla="*/ 3205293 h 3205293"/>
              <a:gd name="connsiteX52" fmla="*/ 5744772 w 6127847"/>
              <a:gd name="connsiteY52" fmla="*/ 3205293 h 3205293"/>
              <a:gd name="connsiteX53" fmla="*/ 5617190 w 6127847"/>
              <a:gd name="connsiteY53" fmla="*/ 3205293 h 3205293"/>
              <a:gd name="connsiteX54" fmla="*/ 5489619 w 6127847"/>
              <a:gd name="connsiteY54" fmla="*/ 3205293 h 3205293"/>
              <a:gd name="connsiteX55" fmla="*/ 5361695 w 6127847"/>
              <a:gd name="connsiteY55" fmla="*/ 3205293 h 3205293"/>
              <a:gd name="connsiteX56" fmla="*/ 5234114 w 6127847"/>
              <a:gd name="connsiteY56" fmla="*/ 3205293 h 3205293"/>
              <a:gd name="connsiteX57" fmla="*/ 5106543 w 6127847"/>
              <a:gd name="connsiteY57" fmla="*/ 3205293 h 3205293"/>
              <a:gd name="connsiteX58" fmla="*/ 4978961 w 6127847"/>
              <a:gd name="connsiteY58" fmla="*/ 3205293 h 3205293"/>
              <a:gd name="connsiteX59" fmla="*/ 6102276 w 6127847"/>
              <a:gd name="connsiteY59" fmla="*/ 15497 h 3205293"/>
              <a:gd name="connsiteX60" fmla="*/ 0 w 6127847"/>
              <a:gd name="connsiteY60" fmla="*/ 0 h 3205293"/>
              <a:gd name="connsiteX0" fmla="*/ 0 w 6127847"/>
              <a:gd name="connsiteY0" fmla="*/ 0 h 3205293"/>
              <a:gd name="connsiteX1" fmla="*/ 127576 w 6127847"/>
              <a:gd name="connsiteY1" fmla="*/ 32053 h 3205293"/>
              <a:gd name="connsiteX2" fmla="*/ 255153 w 6127847"/>
              <a:gd name="connsiteY2" fmla="*/ 64106 h 3205293"/>
              <a:gd name="connsiteX3" fmla="*/ 383078 w 6127847"/>
              <a:gd name="connsiteY3" fmla="*/ 96159 h 3205293"/>
              <a:gd name="connsiteX4" fmla="*/ 510654 w 6127847"/>
              <a:gd name="connsiteY4" fmla="*/ 160265 h 3205293"/>
              <a:gd name="connsiteX5" fmla="*/ 638231 w 6127847"/>
              <a:gd name="connsiteY5" fmla="*/ 192318 h 3205293"/>
              <a:gd name="connsiteX6" fmla="*/ 765806 w 6127847"/>
              <a:gd name="connsiteY6" fmla="*/ 288476 h 3205293"/>
              <a:gd name="connsiteX7" fmla="*/ 893731 w 6127847"/>
              <a:gd name="connsiteY7" fmla="*/ 352582 h 3205293"/>
              <a:gd name="connsiteX8" fmla="*/ 1021305 w 6127847"/>
              <a:gd name="connsiteY8" fmla="*/ 448741 h 3205293"/>
              <a:gd name="connsiteX9" fmla="*/ 1148886 w 6127847"/>
              <a:gd name="connsiteY9" fmla="*/ 544900 h 3205293"/>
              <a:gd name="connsiteX10" fmla="*/ 1276457 w 6127847"/>
              <a:gd name="connsiteY10" fmla="*/ 576953 h 3205293"/>
              <a:gd name="connsiteX11" fmla="*/ 1404390 w 6127847"/>
              <a:gd name="connsiteY11" fmla="*/ 641059 h 3205293"/>
              <a:gd name="connsiteX12" fmla="*/ 1531962 w 6127847"/>
              <a:gd name="connsiteY12" fmla="*/ 737217 h 3205293"/>
              <a:gd name="connsiteX13" fmla="*/ 1659533 w 6127847"/>
              <a:gd name="connsiteY13" fmla="*/ 801323 h 3205293"/>
              <a:gd name="connsiteX14" fmla="*/ 1787114 w 6127847"/>
              <a:gd name="connsiteY14" fmla="*/ 897482 h 3205293"/>
              <a:gd name="connsiteX15" fmla="*/ 1915038 w 6127847"/>
              <a:gd name="connsiteY15" fmla="*/ 961588 h 3205293"/>
              <a:gd name="connsiteX16" fmla="*/ 2042619 w 6127847"/>
              <a:gd name="connsiteY16" fmla="*/ 1025694 h 3205293"/>
              <a:gd name="connsiteX17" fmla="*/ 2170191 w 6127847"/>
              <a:gd name="connsiteY17" fmla="*/ 1089800 h 3205293"/>
              <a:gd name="connsiteX18" fmla="*/ 2297771 w 6127847"/>
              <a:gd name="connsiteY18" fmla="*/ 1121853 h 3205293"/>
              <a:gd name="connsiteX19" fmla="*/ 2425695 w 6127847"/>
              <a:gd name="connsiteY19" fmla="*/ 1153906 h 3205293"/>
              <a:gd name="connsiteX20" fmla="*/ 2553267 w 6127847"/>
              <a:gd name="connsiteY20" fmla="*/ 1185959 h 3205293"/>
              <a:gd name="connsiteX21" fmla="*/ 2680848 w 6127847"/>
              <a:gd name="connsiteY21" fmla="*/ 1218011 h 3205293"/>
              <a:gd name="connsiteX22" fmla="*/ 2808419 w 6127847"/>
              <a:gd name="connsiteY22" fmla="*/ 1282117 h 3205293"/>
              <a:gd name="connsiteX23" fmla="*/ 2936352 w 6127847"/>
              <a:gd name="connsiteY23" fmla="*/ 1346223 h 3205293"/>
              <a:gd name="connsiteX24" fmla="*/ 3063924 w 6127847"/>
              <a:gd name="connsiteY24" fmla="*/ 1410329 h 3205293"/>
              <a:gd name="connsiteX25" fmla="*/ 3191495 w 6127847"/>
              <a:gd name="connsiteY25" fmla="*/ 1474435 h 3205293"/>
              <a:gd name="connsiteX26" fmla="*/ 3319076 w 6127847"/>
              <a:gd name="connsiteY26" fmla="*/ 1506488 h 3205293"/>
              <a:gd name="connsiteX27" fmla="*/ 3447000 w 6127847"/>
              <a:gd name="connsiteY27" fmla="*/ 1538541 h 3205293"/>
              <a:gd name="connsiteX28" fmla="*/ 3574581 w 6127847"/>
              <a:gd name="connsiteY28" fmla="*/ 1602647 h 3205293"/>
              <a:gd name="connsiteX29" fmla="*/ 3702152 w 6127847"/>
              <a:gd name="connsiteY29" fmla="*/ 1634699 h 3205293"/>
              <a:gd name="connsiteX30" fmla="*/ 3829733 w 6127847"/>
              <a:gd name="connsiteY30" fmla="*/ 1698805 h 3205293"/>
              <a:gd name="connsiteX31" fmla="*/ 3957657 w 6127847"/>
              <a:gd name="connsiteY31" fmla="*/ 1730858 h 3205293"/>
              <a:gd name="connsiteX32" fmla="*/ 4085228 w 6127847"/>
              <a:gd name="connsiteY32" fmla="*/ 1794964 h 3205293"/>
              <a:gd name="connsiteX33" fmla="*/ 4212809 w 6127847"/>
              <a:gd name="connsiteY33" fmla="*/ 1794964 h 3205293"/>
              <a:gd name="connsiteX34" fmla="*/ 4340381 w 6127847"/>
              <a:gd name="connsiteY34" fmla="*/ 1827017 h 3205293"/>
              <a:gd name="connsiteX35" fmla="*/ 4468314 w 6127847"/>
              <a:gd name="connsiteY35" fmla="*/ 1859070 h 3205293"/>
              <a:gd name="connsiteX36" fmla="*/ 4595886 w 6127847"/>
              <a:gd name="connsiteY36" fmla="*/ 1891123 h 3205293"/>
              <a:gd name="connsiteX37" fmla="*/ 4723457 w 6127847"/>
              <a:gd name="connsiteY37" fmla="*/ 1923176 h 3205293"/>
              <a:gd name="connsiteX38" fmla="*/ 4851038 w 6127847"/>
              <a:gd name="connsiteY38" fmla="*/ 1955229 h 3205293"/>
              <a:gd name="connsiteX39" fmla="*/ 4978961 w 6127847"/>
              <a:gd name="connsiteY39" fmla="*/ 2019335 h 3205293"/>
              <a:gd name="connsiteX40" fmla="*/ 5106543 w 6127847"/>
              <a:gd name="connsiteY40" fmla="*/ 2083441 h 3205293"/>
              <a:gd name="connsiteX41" fmla="*/ 5234114 w 6127847"/>
              <a:gd name="connsiteY41" fmla="*/ 2147546 h 3205293"/>
              <a:gd name="connsiteX42" fmla="*/ 5361695 w 6127847"/>
              <a:gd name="connsiteY42" fmla="*/ 2179599 h 3205293"/>
              <a:gd name="connsiteX43" fmla="*/ 5489619 w 6127847"/>
              <a:gd name="connsiteY43" fmla="*/ 2179599 h 3205293"/>
              <a:gd name="connsiteX44" fmla="*/ 5617190 w 6127847"/>
              <a:gd name="connsiteY44" fmla="*/ 2179599 h 3205293"/>
              <a:gd name="connsiteX45" fmla="*/ 5744772 w 6127847"/>
              <a:gd name="connsiteY45" fmla="*/ 2179599 h 3205293"/>
              <a:gd name="connsiteX46" fmla="*/ 5872343 w 6127847"/>
              <a:gd name="connsiteY46" fmla="*/ 2211652 h 3205293"/>
              <a:gd name="connsiteX47" fmla="*/ 6000276 w 6127847"/>
              <a:gd name="connsiteY47" fmla="*/ 2211652 h 3205293"/>
              <a:gd name="connsiteX48" fmla="*/ 6127847 w 6127847"/>
              <a:gd name="connsiteY48" fmla="*/ 2211652 h 3205293"/>
              <a:gd name="connsiteX49" fmla="*/ 6127847 w 6127847"/>
              <a:gd name="connsiteY49" fmla="*/ 3205293 h 3205293"/>
              <a:gd name="connsiteX50" fmla="*/ 6000276 w 6127847"/>
              <a:gd name="connsiteY50" fmla="*/ 3205293 h 3205293"/>
              <a:gd name="connsiteX51" fmla="*/ 5872343 w 6127847"/>
              <a:gd name="connsiteY51" fmla="*/ 3205293 h 3205293"/>
              <a:gd name="connsiteX52" fmla="*/ 5744772 w 6127847"/>
              <a:gd name="connsiteY52" fmla="*/ 3205293 h 3205293"/>
              <a:gd name="connsiteX53" fmla="*/ 5617190 w 6127847"/>
              <a:gd name="connsiteY53" fmla="*/ 3205293 h 3205293"/>
              <a:gd name="connsiteX54" fmla="*/ 5489619 w 6127847"/>
              <a:gd name="connsiteY54" fmla="*/ 3205293 h 3205293"/>
              <a:gd name="connsiteX55" fmla="*/ 5361695 w 6127847"/>
              <a:gd name="connsiteY55" fmla="*/ 3205293 h 3205293"/>
              <a:gd name="connsiteX56" fmla="*/ 5234114 w 6127847"/>
              <a:gd name="connsiteY56" fmla="*/ 3205293 h 3205293"/>
              <a:gd name="connsiteX57" fmla="*/ 5106543 w 6127847"/>
              <a:gd name="connsiteY57" fmla="*/ 3205293 h 3205293"/>
              <a:gd name="connsiteX58" fmla="*/ 6102276 w 6127847"/>
              <a:gd name="connsiteY58" fmla="*/ 15497 h 3205293"/>
              <a:gd name="connsiteX59" fmla="*/ 0 w 6127847"/>
              <a:gd name="connsiteY59" fmla="*/ 0 h 3205293"/>
              <a:gd name="connsiteX0" fmla="*/ 0 w 6127847"/>
              <a:gd name="connsiteY0" fmla="*/ 0 h 3205293"/>
              <a:gd name="connsiteX1" fmla="*/ 127576 w 6127847"/>
              <a:gd name="connsiteY1" fmla="*/ 32053 h 3205293"/>
              <a:gd name="connsiteX2" fmla="*/ 255153 w 6127847"/>
              <a:gd name="connsiteY2" fmla="*/ 64106 h 3205293"/>
              <a:gd name="connsiteX3" fmla="*/ 383078 w 6127847"/>
              <a:gd name="connsiteY3" fmla="*/ 96159 h 3205293"/>
              <a:gd name="connsiteX4" fmla="*/ 510654 w 6127847"/>
              <a:gd name="connsiteY4" fmla="*/ 160265 h 3205293"/>
              <a:gd name="connsiteX5" fmla="*/ 638231 w 6127847"/>
              <a:gd name="connsiteY5" fmla="*/ 192318 h 3205293"/>
              <a:gd name="connsiteX6" fmla="*/ 765806 w 6127847"/>
              <a:gd name="connsiteY6" fmla="*/ 288476 h 3205293"/>
              <a:gd name="connsiteX7" fmla="*/ 893731 w 6127847"/>
              <a:gd name="connsiteY7" fmla="*/ 352582 h 3205293"/>
              <a:gd name="connsiteX8" fmla="*/ 1021305 w 6127847"/>
              <a:gd name="connsiteY8" fmla="*/ 448741 h 3205293"/>
              <a:gd name="connsiteX9" fmla="*/ 1148886 w 6127847"/>
              <a:gd name="connsiteY9" fmla="*/ 544900 h 3205293"/>
              <a:gd name="connsiteX10" fmla="*/ 1276457 w 6127847"/>
              <a:gd name="connsiteY10" fmla="*/ 576953 h 3205293"/>
              <a:gd name="connsiteX11" fmla="*/ 1404390 w 6127847"/>
              <a:gd name="connsiteY11" fmla="*/ 641059 h 3205293"/>
              <a:gd name="connsiteX12" fmla="*/ 1531962 w 6127847"/>
              <a:gd name="connsiteY12" fmla="*/ 737217 h 3205293"/>
              <a:gd name="connsiteX13" fmla="*/ 1659533 w 6127847"/>
              <a:gd name="connsiteY13" fmla="*/ 801323 h 3205293"/>
              <a:gd name="connsiteX14" fmla="*/ 1787114 w 6127847"/>
              <a:gd name="connsiteY14" fmla="*/ 897482 h 3205293"/>
              <a:gd name="connsiteX15" fmla="*/ 1915038 w 6127847"/>
              <a:gd name="connsiteY15" fmla="*/ 961588 h 3205293"/>
              <a:gd name="connsiteX16" fmla="*/ 2042619 w 6127847"/>
              <a:gd name="connsiteY16" fmla="*/ 1025694 h 3205293"/>
              <a:gd name="connsiteX17" fmla="*/ 2170191 w 6127847"/>
              <a:gd name="connsiteY17" fmla="*/ 1089800 h 3205293"/>
              <a:gd name="connsiteX18" fmla="*/ 2297771 w 6127847"/>
              <a:gd name="connsiteY18" fmla="*/ 1121853 h 3205293"/>
              <a:gd name="connsiteX19" fmla="*/ 2425695 w 6127847"/>
              <a:gd name="connsiteY19" fmla="*/ 1153906 h 3205293"/>
              <a:gd name="connsiteX20" fmla="*/ 2553267 w 6127847"/>
              <a:gd name="connsiteY20" fmla="*/ 1185959 h 3205293"/>
              <a:gd name="connsiteX21" fmla="*/ 2680848 w 6127847"/>
              <a:gd name="connsiteY21" fmla="*/ 1218011 h 3205293"/>
              <a:gd name="connsiteX22" fmla="*/ 2808419 w 6127847"/>
              <a:gd name="connsiteY22" fmla="*/ 1282117 h 3205293"/>
              <a:gd name="connsiteX23" fmla="*/ 2936352 w 6127847"/>
              <a:gd name="connsiteY23" fmla="*/ 1346223 h 3205293"/>
              <a:gd name="connsiteX24" fmla="*/ 3063924 w 6127847"/>
              <a:gd name="connsiteY24" fmla="*/ 1410329 h 3205293"/>
              <a:gd name="connsiteX25" fmla="*/ 3191495 w 6127847"/>
              <a:gd name="connsiteY25" fmla="*/ 1474435 h 3205293"/>
              <a:gd name="connsiteX26" fmla="*/ 3319076 w 6127847"/>
              <a:gd name="connsiteY26" fmla="*/ 1506488 h 3205293"/>
              <a:gd name="connsiteX27" fmla="*/ 3447000 w 6127847"/>
              <a:gd name="connsiteY27" fmla="*/ 1538541 h 3205293"/>
              <a:gd name="connsiteX28" fmla="*/ 3574581 w 6127847"/>
              <a:gd name="connsiteY28" fmla="*/ 1602647 h 3205293"/>
              <a:gd name="connsiteX29" fmla="*/ 3702152 w 6127847"/>
              <a:gd name="connsiteY29" fmla="*/ 1634699 h 3205293"/>
              <a:gd name="connsiteX30" fmla="*/ 3829733 w 6127847"/>
              <a:gd name="connsiteY30" fmla="*/ 1698805 h 3205293"/>
              <a:gd name="connsiteX31" fmla="*/ 3957657 w 6127847"/>
              <a:gd name="connsiteY31" fmla="*/ 1730858 h 3205293"/>
              <a:gd name="connsiteX32" fmla="*/ 4085228 w 6127847"/>
              <a:gd name="connsiteY32" fmla="*/ 1794964 h 3205293"/>
              <a:gd name="connsiteX33" fmla="*/ 4212809 w 6127847"/>
              <a:gd name="connsiteY33" fmla="*/ 1794964 h 3205293"/>
              <a:gd name="connsiteX34" fmla="*/ 4340381 w 6127847"/>
              <a:gd name="connsiteY34" fmla="*/ 1827017 h 3205293"/>
              <a:gd name="connsiteX35" fmla="*/ 4468314 w 6127847"/>
              <a:gd name="connsiteY35" fmla="*/ 1859070 h 3205293"/>
              <a:gd name="connsiteX36" fmla="*/ 4595886 w 6127847"/>
              <a:gd name="connsiteY36" fmla="*/ 1891123 h 3205293"/>
              <a:gd name="connsiteX37" fmla="*/ 4723457 w 6127847"/>
              <a:gd name="connsiteY37" fmla="*/ 1923176 h 3205293"/>
              <a:gd name="connsiteX38" fmla="*/ 4851038 w 6127847"/>
              <a:gd name="connsiteY38" fmla="*/ 1955229 h 3205293"/>
              <a:gd name="connsiteX39" fmla="*/ 4978961 w 6127847"/>
              <a:gd name="connsiteY39" fmla="*/ 2019335 h 3205293"/>
              <a:gd name="connsiteX40" fmla="*/ 5106543 w 6127847"/>
              <a:gd name="connsiteY40" fmla="*/ 2083441 h 3205293"/>
              <a:gd name="connsiteX41" fmla="*/ 5234114 w 6127847"/>
              <a:gd name="connsiteY41" fmla="*/ 2147546 h 3205293"/>
              <a:gd name="connsiteX42" fmla="*/ 5361695 w 6127847"/>
              <a:gd name="connsiteY42" fmla="*/ 2179599 h 3205293"/>
              <a:gd name="connsiteX43" fmla="*/ 5489619 w 6127847"/>
              <a:gd name="connsiteY43" fmla="*/ 2179599 h 3205293"/>
              <a:gd name="connsiteX44" fmla="*/ 5617190 w 6127847"/>
              <a:gd name="connsiteY44" fmla="*/ 2179599 h 3205293"/>
              <a:gd name="connsiteX45" fmla="*/ 5744772 w 6127847"/>
              <a:gd name="connsiteY45" fmla="*/ 2179599 h 3205293"/>
              <a:gd name="connsiteX46" fmla="*/ 5872343 w 6127847"/>
              <a:gd name="connsiteY46" fmla="*/ 2211652 h 3205293"/>
              <a:gd name="connsiteX47" fmla="*/ 6000276 w 6127847"/>
              <a:gd name="connsiteY47" fmla="*/ 2211652 h 3205293"/>
              <a:gd name="connsiteX48" fmla="*/ 6127847 w 6127847"/>
              <a:gd name="connsiteY48" fmla="*/ 2211652 h 3205293"/>
              <a:gd name="connsiteX49" fmla="*/ 6127847 w 6127847"/>
              <a:gd name="connsiteY49" fmla="*/ 3205293 h 3205293"/>
              <a:gd name="connsiteX50" fmla="*/ 6000276 w 6127847"/>
              <a:gd name="connsiteY50" fmla="*/ 3205293 h 3205293"/>
              <a:gd name="connsiteX51" fmla="*/ 5872343 w 6127847"/>
              <a:gd name="connsiteY51" fmla="*/ 3205293 h 3205293"/>
              <a:gd name="connsiteX52" fmla="*/ 5744772 w 6127847"/>
              <a:gd name="connsiteY52" fmla="*/ 3205293 h 3205293"/>
              <a:gd name="connsiteX53" fmla="*/ 5617190 w 6127847"/>
              <a:gd name="connsiteY53" fmla="*/ 3205293 h 3205293"/>
              <a:gd name="connsiteX54" fmla="*/ 5489619 w 6127847"/>
              <a:gd name="connsiteY54" fmla="*/ 3205293 h 3205293"/>
              <a:gd name="connsiteX55" fmla="*/ 5361695 w 6127847"/>
              <a:gd name="connsiteY55" fmla="*/ 3205293 h 3205293"/>
              <a:gd name="connsiteX56" fmla="*/ 5234114 w 6127847"/>
              <a:gd name="connsiteY56" fmla="*/ 3205293 h 3205293"/>
              <a:gd name="connsiteX57" fmla="*/ 6102276 w 6127847"/>
              <a:gd name="connsiteY57" fmla="*/ 15497 h 3205293"/>
              <a:gd name="connsiteX58" fmla="*/ 0 w 6127847"/>
              <a:gd name="connsiteY58" fmla="*/ 0 h 3205293"/>
              <a:gd name="connsiteX0" fmla="*/ 0 w 6127847"/>
              <a:gd name="connsiteY0" fmla="*/ 0 h 3205293"/>
              <a:gd name="connsiteX1" fmla="*/ 127576 w 6127847"/>
              <a:gd name="connsiteY1" fmla="*/ 32053 h 3205293"/>
              <a:gd name="connsiteX2" fmla="*/ 255153 w 6127847"/>
              <a:gd name="connsiteY2" fmla="*/ 64106 h 3205293"/>
              <a:gd name="connsiteX3" fmla="*/ 383078 w 6127847"/>
              <a:gd name="connsiteY3" fmla="*/ 96159 h 3205293"/>
              <a:gd name="connsiteX4" fmla="*/ 510654 w 6127847"/>
              <a:gd name="connsiteY4" fmla="*/ 160265 h 3205293"/>
              <a:gd name="connsiteX5" fmla="*/ 638231 w 6127847"/>
              <a:gd name="connsiteY5" fmla="*/ 192318 h 3205293"/>
              <a:gd name="connsiteX6" fmla="*/ 765806 w 6127847"/>
              <a:gd name="connsiteY6" fmla="*/ 288476 h 3205293"/>
              <a:gd name="connsiteX7" fmla="*/ 893731 w 6127847"/>
              <a:gd name="connsiteY7" fmla="*/ 352582 h 3205293"/>
              <a:gd name="connsiteX8" fmla="*/ 1021305 w 6127847"/>
              <a:gd name="connsiteY8" fmla="*/ 448741 h 3205293"/>
              <a:gd name="connsiteX9" fmla="*/ 1148886 w 6127847"/>
              <a:gd name="connsiteY9" fmla="*/ 544900 h 3205293"/>
              <a:gd name="connsiteX10" fmla="*/ 1276457 w 6127847"/>
              <a:gd name="connsiteY10" fmla="*/ 576953 h 3205293"/>
              <a:gd name="connsiteX11" fmla="*/ 1404390 w 6127847"/>
              <a:gd name="connsiteY11" fmla="*/ 641059 h 3205293"/>
              <a:gd name="connsiteX12" fmla="*/ 1531962 w 6127847"/>
              <a:gd name="connsiteY12" fmla="*/ 737217 h 3205293"/>
              <a:gd name="connsiteX13" fmla="*/ 1659533 w 6127847"/>
              <a:gd name="connsiteY13" fmla="*/ 801323 h 3205293"/>
              <a:gd name="connsiteX14" fmla="*/ 1787114 w 6127847"/>
              <a:gd name="connsiteY14" fmla="*/ 897482 h 3205293"/>
              <a:gd name="connsiteX15" fmla="*/ 1915038 w 6127847"/>
              <a:gd name="connsiteY15" fmla="*/ 961588 h 3205293"/>
              <a:gd name="connsiteX16" fmla="*/ 2042619 w 6127847"/>
              <a:gd name="connsiteY16" fmla="*/ 1025694 h 3205293"/>
              <a:gd name="connsiteX17" fmla="*/ 2170191 w 6127847"/>
              <a:gd name="connsiteY17" fmla="*/ 1089800 h 3205293"/>
              <a:gd name="connsiteX18" fmla="*/ 2297771 w 6127847"/>
              <a:gd name="connsiteY18" fmla="*/ 1121853 h 3205293"/>
              <a:gd name="connsiteX19" fmla="*/ 2425695 w 6127847"/>
              <a:gd name="connsiteY19" fmla="*/ 1153906 h 3205293"/>
              <a:gd name="connsiteX20" fmla="*/ 2553267 w 6127847"/>
              <a:gd name="connsiteY20" fmla="*/ 1185959 h 3205293"/>
              <a:gd name="connsiteX21" fmla="*/ 2680848 w 6127847"/>
              <a:gd name="connsiteY21" fmla="*/ 1218011 h 3205293"/>
              <a:gd name="connsiteX22" fmla="*/ 2808419 w 6127847"/>
              <a:gd name="connsiteY22" fmla="*/ 1282117 h 3205293"/>
              <a:gd name="connsiteX23" fmla="*/ 2936352 w 6127847"/>
              <a:gd name="connsiteY23" fmla="*/ 1346223 h 3205293"/>
              <a:gd name="connsiteX24" fmla="*/ 3063924 w 6127847"/>
              <a:gd name="connsiteY24" fmla="*/ 1410329 h 3205293"/>
              <a:gd name="connsiteX25" fmla="*/ 3191495 w 6127847"/>
              <a:gd name="connsiteY25" fmla="*/ 1474435 h 3205293"/>
              <a:gd name="connsiteX26" fmla="*/ 3319076 w 6127847"/>
              <a:gd name="connsiteY26" fmla="*/ 1506488 h 3205293"/>
              <a:gd name="connsiteX27" fmla="*/ 3447000 w 6127847"/>
              <a:gd name="connsiteY27" fmla="*/ 1538541 h 3205293"/>
              <a:gd name="connsiteX28" fmla="*/ 3574581 w 6127847"/>
              <a:gd name="connsiteY28" fmla="*/ 1602647 h 3205293"/>
              <a:gd name="connsiteX29" fmla="*/ 3702152 w 6127847"/>
              <a:gd name="connsiteY29" fmla="*/ 1634699 h 3205293"/>
              <a:gd name="connsiteX30" fmla="*/ 3829733 w 6127847"/>
              <a:gd name="connsiteY30" fmla="*/ 1698805 h 3205293"/>
              <a:gd name="connsiteX31" fmla="*/ 3957657 w 6127847"/>
              <a:gd name="connsiteY31" fmla="*/ 1730858 h 3205293"/>
              <a:gd name="connsiteX32" fmla="*/ 4085228 w 6127847"/>
              <a:gd name="connsiteY32" fmla="*/ 1794964 h 3205293"/>
              <a:gd name="connsiteX33" fmla="*/ 4212809 w 6127847"/>
              <a:gd name="connsiteY33" fmla="*/ 1794964 h 3205293"/>
              <a:gd name="connsiteX34" fmla="*/ 4340381 w 6127847"/>
              <a:gd name="connsiteY34" fmla="*/ 1827017 h 3205293"/>
              <a:gd name="connsiteX35" fmla="*/ 4468314 w 6127847"/>
              <a:gd name="connsiteY35" fmla="*/ 1859070 h 3205293"/>
              <a:gd name="connsiteX36" fmla="*/ 4595886 w 6127847"/>
              <a:gd name="connsiteY36" fmla="*/ 1891123 h 3205293"/>
              <a:gd name="connsiteX37" fmla="*/ 4723457 w 6127847"/>
              <a:gd name="connsiteY37" fmla="*/ 1923176 h 3205293"/>
              <a:gd name="connsiteX38" fmla="*/ 4851038 w 6127847"/>
              <a:gd name="connsiteY38" fmla="*/ 1955229 h 3205293"/>
              <a:gd name="connsiteX39" fmla="*/ 4978961 w 6127847"/>
              <a:gd name="connsiteY39" fmla="*/ 2019335 h 3205293"/>
              <a:gd name="connsiteX40" fmla="*/ 5106543 w 6127847"/>
              <a:gd name="connsiteY40" fmla="*/ 2083441 h 3205293"/>
              <a:gd name="connsiteX41" fmla="*/ 5234114 w 6127847"/>
              <a:gd name="connsiteY41" fmla="*/ 2147546 h 3205293"/>
              <a:gd name="connsiteX42" fmla="*/ 5361695 w 6127847"/>
              <a:gd name="connsiteY42" fmla="*/ 2179599 h 3205293"/>
              <a:gd name="connsiteX43" fmla="*/ 5489619 w 6127847"/>
              <a:gd name="connsiteY43" fmla="*/ 2179599 h 3205293"/>
              <a:gd name="connsiteX44" fmla="*/ 5617190 w 6127847"/>
              <a:gd name="connsiteY44" fmla="*/ 2179599 h 3205293"/>
              <a:gd name="connsiteX45" fmla="*/ 5744772 w 6127847"/>
              <a:gd name="connsiteY45" fmla="*/ 2179599 h 3205293"/>
              <a:gd name="connsiteX46" fmla="*/ 5872343 w 6127847"/>
              <a:gd name="connsiteY46" fmla="*/ 2211652 h 3205293"/>
              <a:gd name="connsiteX47" fmla="*/ 6000276 w 6127847"/>
              <a:gd name="connsiteY47" fmla="*/ 2211652 h 3205293"/>
              <a:gd name="connsiteX48" fmla="*/ 6127847 w 6127847"/>
              <a:gd name="connsiteY48" fmla="*/ 2211652 h 3205293"/>
              <a:gd name="connsiteX49" fmla="*/ 6127847 w 6127847"/>
              <a:gd name="connsiteY49" fmla="*/ 3205293 h 3205293"/>
              <a:gd name="connsiteX50" fmla="*/ 6000276 w 6127847"/>
              <a:gd name="connsiteY50" fmla="*/ 3205293 h 3205293"/>
              <a:gd name="connsiteX51" fmla="*/ 5872343 w 6127847"/>
              <a:gd name="connsiteY51" fmla="*/ 3205293 h 3205293"/>
              <a:gd name="connsiteX52" fmla="*/ 5744772 w 6127847"/>
              <a:gd name="connsiteY52" fmla="*/ 3205293 h 3205293"/>
              <a:gd name="connsiteX53" fmla="*/ 5617190 w 6127847"/>
              <a:gd name="connsiteY53" fmla="*/ 3205293 h 3205293"/>
              <a:gd name="connsiteX54" fmla="*/ 5489619 w 6127847"/>
              <a:gd name="connsiteY54" fmla="*/ 3205293 h 3205293"/>
              <a:gd name="connsiteX55" fmla="*/ 5361695 w 6127847"/>
              <a:gd name="connsiteY55" fmla="*/ 3205293 h 3205293"/>
              <a:gd name="connsiteX56" fmla="*/ 6102276 w 6127847"/>
              <a:gd name="connsiteY56" fmla="*/ 15497 h 3205293"/>
              <a:gd name="connsiteX57" fmla="*/ 0 w 6127847"/>
              <a:gd name="connsiteY57" fmla="*/ 0 h 3205293"/>
              <a:gd name="connsiteX0" fmla="*/ 0 w 6127847"/>
              <a:gd name="connsiteY0" fmla="*/ 0 h 3205293"/>
              <a:gd name="connsiteX1" fmla="*/ 127576 w 6127847"/>
              <a:gd name="connsiteY1" fmla="*/ 32053 h 3205293"/>
              <a:gd name="connsiteX2" fmla="*/ 255153 w 6127847"/>
              <a:gd name="connsiteY2" fmla="*/ 64106 h 3205293"/>
              <a:gd name="connsiteX3" fmla="*/ 383078 w 6127847"/>
              <a:gd name="connsiteY3" fmla="*/ 96159 h 3205293"/>
              <a:gd name="connsiteX4" fmla="*/ 510654 w 6127847"/>
              <a:gd name="connsiteY4" fmla="*/ 160265 h 3205293"/>
              <a:gd name="connsiteX5" fmla="*/ 638231 w 6127847"/>
              <a:gd name="connsiteY5" fmla="*/ 192318 h 3205293"/>
              <a:gd name="connsiteX6" fmla="*/ 765806 w 6127847"/>
              <a:gd name="connsiteY6" fmla="*/ 288476 h 3205293"/>
              <a:gd name="connsiteX7" fmla="*/ 893731 w 6127847"/>
              <a:gd name="connsiteY7" fmla="*/ 352582 h 3205293"/>
              <a:gd name="connsiteX8" fmla="*/ 1021305 w 6127847"/>
              <a:gd name="connsiteY8" fmla="*/ 448741 h 3205293"/>
              <a:gd name="connsiteX9" fmla="*/ 1148886 w 6127847"/>
              <a:gd name="connsiteY9" fmla="*/ 544900 h 3205293"/>
              <a:gd name="connsiteX10" fmla="*/ 1276457 w 6127847"/>
              <a:gd name="connsiteY10" fmla="*/ 576953 h 3205293"/>
              <a:gd name="connsiteX11" fmla="*/ 1404390 w 6127847"/>
              <a:gd name="connsiteY11" fmla="*/ 641059 h 3205293"/>
              <a:gd name="connsiteX12" fmla="*/ 1531962 w 6127847"/>
              <a:gd name="connsiteY12" fmla="*/ 737217 h 3205293"/>
              <a:gd name="connsiteX13" fmla="*/ 1659533 w 6127847"/>
              <a:gd name="connsiteY13" fmla="*/ 801323 h 3205293"/>
              <a:gd name="connsiteX14" fmla="*/ 1787114 w 6127847"/>
              <a:gd name="connsiteY14" fmla="*/ 897482 h 3205293"/>
              <a:gd name="connsiteX15" fmla="*/ 1915038 w 6127847"/>
              <a:gd name="connsiteY15" fmla="*/ 961588 h 3205293"/>
              <a:gd name="connsiteX16" fmla="*/ 2042619 w 6127847"/>
              <a:gd name="connsiteY16" fmla="*/ 1025694 h 3205293"/>
              <a:gd name="connsiteX17" fmla="*/ 2170191 w 6127847"/>
              <a:gd name="connsiteY17" fmla="*/ 1089800 h 3205293"/>
              <a:gd name="connsiteX18" fmla="*/ 2297771 w 6127847"/>
              <a:gd name="connsiteY18" fmla="*/ 1121853 h 3205293"/>
              <a:gd name="connsiteX19" fmla="*/ 2425695 w 6127847"/>
              <a:gd name="connsiteY19" fmla="*/ 1153906 h 3205293"/>
              <a:gd name="connsiteX20" fmla="*/ 2553267 w 6127847"/>
              <a:gd name="connsiteY20" fmla="*/ 1185959 h 3205293"/>
              <a:gd name="connsiteX21" fmla="*/ 2680848 w 6127847"/>
              <a:gd name="connsiteY21" fmla="*/ 1218011 h 3205293"/>
              <a:gd name="connsiteX22" fmla="*/ 2808419 w 6127847"/>
              <a:gd name="connsiteY22" fmla="*/ 1282117 h 3205293"/>
              <a:gd name="connsiteX23" fmla="*/ 2936352 w 6127847"/>
              <a:gd name="connsiteY23" fmla="*/ 1346223 h 3205293"/>
              <a:gd name="connsiteX24" fmla="*/ 3063924 w 6127847"/>
              <a:gd name="connsiteY24" fmla="*/ 1410329 h 3205293"/>
              <a:gd name="connsiteX25" fmla="*/ 3191495 w 6127847"/>
              <a:gd name="connsiteY25" fmla="*/ 1474435 h 3205293"/>
              <a:gd name="connsiteX26" fmla="*/ 3319076 w 6127847"/>
              <a:gd name="connsiteY26" fmla="*/ 1506488 h 3205293"/>
              <a:gd name="connsiteX27" fmla="*/ 3447000 w 6127847"/>
              <a:gd name="connsiteY27" fmla="*/ 1538541 h 3205293"/>
              <a:gd name="connsiteX28" fmla="*/ 3574581 w 6127847"/>
              <a:gd name="connsiteY28" fmla="*/ 1602647 h 3205293"/>
              <a:gd name="connsiteX29" fmla="*/ 3702152 w 6127847"/>
              <a:gd name="connsiteY29" fmla="*/ 1634699 h 3205293"/>
              <a:gd name="connsiteX30" fmla="*/ 3829733 w 6127847"/>
              <a:gd name="connsiteY30" fmla="*/ 1698805 h 3205293"/>
              <a:gd name="connsiteX31" fmla="*/ 3957657 w 6127847"/>
              <a:gd name="connsiteY31" fmla="*/ 1730858 h 3205293"/>
              <a:gd name="connsiteX32" fmla="*/ 4085228 w 6127847"/>
              <a:gd name="connsiteY32" fmla="*/ 1794964 h 3205293"/>
              <a:gd name="connsiteX33" fmla="*/ 4212809 w 6127847"/>
              <a:gd name="connsiteY33" fmla="*/ 1794964 h 3205293"/>
              <a:gd name="connsiteX34" fmla="*/ 4340381 w 6127847"/>
              <a:gd name="connsiteY34" fmla="*/ 1827017 h 3205293"/>
              <a:gd name="connsiteX35" fmla="*/ 4468314 w 6127847"/>
              <a:gd name="connsiteY35" fmla="*/ 1859070 h 3205293"/>
              <a:gd name="connsiteX36" fmla="*/ 4595886 w 6127847"/>
              <a:gd name="connsiteY36" fmla="*/ 1891123 h 3205293"/>
              <a:gd name="connsiteX37" fmla="*/ 4723457 w 6127847"/>
              <a:gd name="connsiteY37" fmla="*/ 1923176 h 3205293"/>
              <a:gd name="connsiteX38" fmla="*/ 4851038 w 6127847"/>
              <a:gd name="connsiteY38" fmla="*/ 1955229 h 3205293"/>
              <a:gd name="connsiteX39" fmla="*/ 4978961 w 6127847"/>
              <a:gd name="connsiteY39" fmla="*/ 2019335 h 3205293"/>
              <a:gd name="connsiteX40" fmla="*/ 5106543 w 6127847"/>
              <a:gd name="connsiteY40" fmla="*/ 2083441 h 3205293"/>
              <a:gd name="connsiteX41" fmla="*/ 5234114 w 6127847"/>
              <a:gd name="connsiteY41" fmla="*/ 2147546 h 3205293"/>
              <a:gd name="connsiteX42" fmla="*/ 5361695 w 6127847"/>
              <a:gd name="connsiteY42" fmla="*/ 2179599 h 3205293"/>
              <a:gd name="connsiteX43" fmla="*/ 5489619 w 6127847"/>
              <a:gd name="connsiteY43" fmla="*/ 2179599 h 3205293"/>
              <a:gd name="connsiteX44" fmla="*/ 5617190 w 6127847"/>
              <a:gd name="connsiteY44" fmla="*/ 2179599 h 3205293"/>
              <a:gd name="connsiteX45" fmla="*/ 5744772 w 6127847"/>
              <a:gd name="connsiteY45" fmla="*/ 2179599 h 3205293"/>
              <a:gd name="connsiteX46" fmla="*/ 5872343 w 6127847"/>
              <a:gd name="connsiteY46" fmla="*/ 2211652 h 3205293"/>
              <a:gd name="connsiteX47" fmla="*/ 6000276 w 6127847"/>
              <a:gd name="connsiteY47" fmla="*/ 2211652 h 3205293"/>
              <a:gd name="connsiteX48" fmla="*/ 6127847 w 6127847"/>
              <a:gd name="connsiteY48" fmla="*/ 2211652 h 3205293"/>
              <a:gd name="connsiteX49" fmla="*/ 6127847 w 6127847"/>
              <a:gd name="connsiteY49" fmla="*/ 3205293 h 3205293"/>
              <a:gd name="connsiteX50" fmla="*/ 6000276 w 6127847"/>
              <a:gd name="connsiteY50" fmla="*/ 3205293 h 3205293"/>
              <a:gd name="connsiteX51" fmla="*/ 5872343 w 6127847"/>
              <a:gd name="connsiteY51" fmla="*/ 3205293 h 3205293"/>
              <a:gd name="connsiteX52" fmla="*/ 5744772 w 6127847"/>
              <a:gd name="connsiteY52" fmla="*/ 3205293 h 3205293"/>
              <a:gd name="connsiteX53" fmla="*/ 5617190 w 6127847"/>
              <a:gd name="connsiteY53" fmla="*/ 3205293 h 3205293"/>
              <a:gd name="connsiteX54" fmla="*/ 5489619 w 6127847"/>
              <a:gd name="connsiteY54" fmla="*/ 3205293 h 3205293"/>
              <a:gd name="connsiteX55" fmla="*/ 6102276 w 6127847"/>
              <a:gd name="connsiteY55" fmla="*/ 15497 h 3205293"/>
              <a:gd name="connsiteX56" fmla="*/ 0 w 6127847"/>
              <a:gd name="connsiteY56" fmla="*/ 0 h 3205293"/>
              <a:gd name="connsiteX0" fmla="*/ 0 w 6127847"/>
              <a:gd name="connsiteY0" fmla="*/ 0 h 3205293"/>
              <a:gd name="connsiteX1" fmla="*/ 127576 w 6127847"/>
              <a:gd name="connsiteY1" fmla="*/ 32053 h 3205293"/>
              <a:gd name="connsiteX2" fmla="*/ 255153 w 6127847"/>
              <a:gd name="connsiteY2" fmla="*/ 64106 h 3205293"/>
              <a:gd name="connsiteX3" fmla="*/ 383078 w 6127847"/>
              <a:gd name="connsiteY3" fmla="*/ 96159 h 3205293"/>
              <a:gd name="connsiteX4" fmla="*/ 510654 w 6127847"/>
              <a:gd name="connsiteY4" fmla="*/ 160265 h 3205293"/>
              <a:gd name="connsiteX5" fmla="*/ 638231 w 6127847"/>
              <a:gd name="connsiteY5" fmla="*/ 192318 h 3205293"/>
              <a:gd name="connsiteX6" fmla="*/ 765806 w 6127847"/>
              <a:gd name="connsiteY6" fmla="*/ 288476 h 3205293"/>
              <a:gd name="connsiteX7" fmla="*/ 893731 w 6127847"/>
              <a:gd name="connsiteY7" fmla="*/ 352582 h 3205293"/>
              <a:gd name="connsiteX8" fmla="*/ 1021305 w 6127847"/>
              <a:gd name="connsiteY8" fmla="*/ 448741 h 3205293"/>
              <a:gd name="connsiteX9" fmla="*/ 1148886 w 6127847"/>
              <a:gd name="connsiteY9" fmla="*/ 544900 h 3205293"/>
              <a:gd name="connsiteX10" fmla="*/ 1276457 w 6127847"/>
              <a:gd name="connsiteY10" fmla="*/ 576953 h 3205293"/>
              <a:gd name="connsiteX11" fmla="*/ 1404390 w 6127847"/>
              <a:gd name="connsiteY11" fmla="*/ 641059 h 3205293"/>
              <a:gd name="connsiteX12" fmla="*/ 1531962 w 6127847"/>
              <a:gd name="connsiteY12" fmla="*/ 737217 h 3205293"/>
              <a:gd name="connsiteX13" fmla="*/ 1659533 w 6127847"/>
              <a:gd name="connsiteY13" fmla="*/ 801323 h 3205293"/>
              <a:gd name="connsiteX14" fmla="*/ 1787114 w 6127847"/>
              <a:gd name="connsiteY14" fmla="*/ 897482 h 3205293"/>
              <a:gd name="connsiteX15" fmla="*/ 1915038 w 6127847"/>
              <a:gd name="connsiteY15" fmla="*/ 961588 h 3205293"/>
              <a:gd name="connsiteX16" fmla="*/ 2042619 w 6127847"/>
              <a:gd name="connsiteY16" fmla="*/ 1025694 h 3205293"/>
              <a:gd name="connsiteX17" fmla="*/ 2170191 w 6127847"/>
              <a:gd name="connsiteY17" fmla="*/ 1089800 h 3205293"/>
              <a:gd name="connsiteX18" fmla="*/ 2297771 w 6127847"/>
              <a:gd name="connsiteY18" fmla="*/ 1121853 h 3205293"/>
              <a:gd name="connsiteX19" fmla="*/ 2425695 w 6127847"/>
              <a:gd name="connsiteY19" fmla="*/ 1153906 h 3205293"/>
              <a:gd name="connsiteX20" fmla="*/ 2553267 w 6127847"/>
              <a:gd name="connsiteY20" fmla="*/ 1185959 h 3205293"/>
              <a:gd name="connsiteX21" fmla="*/ 2680848 w 6127847"/>
              <a:gd name="connsiteY21" fmla="*/ 1218011 h 3205293"/>
              <a:gd name="connsiteX22" fmla="*/ 2808419 w 6127847"/>
              <a:gd name="connsiteY22" fmla="*/ 1282117 h 3205293"/>
              <a:gd name="connsiteX23" fmla="*/ 2936352 w 6127847"/>
              <a:gd name="connsiteY23" fmla="*/ 1346223 h 3205293"/>
              <a:gd name="connsiteX24" fmla="*/ 3063924 w 6127847"/>
              <a:gd name="connsiteY24" fmla="*/ 1410329 h 3205293"/>
              <a:gd name="connsiteX25" fmla="*/ 3191495 w 6127847"/>
              <a:gd name="connsiteY25" fmla="*/ 1474435 h 3205293"/>
              <a:gd name="connsiteX26" fmla="*/ 3319076 w 6127847"/>
              <a:gd name="connsiteY26" fmla="*/ 1506488 h 3205293"/>
              <a:gd name="connsiteX27" fmla="*/ 3447000 w 6127847"/>
              <a:gd name="connsiteY27" fmla="*/ 1538541 h 3205293"/>
              <a:gd name="connsiteX28" fmla="*/ 3574581 w 6127847"/>
              <a:gd name="connsiteY28" fmla="*/ 1602647 h 3205293"/>
              <a:gd name="connsiteX29" fmla="*/ 3702152 w 6127847"/>
              <a:gd name="connsiteY29" fmla="*/ 1634699 h 3205293"/>
              <a:gd name="connsiteX30" fmla="*/ 3829733 w 6127847"/>
              <a:gd name="connsiteY30" fmla="*/ 1698805 h 3205293"/>
              <a:gd name="connsiteX31" fmla="*/ 3957657 w 6127847"/>
              <a:gd name="connsiteY31" fmla="*/ 1730858 h 3205293"/>
              <a:gd name="connsiteX32" fmla="*/ 4085228 w 6127847"/>
              <a:gd name="connsiteY32" fmla="*/ 1794964 h 3205293"/>
              <a:gd name="connsiteX33" fmla="*/ 4212809 w 6127847"/>
              <a:gd name="connsiteY33" fmla="*/ 1794964 h 3205293"/>
              <a:gd name="connsiteX34" fmla="*/ 4340381 w 6127847"/>
              <a:gd name="connsiteY34" fmla="*/ 1827017 h 3205293"/>
              <a:gd name="connsiteX35" fmla="*/ 4468314 w 6127847"/>
              <a:gd name="connsiteY35" fmla="*/ 1859070 h 3205293"/>
              <a:gd name="connsiteX36" fmla="*/ 4595886 w 6127847"/>
              <a:gd name="connsiteY36" fmla="*/ 1891123 h 3205293"/>
              <a:gd name="connsiteX37" fmla="*/ 4723457 w 6127847"/>
              <a:gd name="connsiteY37" fmla="*/ 1923176 h 3205293"/>
              <a:gd name="connsiteX38" fmla="*/ 4851038 w 6127847"/>
              <a:gd name="connsiteY38" fmla="*/ 1955229 h 3205293"/>
              <a:gd name="connsiteX39" fmla="*/ 4978961 w 6127847"/>
              <a:gd name="connsiteY39" fmla="*/ 2019335 h 3205293"/>
              <a:gd name="connsiteX40" fmla="*/ 5106543 w 6127847"/>
              <a:gd name="connsiteY40" fmla="*/ 2083441 h 3205293"/>
              <a:gd name="connsiteX41" fmla="*/ 5234114 w 6127847"/>
              <a:gd name="connsiteY41" fmla="*/ 2147546 h 3205293"/>
              <a:gd name="connsiteX42" fmla="*/ 5361695 w 6127847"/>
              <a:gd name="connsiteY42" fmla="*/ 2179599 h 3205293"/>
              <a:gd name="connsiteX43" fmla="*/ 5489619 w 6127847"/>
              <a:gd name="connsiteY43" fmla="*/ 2179599 h 3205293"/>
              <a:gd name="connsiteX44" fmla="*/ 5617190 w 6127847"/>
              <a:gd name="connsiteY44" fmla="*/ 2179599 h 3205293"/>
              <a:gd name="connsiteX45" fmla="*/ 5744772 w 6127847"/>
              <a:gd name="connsiteY45" fmla="*/ 2179599 h 3205293"/>
              <a:gd name="connsiteX46" fmla="*/ 5872343 w 6127847"/>
              <a:gd name="connsiteY46" fmla="*/ 2211652 h 3205293"/>
              <a:gd name="connsiteX47" fmla="*/ 6000276 w 6127847"/>
              <a:gd name="connsiteY47" fmla="*/ 2211652 h 3205293"/>
              <a:gd name="connsiteX48" fmla="*/ 6127847 w 6127847"/>
              <a:gd name="connsiteY48" fmla="*/ 2211652 h 3205293"/>
              <a:gd name="connsiteX49" fmla="*/ 6127847 w 6127847"/>
              <a:gd name="connsiteY49" fmla="*/ 3205293 h 3205293"/>
              <a:gd name="connsiteX50" fmla="*/ 6000276 w 6127847"/>
              <a:gd name="connsiteY50" fmla="*/ 3205293 h 3205293"/>
              <a:gd name="connsiteX51" fmla="*/ 5872343 w 6127847"/>
              <a:gd name="connsiteY51" fmla="*/ 3205293 h 3205293"/>
              <a:gd name="connsiteX52" fmla="*/ 5744772 w 6127847"/>
              <a:gd name="connsiteY52" fmla="*/ 3205293 h 3205293"/>
              <a:gd name="connsiteX53" fmla="*/ 5617190 w 6127847"/>
              <a:gd name="connsiteY53" fmla="*/ 3205293 h 3205293"/>
              <a:gd name="connsiteX54" fmla="*/ 6102276 w 6127847"/>
              <a:gd name="connsiteY54" fmla="*/ 15497 h 3205293"/>
              <a:gd name="connsiteX55" fmla="*/ 0 w 6127847"/>
              <a:gd name="connsiteY55" fmla="*/ 0 h 3205293"/>
              <a:gd name="connsiteX0" fmla="*/ 0 w 6127847"/>
              <a:gd name="connsiteY0" fmla="*/ 0 h 3205293"/>
              <a:gd name="connsiteX1" fmla="*/ 127576 w 6127847"/>
              <a:gd name="connsiteY1" fmla="*/ 32053 h 3205293"/>
              <a:gd name="connsiteX2" fmla="*/ 255153 w 6127847"/>
              <a:gd name="connsiteY2" fmla="*/ 64106 h 3205293"/>
              <a:gd name="connsiteX3" fmla="*/ 383078 w 6127847"/>
              <a:gd name="connsiteY3" fmla="*/ 96159 h 3205293"/>
              <a:gd name="connsiteX4" fmla="*/ 510654 w 6127847"/>
              <a:gd name="connsiteY4" fmla="*/ 160265 h 3205293"/>
              <a:gd name="connsiteX5" fmla="*/ 638231 w 6127847"/>
              <a:gd name="connsiteY5" fmla="*/ 192318 h 3205293"/>
              <a:gd name="connsiteX6" fmla="*/ 765806 w 6127847"/>
              <a:gd name="connsiteY6" fmla="*/ 288476 h 3205293"/>
              <a:gd name="connsiteX7" fmla="*/ 893731 w 6127847"/>
              <a:gd name="connsiteY7" fmla="*/ 352582 h 3205293"/>
              <a:gd name="connsiteX8" fmla="*/ 1021305 w 6127847"/>
              <a:gd name="connsiteY8" fmla="*/ 448741 h 3205293"/>
              <a:gd name="connsiteX9" fmla="*/ 1148886 w 6127847"/>
              <a:gd name="connsiteY9" fmla="*/ 544900 h 3205293"/>
              <a:gd name="connsiteX10" fmla="*/ 1276457 w 6127847"/>
              <a:gd name="connsiteY10" fmla="*/ 576953 h 3205293"/>
              <a:gd name="connsiteX11" fmla="*/ 1404390 w 6127847"/>
              <a:gd name="connsiteY11" fmla="*/ 641059 h 3205293"/>
              <a:gd name="connsiteX12" fmla="*/ 1531962 w 6127847"/>
              <a:gd name="connsiteY12" fmla="*/ 737217 h 3205293"/>
              <a:gd name="connsiteX13" fmla="*/ 1659533 w 6127847"/>
              <a:gd name="connsiteY13" fmla="*/ 801323 h 3205293"/>
              <a:gd name="connsiteX14" fmla="*/ 1787114 w 6127847"/>
              <a:gd name="connsiteY14" fmla="*/ 897482 h 3205293"/>
              <a:gd name="connsiteX15" fmla="*/ 1915038 w 6127847"/>
              <a:gd name="connsiteY15" fmla="*/ 961588 h 3205293"/>
              <a:gd name="connsiteX16" fmla="*/ 2042619 w 6127847"/>
              <a:gd name="connsiteY16" fmla="*/ 1025694 h 3205293"/>
              <a:gd name="connsiteX17" fmla="*/ 2170191 w 6127847"/>
              <a:gd name="connsiteY17" fmla="*/ 1089800 h 3205293"/>
              <a:gd name="connsiteX18" fmla="*/ 2297771 w 6127847"/>
              <a:gd name="connsiteY18" fmla="*/ 1121853 h 3205293"/>
              <a:gd name="connsiteX19" fmla="*/ 2425695 w 6127847"/>
              <a:gd name="connsiteY19" fmla="*/ 1153906 h 3205293"/>
              <a:gd name="connsiteX20" fmla="*/ 2553267 w 6127847"/>
              <a:gd name="connsiteY20" fmla="*/ 1185959 h 3205293"/>
              <a:gd name="connsiteX21" fmla="*/ 2680848 w 6127847"/>
              <a:gd name="connsiteY21" fmla="*/ 1218011 h 3205293"/>
              <a:gd name="connsiteX22" fmla="*/ 2808419 w 6127847"/>
              <a:gd name="connsiteY22" fmla="*/ 1282117 h 3205293"/>
              <a:gd name="connsiteX23" fmla="*/ 2936352 w 6127847"/>
              <a:gd name="connsiteY23" fmla="*/ 1346223 h 3205293"/>
              <a:gd name="connsiteX24" fmla="*/ 3063924 w 6127847"/>
              <a:gd name="connsiteY24" fmla="*/ 1410329 h 3205293"/>
              <a:gd name="connsiteX25" fmla="*/ 3191495 w 6127847"/>
              <a:gd name="connsiteY25" fmla="*/ 1474435 h 3205293"/>
              <a:gd name="connsiteX26" fmla="*/ 3319076 w 6127847"/>
              <a:gd name="connsiteY26" fmla="*/ 1506488 h 3205293"/>
              <a:gd name="connsiteX27" fmla="*/ 3447000 w 6127847"/>
              <a:gd name="connsiteY27" fmla="*/ 1538541 h 3205293"/>
              <a:gd name="connsiteX28" fmla="*/ 3574581 w 6127847"/>
              <a:gd name="connsiteY28" fmla="*/ 1602647 h 3205293"/>
              <a:gd name="connsiteX29" fmla="*/ 3702152 w 6127847"/>
              <a:gd name="connsiteY29" fmla="*/ 1634699 h 3205293"/>
              <a:gd name="connsiteX30" fmla="*/ 3829733 w 6127847"/>
              <a:gd name="connsiteY30" fmla="*/ 1698805 h 3205293"/>
              <a:gd name="connsiteX31" fmla="*/ 3957657 w 6127847"/>
              <a:gd name="connsiteY31" fmla="*/ 1730858 h 3205293"/>
              <a:gd name="connsiteX32" fmla="*/ 4085228 w 6127847"/>
              <a:gd name="connsiteY32" fmla="*/ 1794964 h 3205293"/>
              <a:gd name="connsiteX33" fmla="*/ 4212809 w 6127847"/>
              <a:gd name="connsiteY33" fmla="*/ 1794964 h 3205293"/>
              <a:gd name="connsiteX34" fmla="*/ 4340381 w 6127847"/>
              <a:gd name="connsiteY34" fmla="*/ 1827017 h 3205293"/>
              <a:gd name="connsiteX35" fmla="*/ 4468314 w 6127847"/>
              <a:gd name="connsiteY35" fmla="*/ 1859070 h 3205293"/>
              <a:gd name="connsiteX36" fmla="*/ 4595886 w 6127847"/>
              <a:gd name="connsiteY36" fmla="*/ 1891123 h 3205293"/>
              <a:gd name="connsiteX37" fmla="*/ 4723457 w 6127847"/>
              <a:gd name="connsiteY37" fmla="*/ 1923176 h 3205293"/>
              <a:gd name="connsiteX38" fmla="*/ 4851038 w 6127847"/>
              <a:gd name="connsiteY38" fmla="*/ 1955229 h 3205293"/>
              <a:gd name="connsiteX39" fmla="*/ 4978961 w 6127847"/>
              <a:gd name="connsiteY39" fmla="*/ 2019335 h 3205293"/>
              <a:gd name="connsiteX40" fmla="*/ 5106543 w 6127847"/>
              <a:gd name="connsiteY40" fmla="*/ 2083441 h 3205293"/>
              <a:gd name="connsiteX41" fmla="*/ 5234114 w 6127847"/>
              <a:gd name="connsiteY41" fmla="*/ 2147546 h 3205293"/>
              <a:gd name="connsiteX42" fmla="*/ 5361695 w 6127847"/>
              <a:gd name="connsiteY42" fmla="*/ 2179599 h 3205293"/>
              <a:gd name="connsiteX43" fmla="*/ 5489619 w 6127847"/>
              <a:gd name="connsiteY43" fmla="*/ 2179599 h 3205293"/>
              <a:gd name="connsiteX44" fmla="*/ 5617190 w 6127847"/>
              <a:gd name="connsiteY44" fmla="*/ 2179599 h 3205293"/>
              <a:gd name="connsiteX45" fmla="*/ 5744772 w 6127847"/>
              <a:gd name="connsiteY45" fmla="*/ 2179599 h 3205293"/>
              <a:gd name="connsiteX46" fmla="*/ 5872343 w 6127847"/>
              <a:gd name="connsiteY46" fmla="*/ 2211652 h 3205293"/>
              <a:gd name="connsiteX47" fmla="*/ 6000276 w 6127847"/>
              <a:gd name="connsiteY47" fmla="*/ 2211652 h 3205293"/>
              <a:gd name="connsiteX48" fmla="*/ 6127847 w 6127847"/>
              <a:gd name="connsiteY48" fmla="*/ 2211652 h 3205293"/>
              <a:gd name="connsiteX49" fmla="*/ 6127847 w 6127847"/>
              <a:gd name="connsiteY49" fmla="*/ 3205293 h 3205293"/>
              <a:gd name="connsiteX50" fmla="*/ 6000276 w 6127847"/>
              <a:gd name="connsiteY50" fmla="*/ 3205293 h 3205293"/>
              <a:gd name="connsiteX51" fmla="*/ 5872343 w 6127847"/>
              <a:gd name="connsiteY51" fmla="*/ 3205293 h 3205293"/>
              <a:gd name="connsiteX52" fmla="*/ 5744772 w 6127847"/>
              <a:gd name="connsiteY52" fmla="*/ 3205293 h 3205293"/>
              <a:gd name="connsiteX53" fmla="*/ 6102276 w 6127847"/>
              <a:gd name="connsiteY53" fmla="*/ 15497 h 3205293"/>
              <a:gd name="connsiteX54" fmla="*/ 0 w 6127847"/>
              <a:gd name="connsiteY54" fmla="*/ 0 h 3205293"/>
              <a:gd name="connsiteX0" fmla="*/ 0 w 6127847"/>
              <a:gd name="connsiteY0" fmla="*/ 0 h 3205293"/>
              <a:gd name="connsiteX1" fmla="*/ 127576 w 6127847"/>
              <a:gd name="connsiteY1" fmla="*/ 32053 h 3205293"/>
              <a:gd name="connsiteX2" fmla="*/ 255153 w 6127847"/>
              <a:gd name="connsiteY2" fmla="*/ 64106 h 3205293"/>
              <a:gd name="connsiteX3" fmla="*/ 383078 w 6127847"/>
              <a:gd name="connsiteY3" fmla="*/ 96159 h 3205293"/>
              <a:gd name="connsiteX4" fmla="*/ 510654 w 6127847"/>
              <a:gd name="connsiteY4" fmla="*/ 160265 h 3205293"/>
              <a:gd name="connsiteX5" fmla="*/ 638231 w 6127847"/>
              <a:gd name="connsiteY5" fmla="*/ 192318 h 3205293"/>
              <a:gd name="connsiteX6" fmla="*/ 765806 w 6127847"/>
              <a:gd name="connsiteY6" fmla="*/ 288476 h 3205293"/>
              <a:gd name="connsiteX7" fmla="*/ 893731 w 6127847"/>
              <a:gd name="connsiteY7" fmla="*/ 352582 h 3205293"/>
              <a:gd name="connsiteX8" fmla="*/ 1021305 w 6127847"/>
              <a:gd name="connsiteY8" fmla="*/ 448741 h 3205293"/>
              <a:gd name="connsiteX9" fmla="*/ 1148886 w 6127847"/>
              <a:gd name="connsiteY9" fmla="*/ 544900 h 3205293"/>
              <a:gd name="connsiteX10" fmla="*/ 1276457 w 6127847"/>
              <a:gd name="connsiteY10" fmla="*/ 576953 h 3205293"/>
              <a:gd name="connsiteX11" fmla="*/ 1404390 w 6127847"/>
              <a:gd name="connsiteY11" fmla="*/ 641059 h 3205293"/>
              <a:gd name="connsiteX12" fmla="*/ 1531962 w 6127847"/>
              <a:gd name="connsiteY12" fmla="*/ 737217 h 3205293"/>
              <a:gd name="connsiteX13" fmla="*/ 1659533 w 6127847"/>
              <a:gd name="connsiteY13" fmla="*/ 801323 h 3205293"/>
              <a:gd name="connsiteX14" fmla="*/ 1787114 w 6127847"/>
              <a:gd name="connsiteY14" fmla="*/ 897482 h 3205293"/>
              <a:gd name="connsiteX15" fmla="*/ 1915038 w 6127847"/>
              <a:gd name="connsiteY15" fmla="*/ 961588 h 3205293"/>
              <a:gd name="connsiteX16" fmla="*/ 2042619 w 6127847"/>
              <a:gd name="connsiteY16" fmla="*/ 1025694 h 3205293"/>
              <a:gd name="connsiteX17" fmla="*/ 2170191 w 6127847"/>
              <a:gd name="connsiteY17" fmla="*/ 1089800 h 3205293"/>
              <a:gd name="connsiteX18" fmla="*/ 2297771 w 6127847"/>
              <a:gd name="connsiteY18" fmla="*/ 1121853 h 3205293"/>
              <a:gd name="connsiteX19" fmla="*/ 2425695 w 6127847"/>
              <a:gd name="connsiteY19" fmla="*/ 1153906 h 3205293"/>
              <a:gd name="connsiteX20" fmla="*/ 2553267 w 6127847"/>
              <a:gd name="connsiteY20" fmla="*/ 1185959 h 3205293"/>
              <a:gd name="connsiteX21" fmla="*/ 2680848 w 6127847"/>
              <a:gd name="connsiteY21" fmla="*/ 1218011 h 3205293"/>
              <a:gd name="connsiteX22" fmla="*/ 2808419 w 6127847"/>
              <a:gd name="connsiteY22" fmla="*/ 1282117 h 3205293"/>
              <a:gd name="connsiteX23" fmla="*/ 2936352 w 6127847"/>
              <a:gd name="connsiteY23" fmla="*/ 1346223 h 3205293"/>
              <a:gd name="connsiteX24" fmla="*/ 3063924 w 6127847"/>
              <a:gd name="connsiteY24" fmla="*/ 1410329 h 3205293"/>
              <a:gd name="connsiteX25" fmla="*/ 3191495 w 6127847"/>
              <a:gd name="connsiteY25" fmla="*/ 1474435 h 3205293"/>
              <a:gd name="connsiteX26" fmla="*/ 3319076 w 6127847"/>
              <a:gd name="connsiteY26" fmla="*/ 1506488 h 3205293"/>
              <a:gd name="connsiteX27" fmla="*/ 3447000 w 6127847"/>
              <a:gd name="connsiteY27" fmla="*/ 1538541 h 3205293"/>
              <a:gd name="connsiteX28" fmla="*/ 3574581 w 6127847"/>
              <a:gd name="connsiteY28" fmla="*/ 1602647 h 3205293"/>
              <a:gd name="connsiteX29" fmla="*/ 3702152 w 6127847"/>
              <a:gd name="connsiteY29" fmla="*/ 1634699 h 3205293"/>
              <a:gd name="connsiteX30" fmla="*/ 3829733 w 6127847"/>
              <a:gd name="connsiteY30" fmla="*/ 1698805 h 3205293"/>
              <a:gd name="connsiteX31" fmla="*/ 3957657 w 6127847"/>
              <a:gd name="connsiteY31" fmla="*/ 1730858 h 3205293"/>
              <a:gd name="connsiteX32" fmla="*/ 4085228 w 6127847"/>
              <a:gd name="connsiteY32" fmla="*/ 1794964 h 3205293"/>
              <a:gd name="connsiteX33" fmla="*/ 4212809 w 6127847"/>
              <a:gd name="connsiteY33" fmla="*/ 1794964 h 3205293"/>
              <a:gd name="connsiteX34" fmla="*/ 4340381 w 6127847"/>
              <a:gd name="connsiteY34" fmla="*/ 1827017 h 3205293"/>
              <a:gd name="connsiteX35" fmla="*/ 4468314 w 6127847"/>
              <a:gd name="connsiteY35" fmla="*/ 1859070 h 3205293"/>
              <a:gd name="connsiteX36" fmla="*/ 4595886 w 6127847"/>
              <a:gd name="connsiteY36" fmla="*/ 1891123 h 3205293"/>
              <a:gd name="connsiteX37" fmla="*/ 4723457 w 6127847"/>
              <a:gd name="connsiteY37" fmla="*/ 1923176 h 3205293"/>
              <a:gd name="connsiteX38" fmla="*/ 4851038 w 6127847"/>
              <a:gd name="connsiteY38" fmla="*/ 1955229 h 3205293"/>
              <a:gd name="connsiteX39" fmla="*/ 4978961 w 6127847"/>
              <a:gd name="connsiteY39" fmla="*/ 2019335 h 3205293"/>
              <a:gd name="connsiteX40" fmla="*/ 5106543 w 6127847"/>
              <a:gd name="connsiteY40" fmla="*/ 2083441 h 3205293"/>
              <a:gd name="connsiteX41" fmla="*/ 5234114 w 6127847"/>
              <a:gd name="connsiteY41" fmla="*/ 2147546 h 3205293"/>
              <a:gd name="connsiteX42" fmla="*/ 5361695 w 6127847"/>
              <a:gd name="connsiteY42" fmla="*/ 2179599 h 3205293"/>
              <a:gd name="connsiteX43" fmla="*/ 5489619 w 6127847"/>
              <a:gd name="connsiteY43" fmla="*/ 2179599 h 3205293"/>
              <a:gd name="connsiteX44" fmla="*/ 5617190 w 6127847"/>
              <a:gd name="connsiteY44" fmla="*/ 2179599 h 3205293"/>
              <a:gd name="connsiteX45" fmla="*/ 5744772 w 6127847"/>
              <a:gd name="connsiteY45" fmla="*/ 2179599 h 3205293"/>
              <a:gd name="connsiteX46" fmla="*/ 5872343 w 6127847"/>
              <a:gd name="connsiteY46" fmla="*/ 2211652 h 3205293"/>
              <a:gd name="connsiteX47" fmla="*/ 6000276 w 6127847"/>
              <a:gd name="connsiteY47" fmla="*/ 2211652 h 3205293"/>
              <a:gd name="connsiteX48" fmla="*/ 6127847 w 6127847"/>
              <a:gd name="connsiteY48" fmla="*/ 2211652 h 3205293"/>
              <a:gd name="connsiteX49" fmla="*/ 6127847 w 6127847"/>
              <a:gd name="connsiteY49" fmla="*/ 3205293 h 3205293"/>
              <a:gd name="connsiteX50" fmla="*/ 6000276 w 6127847"/>
              <a:gd name="connsiteY50" fmla="*/ 3205293 h 3205293"/>
              <a:gd name="connsiteX51" fmla="*/ 5872343 w 6127847"/>
              <a:gd name="connsiteY51" fmla="*/ 3205293 h 3205293"/>
              <a:gd name="connsiteX52" fmla="*/ 6102276 w 6127847"/>
              <a:gd name="connsiteY52" fmla="*/ 15497 h 3205293"/>
              <a:gd name="connsiteX53" fmla="*/ 0 w 6127847"/>
              <a:gd name="connsiteY53" fmla="*/ 0 h 3205293"/>
              <a:gd name="connsiteX0" fmla="*/ 0 w 6127847"/>
              <a:gd name="connsiteY0" fmla="*/ 0 h 3205293"/>
              <a:gd name="connsiteX1" fmla="*/ 127576 w 6127847"/>
              <a:gd name="connsiteY1" fmla="*/ 32053 h 3205293"/>
              <a:gd name="connsiteX2" fmla="*/ 255153 w 6127847"/>
              <a:gd name="connsiteY2" fmla="*/ 64106 h 3205293"/>
              <a:gd name="connsiteX3" fmla="*/ 383078 w 6127847"/>
              <a:gd name="connsiteY3" fmla="*/ 96159 h 3205293"/>
              <a:gd name="connsiteX4" fmla="*/ 510654 w 6127847"/>
              <a:gd name="connsiteY4" fmla="*/ 160265 h 3205293"/>
              <a:gd name="connsiteX5" fmla="*/ 638231 w 6127847"/>
              <a:gd name="connsiteY5" fmla="*/ 192318 h 3205293"/>
              <a:gd name="connsiteX6" fmla="*/ 765806 w 6127847"/>
              <a:gd name="connsiteY6" fmla="*/ 288476 h 3205293"/>
              <a:gd name="connsiteX7" fmla="*/ 893731 w 6127847"/>
              <a:gd name="connsiteY7" fmla="*/ 352582 h 3205293"/>
              <a:gd name="connsiteX8" fmla="*/ 1021305 w 6127847"/>
              <a:gd name="connsiteY8" fmla="*/ 448741 h 3205293"/>
              <a:gd name="connsiteX9" fmla="*/ 1148886 w 6127847"/>
              <a:gd name="connsiteY9" fmla="*/ 544900 h 3205293"/>
              <a:gd name="connsiteX10" fmla="*/ 1276457 w 6127847"/>
              <a:gd name="connsiteY10" fmla="*/ 576953 h 3205293"/>
              <a:gd name="connsiteX11" fmla="*/ 1404390 w 6127847"/>
              <a:gd name="connsiteY11" fmla="*/ 641059 h 3205293"/>
              <a:gd name="connsiteX12" fmla="*/ 1531962 w 6127847"/>
              <a:gd name="connsiteY12" fmla="*/ 737217 h 3205293"/>
              <a:gd name="connsiteX13" fmla="*/ 1659533 w 6127847"/>
              <a:gd name="connsiteY13" fmla="*/ 801323 h 3205293"/>
              <a:gd name="connsiteX14" fmla="*/ 1787114 w 6127847"/>
              <a:gd name="connsiteY14" fmla="*/ 897482 h 3205293"/>
              <a:gd name="connsiteX15" fmla="*/ 1915038 w 6127847"/>
              <a:gd name="connsiteY15" fmla="*/ 961588 h 3205293"/>
              <a:gd name="connsiteX16" fmla="*/ 2042619 w 6127847"/>
              <a:gd name="connsiteY16" fmla="*/ 1025694 h 3205293"/>
              <a:gd name="connsiteX17" fmla="*/ 2170191 w 6127847"/>
              <a:gd name="connsiteY17" fmla="*/ 1089800 h 3205293"/>
              <a:gd name="connsiteX18" fmla="*/ 2297771 w 6127847"/>
              <a:gd name="connsiteY18" fmla="*/ 1121853 h 3205293"/>
              <a:gd name="connsiteX19" fmla="*/ 2425695 w 6127847"/>
              <a:gd name="connsiteY19" fmla="*/ 1153906 h 3205293"/>
              <a:gd name="connsiteX20" fmla="*/ 2553267 w 6127847"/>
              <a:gd name="connsiteY20" fmla="*/ 1185959 h 3205293"/>
              <a:gd name="connsiteX21" fmla="*/ 2680848 w 6127847"/>
              <a:gd name="connsiteY21" fmla="*/ 1218011 h 3205293"/>
              <a:gd name="connsiteX22" fmla="*/ 2808419 w 6127847"/>
              <a:gd name="connsiteY22" fmla="*/ 1282117 h 3205293"/>
              <a:gd name="connsiteX23" fmla="*/ 2936352 w 6127847"/>
              <a:gd name="connsiteY23" fmla="*/ 1346223 h 3205293"/>
              <a:gd name="connsiteX24" fmla="*/ 3063924 w 6127847"/>
              <a:gd name="connsiteY24" fmla="*/ 1410329 h 3205293"/>
              <a:gd name="connsiteX25" fmla="*/ 3191495 w 6127847"/>
              <a:gd name="connsiteY25" fmla="*/ 1474435 h 3205293"/>
              <a:gd name="connsiteX26" fmla="*/ 3319076 w 6127847"/>
              <a:gd name="connsiteY26" fmla="*/ 1506488 h 3205293"/>
              <a:gd name="connsiteX27" fmla="*/ 3447000 w 6127847"/>
              <a:gd name="connsiteY27" fmla="*/ 1538541 h 3205293"/>
              <a:gd name="connsiteX28" fmla="*/ 3574581 w 6127847"/>
              <a:gd name="connsiteY28" fmla="*/ 1602647 h 3205293"/>
              <a:gd name="connsiteX29" fmla="*/ 3702152 w 6127847"/>
              <a:gd name="connsiteY29" fmla="*/ 1634699 h 3205293"/>
              <a:gd name="connsiteX30" fmla="*/ 3829733 w 6127847"/>
              <a:gd name="connsiteY30" fmla="*/ 1698805 h 3205293"/>
              <a:gd name="connsiteX31" fmla="*/ 3957657 w 6127847"/>
              <a:gd name="connsiteY31" fmla="*/ 1730858 h 3205293"/>
              <a:gd name="connsiteX32" fmla="*/ 4085228 w 6127847"/>
              <a:gd name="connsiteY32" fmla="*/ 1794964 h 3205293"/>
              <a:gd name="connsiteX33" fmla="*/ 4212809 w 6127847"/>
              <a:gd name="connsiteY33" fmla="*/ 1794964 h 3205293"/>
              <a:gd name="connsiteX34" fmla="*/ 4340381 w 6127847"/>
              <a:gd name="connsiteY34" fmla="*/ 1827017 h 3205293"/>
              <a:gd name="connsiteX35" fmla="*/ 4468314 w 6127847"/>
              <a:gd name="connsiteY35" fmla="*/ 1859070 h 3205293"/>
              <a:gd name="connsiteX36" fmla="*/ 4595886 w 6127847"/>
              <a:gd name="connsiteY36" fmla="*/ 1891123 h 3205293"/>
              <a:gd name="connsiteX37" fmla="*/ 4723457 w 6127847"/>
              <a:gd name="connsiteY37" fmla="*/ 1923176 h 3205293"/>
              <a:gd name="connsiteX38" fmla="*/ 4851038 w 6127847"/>
              <a:gd name="connsiteY38" fmla="*/ 1955229 h 3205293"/>
              <a:gd name="connsiteX39" fmla="*/ 4978961 w 6127847"/>
              <a:gd name="connsiteY39" fmla="*/ 2019335 h 3205293"/>
              <a:gd name="connsiteX40" fmla="*/ 5106543 w 6127847"/>
              <a:gd name="connsiteY40" fmla="*/ 2083441 h 3205293"/>
              <a:gd name="connsiteX41" fmla="*/ 5234114 w 6127847"/>
              <a:gd name="connsiteY41" fmla="*/ 2147546 h 3205293"/>
              <a:gd name="connsiteX42" fmla="*/ 5361695 w 6127847"/>
              <a:gd name="connsiteY42" fmla="*/ 2179599 h 3205293"/>
              <a:gd name="connsiteX43" fmla="*/ 5489619 w 6127847"/>
              <a:gd name="connsiteY43" fmla="*/ 2179599 h 3205293"/>
              <a:gd name="connsiteX44" fmla="*/ 5617190 w 6127847"/>
              <a:gd name="connsiteY44" fmla="*/ 2179599 h 3205293"/>
              <a:gd name="connsiteX45" fmla="*/ 5744772 w 6127847"/>
              <a:gd name="connsiteY45" fmla="*/ 2179599 h 3205293"/>
              <a:gd name="connsiteX46" fmla="*/ 5872343 w 6127847"/>
              <a:gd name="connsiteY46" fmla="*/ 2211652 h 3205293"/>
              <a:gd name="connsiteX47" fmla="*/ 6000276 w 6127847"/>
              <a:gd name="connsiteY47" fmla="*/ 2211652 h 3205293"/>
              <a:gd name="connsiteX48" fmla="*/ 6127847 w 6127847"/>
              <a:gd name="connsiteY48" fmla="*/ 2211652 h 3205293"/>
              <a:gd name="connsiteX49" fmla="*/ 6127847 w 6127847"/>
              <a:gd name="connsiteY49" fmla="*/ 3205293 h 3205293"/>
              <a:gd name="connsiteX50" fmla="*/ 6000276 w 6127847"/>
              <a:gd name="connsiteY50" fmla="*/ 3205293 h 3205293"/>
              <a:gd name="connsiteX51" fmla="*/ 6102276 w 6127847"/>
              <a:gd name="connsiteY51" fmla="*/ 15497 h 3205293"/>
              <a:gd name="connsiteX52" fmla="*/ 0 w 6127847"/>
              <a:gd name="connsiteY52" fmla="*/ 0 h 3205293"/>
              <a:gd name="connsiteX0" fmla="*/ 0 w 6127847"/>
              <a:gd name="connsiteY0" fmla="*/ 0 h 3205293"/>
              <a:gd name="connsiteX1" fmla="*/ 127576 w 6127847"/>
              <a:gd name="connsiteY1" fmla="*/ 32053 h 3205293"/>
              <a:gd name="connsiteX2" fmla="*/ 255153 w 6127847"/>
              <a:gd name="connsiteY2" fmla="*/ 64106 h 3205293"/>
              <a:gd name="connsiteX3" fmla="*/ 383078 w 6127847"/>
              <a:gd name="connsiteY3" fmla="*/ 96159 h 3205293"/>
              <a:gd name="connsiteX4" fmla="*/ 510654 w 6127847"/>
              <a:gd name="connsiteY4" fmla="*/ 160265 h 3205293"/>
              <a:gd name="connsiteX5" fmla="*/ 638231 w 6127847"/>
              <a:gd name="connsiteY5" fmla="*/ 192318 h 3205293"/>
              <a:gd name="connsiteX6" fmla="*/ 765806 w 6127847"/>
              <a:gd name="connsiteY6" fmla="*/ 288476 h 3205293"/>
              <a:gd name="connsiteX7" fmla="*/ 893731 w 6127847"/>
              <a:gd name="connsiteY7" fmla="*/ 352582 h 3205293"/>
              <a:gd name="connsiteX8" fmla="*/ 1021305 w 6127847"/>
              <a:gd name="connsiteY8" fmla="*/ 448741 h 3205293"/>
              <a:gd name="connsiteX9" fmla="*/ 1148886 w 6127847"/>
              <a:gd name="connsiteY9" fmla="*/ 544900 h 3205293"/>
              <a:gd name="connsiteX10" fmla="*/ 1276457 w 6127847"/>
              <a:gd name="connsiteY10" fmla="*/ 576953 h 3205293"/>
              <a:gd name="connsiteX11" fmla="*/ 1404390 w 6127847"/>
              <a:gd name="connsiteY11" fmla="*/ 641059 h 3205293"/>
              <a:gd name="connsiteX12" fmla="*/ 1531962 w 6127847"/>
              <a:gd name="connsiteY12" fmla="*/ 737217 h 3205293"/>
              <a:gd name="connsiteX13" fmla="*/ 1659533 w 6127847"/>
              <a:gd name="connsiteY13" fmla="*/ 801323 h 3205293"/>
              <a:gd name="connsiteX14" fmla="*/ 1787114 w 6127847"/>
              <a:gd name="connsiteY14" fmla="*/ 897482 h 3205293"/>
              <a:gd name="connsiteX15" fmla="*/ 1915038 w 6127847"/>
              <a:gd name="connsiteY15" fmla="*/ 961588 h 3205293"/>
              <a:gd name="connsiteX16" fmla="*/ 2042619 w 6127847"/>
              <a:gd name="connsiteY16" fmla="*/ 1025694 h 3205293"/>
              <a:gd name="connsiteX17" fmla="*/ 2170191 w 6127847"/>
              <a:gd name="connsiteY17" fmla="*/ 1089800 h 3205293"/>
              <a:gd name="connsiteX18" fmla="*/ 2297771 w 6127847"/>
              <a:gd name="connsiteY18" fmla="*/ 1121853 h 3205293"/>
              <a:gd name="connsiteX19" fmla="*/ 2425695 w 6127847"/>
              <a:gd name="connsiteY19" fmla="*/ 1153906 h 3205293"/>
              <a:gd name="connsiteX20" fmla="*/ 2553267 w 6127847"/>
              <a:gd name="connsiteY20" fmla="*/ 1185959 h 3205293"/>
              <a:gd name="connsiteX21" fmla="*/ 2680848 w 6127847"/>
              <a:gd name="connsiteY21" fmla="*/ 1218011 h 3205293"/>
              <a:gd name="connsiteX22" fmla="*/ 2808419 w 6127847"/>
              <a:gd name="connsiteY22" fmla="*/ 1282117 h 3205293"/>
              <a:gd name="connsiteX23" fmla="*/ 2936352 w 6127847"/>
              <a:gd name="connsiteY23" fmla="*/ 1346223 h 3205293"/>
              <a:gd name="connsiteX24" fmla="*/ 3063924 w 6127847"/>
              <a:gd name="connsiteY24" fmla="*/ 1410329 h 3205293"/>
              <a:gd name="connsiteX25" fmla="*/ 3191495 w 6127847"/>
              <a:gd name="connsiteY25" fmla="*/ 1474435 h 3205293"/>
              <a:gd name="connsiteX26" fmla="*/ 3319076 w 6127847"/>
              <a:gd name="connsiteY26" fmla="*/ 1506488 h 3205293"/>
              <a:gd name="connsiteX27" fmla="*/ 3447000 w 6127847"/>
              <a:gd name="connsiteY27" fmla="*/ 1538541 h 3205293"/>
              <a:gd name="connsiteX28" fmla="*/ 3574581 w 6127847"/>
              <a:gd name="connsiteY28" fmla="*/ 1602647 h 3205293"/>
              <a:gd name="connsiteX29" fmla="*/ 3702152 w 6127847"/>
              <a:gd name="connsiteY29" fmla="*/ 1634699 h 3205293"/>
              <a:gd name="connsiteX30" fmla="*/ 3829733 w 6127847"/>
              <a:gd name="connsiteY30" fmla="*/ 1698805 h 3205293"/>
              <a:gd name="connsiteX31" fmla="*/ 3957657 w 6127847"/>
              <a:gd name="connsiteY31" fmla="*/ 1730858 h 3205293"/>
              <a:gd name="connsiteX32" fmla="*/ 4085228 w 6127847"/>
              <a:gd name="connsiteY32" fmla="*/ 1794964 h 3205293"/>
              <a:gd name="connsiteX33" fmla="*/ 4212809 w 6127847"/>
              <a:gd name="connsiteY33" fmla="*/ 1794964 h 3205293"/>
              <a:gd name="connsiteX34" fmla="*/ 4340381 w 6127847"/>
              <a:gd name="connsiteY34" fmla="*/ 1827017 h 3205293"/>
              <a:gd name="connsiteX35" fmla="*/ 4468314 w 6127847"/>
              <a:gd name="connsiteY35" fmla="*/ 1859070 h 3205293"/>
              <a:gd name="connsiteX36" fmla="*/ 4595886 w 6127847"/>
              <a:gd name="connsiteY36" fmla="*/ 1891123 h 3205293"/>
              <a:gd name="connsiteX37" fmla="*/ 4723457 w 6127847"/>
              <a:gd name="connsiteY37" fmla="*/ 1923176 h 3205293"/>
              <a:gd name="connsiteX38" fmla="*/ 4851038 w 6127847"/>
              <a:gd name="connsiteY38" fmla="*/ 1955229 h 3205293"/>
              <a:gd name="connsiteX39" fmla="*/ 4978961 w 6127847"/>
              <a:gd name="connsiteY39" fmla="*/ 2019335 h 3205293"/>
              <a:gd name="connsiteX40" fmla="*/ 5106543 w 6127847"/>
              <a:gd name="connsiteY40" fmla="*/ 2083441 h 3205293"/>
              <a:gd name="connsiteX41" fmla="*/ 5234114 w 6127847"/>
              <a:gd name="connsiteY41" fmla="*/ 2147546 h 3205293"/>
              <a:gd name="connsiteX42" fmla="*/ 5361695 w 6127847"/>
              <a:gd name="connsiteY42" fmla="*/ 2179599 h 3205293"/>
              <a:gd name="connsiteX43" fmla="*/ 5489619 w 6127847"/>
              <a:gd name="connsiteY43" fmla="*/ 2179599 h 3205293"/>
              <a:gd name="connsiteX44" fmla="*/ 5617190 w 6127847"/>
              <a:gd name="connsiteY44" fmla="*/ 2179599 h 3205293"/>
              <a:gd name="connsiteX45" fmla="*/ 5744772 w 6127847"/>
              <a:gd name="connsiteY45" fmla="*/ 2179599 h 3205293"/>
              <a:gd name="connsiteX46" fmla="*/ 5872343 w 6127847"/>
              <a:gd name="connsiteY46" fmla="*/ 2211652 h 3205293"/>
              <a:gd name="connsiteX47" fmla="*/ 6000276 w 6127847"/>
              <a:gd name="connsiteY47" fmla="*/ 2211652 h 3205293"/>
              <a:gd name="connsiteX48" fmla="*/ 6127847 w 6127847"/>
              <a:gd name="connsiteY48" fmla="*/ 2211652 h 3205293"/>
              <a:gd name="connsiteX49" fmla="*/ 6127847 w 6127847"/>
              <a:gd name="connsiteY49" fmla="*/ 3205293 h 3205293"/>
              <a:gd name="connsiteX50" fmla="*/ 6102276 w 6127847"/>
              <a:gd name="connsiteY50" fmla="*/ 15497 h 3205293"/>
              <a:gd name="connsiteX51" fmla="*/ 0 w 6127847"/>
              <a:gd name="connsiteY51" fmla="*/ 0 h 3205293"/>
              <a:gd name="connsiteX0" fmla="*/ 0 w 6127847"/>
              <a:gd name="connsiteY0" fmla="*/ 0 h 2211652"/>
              <a:gd name="connsiteX1" fmla="*/ 127576 w 6127847"/>
              <a:gd name="connsiteY1" fmla="*/ 32053 h 2211652"/>
              <a:gd name="connsiteX2" fmla="*/ 255153 w 6127847"/>
              <a:gd name="connsiteY2" fmla="*/ 64106 h 2211652"/>
              <a:gd name="connsiteX3" fmla="*/ 383078 w 6127847"/>
              <a:gd name="connsiteY3" fmla="*/ 96159 h 2211652"/>
              <a:gd name="connsiteX4" fmla="*/ 510654 w 6127847"/>
              <a:gd name="connsiteY4" fmla="*/ 160265 h 2211652"/>
              <a:gd name="connsiteX5" fmla="*/ 638231 w 6127847"/>
              <a:gd name="connsiteY5" fmla="*/ 192318 h 2211652"/>
              <a:gd name="connsiteX6" fmla="*/ 765806 w 6127847"/>
              <a:gd name="connsiteY6" fmla="*/ 288476 h 2211652"/>
              <a:gd name="connsiteX7" fmla="*/ 893731 w 6127847"/>
              <a:gd name="connsiteY7" fmla="*/ 352582 h 2211652"/>
              <a:gd name="connsiteX8" fmla="*/ 1021305 w 6127847"/>
              <a:gd name="connsiteY8" fmla="*/ 448741 h 2211652"/>
              <a:gd name="connsiteX9" fmla="*/ 1148886 w 6127847"/>
              <a:gd name="connsiteY9" fmla="*/ 544900 h 2211652"/>
              <a:gd name="connsiteX10" fmla="*/ 1276457 w 6127847"/>
              <a:gd name="connsiteY10" fmla="*/ 576953 h 2211652"/>
              <a:gd name="connsiteX11" fmla="*/ 1404390 w 6127847"/>
              <a:gd name="connsiteY11" fmla="*/ 641059 h 2211652"/>
              <a:gd name="connsiteX12" fmla="*/ 1531962 w 6127847"/>
              <a:gd name="connsiteY12" fmla="*/ 737217 h 2211652"/>
              <a:gd name="connsiteX13" fmla="*/ 1659533 w 6127847"/>
              <a:gd name="connsiteY13" fmla="*/ 801323 h 2211652"/>
              <a:gd name="connsiteX14" fmla="*/ 1787114 w 6127847"/>
              <a:gd name="connsiteY14" fmla="*/ 897482 h 2211652"/>
              <a:gd name="connsiteX15" fmla="*/ 1915038 w 6127847"/>
              <a:gd name="connsiteY15" fmla="*/ 961588 h 2211652"/>
              <a:gd name="connsiteX16" fmla="*/ 2042619 w 6127847"/>
              <a:gd name="connsiteY16" fmla="*/ 1025694 h 2211652"/>
              <a:gd name="connsiteX17" fmla="*/ 2170191 w 6127847"/>
              <a:gd name="connsiteY17" fmla="*/ 1089800 h 2211652"/>
              <a:gd name="connsiteX18" fmla="*/ 2297771 w 6127847"/>
              <a:gd name="connsiteY18" fmla="*/ 1121853 h 2211652"/>
              <a:gd name="connsiteX19" fmla="*/ 2425695 w 6127847"/>
              <a:gd name="connsiteY19" fmla="*/ 1153906 h 2211652"/>
              <a:gd name="connsiteX20" fmla="*/ 2553267 w 6127847"/>
              <a:gd name="connsiteY20" fmla="*/ 1185959 h 2211652"/>
              <a:gd name="connsiteX21" fmla="*/ 2680848 w 6127847"/>
              <a:gd name="connsiteY21" fmla="*/ 1218011 h 2211652"/>
              <a:gd name="connsiteX22" fmla="*/ 2808419 w 6127847"/>
              <a:gd name="connsiteY22" fmla="*/ 1282117 h 2211652"/>
              <a:gd name="connsiteX23" fmla="*/ 2936352 w 6127847"/>
              <a:gd name="connsiteY23" fmla="*/ 1346223 h 2211652"/>
              <a:gd name="connsiteX24" fmla="*/ 3063924 w 6127847"/>
              <a:gd name="connsiteY24" fmla="*/ 1410329 h 2211652"/>
              <a:gd name="connsiteX25" fmla="*/ 3191495 w 6127847"/>
              <a:gd name="connsiteY25" fmla="*/ 1474435 h 2211652"/>
              <a:gd name="connsiteX26" fmla="*/ 3319076 w 6127847"/>
              <a:gd name="connsiteY26" fmla="*/ 1506488 h 2211652"/>
              <a:gd name="connsiteX27" fmla="*/ 3447000 w 6127847"/>
              <a:gd name="connsiteY27" fmla="*/ 1538541 h 2211652"/>
              <a:gd name="connsiteX28" fmla="*/ 3574581 w 6127847"/>
              <a:gd name="connsiteY28" fmla="*/ 1602647 h 2211652"/>
              <a:gd name="connsiteX29" fmla="*/ 3702152 w 6127847"/>
              <a:gd name="connsiteY29" fmla="*/ 1634699 h 2211652"/>
              <a:gd name="connsiteX30" fmla="*/ 3829733 w 6127847"/>
              <a:gd name="connsiteY30" fmla="*/ 1698805 h 2211652"/>
              <a:gd name="connsiteX31" fmla="*/ 3957657 w 6127847"/>
              <a:gd name="connsiteY31" fmla="*/ 1730858 h 2211652"/>
              <a:gd name="connsiteX32" fmla="*/ 4085228 w 6127847"/>
              <a:gd name="connsiteY32" fmla="*/ 1794964 h 2211652"/>
              <a:gd name="connsiteX33" fmla="*/ 4212809 w 6127847"/>
              <a:gd name="connsiteY33" fmla="*/ 1794964 h 2211652"/>
              <a:gd name="connsiteX34" fmla="*/ 4340381 w 6127847"/>
              <a:gd name="connsiteY34" fmla="*/ 1827017 h 2211652"/>
              <a:gd name="connsiteX35" fmla="*/ 4468314 w 6127847"/>
              <a:gd name="connsiteY35" fmla="*/ 1859070 h 2211652"/>
              <a:gd name="connsiteX36" fmla="*/ 4595886 w 6127847"/>
              <a:gd name="connsiteY36" fmla="*/ 1891123 h 2211652"/>
              <a:gd name="connsiteX37" fmla="*/ 4723457 w 6127847"/>
              <a:gd name="connsiteY37" fmla="*/ 1923176 h 2211652"/>
              <a:gd name="connsiteX38" fmla="*/ 4851038 w 6127847"/>
              <a:gd name="connsiteY38" fmla="*/ 1955229 h 2211652"/>
              <a:gd name="connsiteX39" fmla="*/ 4978961 w 6127847"/>
              <a:gd name="connsiteY39" fmla="*/ 2019335 h 2211652"/>
              <a:gd name="connsiteX40" fmla="*/ 5106543 w 6127847"/>
              <a:gd name="connsiteY40" fmla="*/ 2083441 h 2211652"/>
              <a:gd name="connsiteX41" fmla="*/ 5234114 w 6127847"/>
              <a:gd name="connsiteY41" fmla="*/ 2147546 h 2211652"/>
              <a:gd name="connsiteX42" fmla="*/ 5361695 w 6127847"/>
              <a:gd name="connsiteY42" fmla="*/ 2179599 h 2211652"/>
              <a:gd name="connsiteX43" fmla="*/ 5489619 w 6127847"/>
              <a:gd name="connsiteY43" fmla="*/ 2179599 h 2211652"/>
              <a:gd name="connsiteX44" fmla="*/ 5617190 w 6127847"/>
              <a:gd name="connsiteY44" fmla="*/ 2179599 h 2211652"/>
              <a:gd name="connsiteX45" fmla="*/ 5744772 w 6127847"/>
              <a:gd name="connsiteY45" fmla="*/ 2179599 h 2211652"/>
              <a:gd name="connsiteX46" fmla="*/ 5872343 w 6127847"/>
              <a:gd name="connsiteY46" fmla="*/ 2211652 h 2211652"/>
              <a:gd name="connsiteX47" fmla="*/ 6000276 w 6127847"/>
              <a:gd name="connsiteY47" fmla="*/ 2211652 h 2211652"/>
              <a:gd name="connsiteX48" fmla="*/ 6127847 w 6127847"/>
              <a:gd name="connsiteY48" fmla="*/ 2211652 h 2211652"/>
              <a:gd name="connsiteX49" fmla="*/ 6102276 w 6127847"/>
              <a:gd name="connsiteY49" fmla="*/ 15497 h 2211652"/>
              <a:gd name="connsiteX50" fmla="*/ 0 w 6127847"/>
              <a:gd name="connsiteY50" fmla="*/ 0 h 2211652"/>
              <a:gd name="connsiteX0" fmla="*/ 0 w 6127847"/>
              <a:gd name="connsiteY0" fmla="*/ 0 h 2211652"/>
              <a:gd name="connsiteX1" fmla="*/ 127576 w 6127847"/>
              <a:gd name="connsiteY1" fmla="*/ 32053 h 2211652"/>
              <a:gd name="connsiteX2" fmla="*/ 255153 w 6127847"/>
              <a:gd name="connsiteY2" fmla="*/ 64106 h 2211652"/>
              <a:gd name="connsiteX3" fmla="*/ 383078 w 6127847"/>
              <a:gd name="connsiteY3" fmla="*/ 96159 h 2211652"/>
              <a:gd name="connsiteX4" fmla="*/ 510654 w 6127847"/>
              <a:gd name="connsiteY4" fmla="*/ 160265 h 2211652"/>
              <a:gd name="connsiteX5" fmla="*/ 638231 w 6127847"/>
              <a:gd name="connsiteY5" fmla="*/ 192318 h 2211652"/>
              <a:gd name="connsiteX6" fmla="*/ 765806 w 6127847"/>
              <a:gd name="connsiteY6" fmla="*/ 288476 h 2211652"/>
              <a:gd name="connsiteX7" fmla="*/ 893731 w 6127847"/>
              <a:gd name="connsiteY7" fmla="*/ 352582 h 2211652"/>
              <a:gd name="connsiteX8" fmla="*/ 1021305 w 6127847"/>
              <a:gd name="connsiteY8" fmla="*/ 448741 h 2211652"/>
              <a:gd name="connsiteX9" fmla="*/ 1148886 w 6127847"/>
              <a:gd name="connsiteY9" fmla="*/ 544900 h 2211652"/>
              <a:gd name="connsiteX10" fmla="*/ 1276457 w 6127847"/>
              <a:gd name="connsiteY10" fmla="*/ 576953 h 2211652"/>
              <a:gd name="connsiteX11" fmla="*/ 1404390 w 6127847"/>
              <a:gd name="connsiteY11" fmla="*/ 641059 h 2211652"/>
              <a:gd name="connsiteX12" fmla="*/ 1531962 w 6127847"/>
              <a:gd name="connsiteY12" fmla="*/ 737217 h 2211652"/>
              <a:gd name="connsiteX13" fmla="*/ 1659533 w 6127847"/>
              <a:gd name="connsiteY13" fmla="*/ 801323 h 2211652"/>
              <a:gd name="connsiteX14" fmla="*/ 1787114 w 6127847"/>
              <a:gd name="connsiteY14" fmla="*/ 897482 h 2211652"/>
              <a:gd name="connsiteX15" fmla="*/ 1915038 w 6127847"/>
              <a:gd name="connsiteY15" fmla="*/ 961588 h 2211652"/>
              <a:gd name="connsiteX16" fmla="*/ 2042619 w 6127847"/>
              <a:gd name="connsiteY16" fmla="*/ 1025694 h 2211652"/>
              <a:gd name="connsiteX17" fmla="*/ 2170191 w 6127847"/>
              <a:gd name="connsiteY17" fmla="*/ 1089800 h 2211652"/>
              <a:gd name="connsiteX18" fmla="*/ 2297771 w 6127847"/>
              <a:gd name="connsiteY18" fmla="*/ 1121853 h 2211652"/>
              <a:gd name="connsiteX19" fmla="*/ 2425695 w 6127847"/>
              <a:gd name="connsiteY19" fmla="*/ 1153906 h 2211652"/>
              <a:gd name="connsiteX20" fmla="*/ 2553267 w 6127847"/>
              <a:gd name="connsiteY20" fmla="*/ 1185959 h 2211652"/>
              <a:gd name="connsiteX21" fmla="*/ 2680848 w 6127847"/>
              <a:gd name="connsiteY21" fmla="*/ 1218011 h 2211652"/>
              <a:gd name="connsiteX22" fmla="*/ 2808419 w 6127847"/>
              <a:gd name="connsiteY22" fmla="*/ 1282117 h 2211652"/>
              <a:gd name="connsiteX23" fmla="*/ 2936352 w 6127847"/>
              <a:gd name="connsiteY23" fmla="*/ 1346223 h 2211652"/>
              <a:gd name="connsiteX24" fmla="*/ 3063924 w 6127847"/>
              <a:gd name="connsiteY24" fmla="*/ 1410329 h 2211652"/>
              <a:gd name="connsiteX25" fmla="*/ 3191495 w 6127847"/>
              <a:gd name="connsiteY25" fmla="*/ 1474435 h 2211652"/>
              <a:gd name="connsiteX26" fmla="*/ 3319076 w 6127847"/>
              <a:gd name="connsiteY26" fmla="*/ 1506488 h 2211652"/>
              <a:gd name="connsiteX27" fmla="*/ 3447000 w 6127847"/>
              <a:gd name="connsiteY27" fmla="*/ 1538541 h 2211652"/>
              <a:gd name="connsiteX28" fmla="*/ 3574581 w 6127847"/>
              <a:gd name="connsiteY28" fmla="*/ 1602647 h 2211652"/>
              <a:gd name="connsiteX29" fmla="*/ 3702152 w 6127847"/>
              <a:gd name="connsiteY29" fmla="*/ 1634699 h 2211652"/>
              <a:gd name="connsiteX30" fmla="*/ 3829733 w 6127847"/>
              <a:gd name="connsiteY30" fmla="*/ 1698805 h 2211652"/>
              <a:gd name="connsiteX31" fmla="*/ 3957657 w 6127847"/>
              <a:gd name="connsiteY31" fmla="*/ 1730858 h 2211652"/>
              <a:gd name="connsiteX32" fmla="*/ 4085228 w 6127847"/>
              <a:gd name="connsiteY32" fmla="*/ 1794964 h 2211652"/>
              <a:gd name="connsiteX33" fmla="*/ 4212809 w 6127847"/>
              <a:gd name="connsiteY33" fmla="*/ 1794964 h 2211652"/>
              <a:gd name="connsiteX34" fmla="*/ 4340381 w 6127847"/>
              <a:gd name="connsiteY34" fmla="*/ 1827017 h 2211652"/>
              <a:gd name="connsiteX35" fmla="*/ 4468314 w 6127847"/>
              <a:gd name="connsiteY35" fmla="*/ 1859070 h 2211652"/>
              <a:gd name="connsiteX36" fmla="*/ 4595886 w 6127847"/>
              <a:gd name="connsiteY36" fmla="*/ 1891123 h 2211652"/>
              <a:gd name="connsiteX37" fmla="*/ 4723457 w 6127847"/>
              <a:gd name="connsiteY37" fmla="*/ 1923176 h 2211652"/>
              <a:gd name="connsiteX38" fmla="*/ 4851038 w 6127847"/>
              <a:gd name="connsiteY38" fmla="*/ 1955229 h 2211652"/>
              <a:gd name="connsiteX39" fmla="*/ 4978961 w 6127847"/>
              <a:gd name="connsiteY39" fmla="*/ 2019335 h 2211652"/>
              <a:gd name="connsiteX40" fmla="*/ 5106543 w 6127847"/>
              <a:gd name="connsiteY40" fmla="*/ 2083441 h 2211652"/>
              <a:gd name="connsiteX41" fmla="*/ 5234114 w 6127847"/>
              <a:gd name="connsiteY41" fmla="*/ 2147546 h 2211652"/>
              <a:gd name="connsiteX42" fmla="*/ 5361695 w 6127847"/>
              <a:gd name="connsiteY42" fmla="*/ 2179599 h 2211652"/>
              <a:gd name="connsiteX43" fmla="*/ 5489619 w 6127847"/>
              <a:gd name="connsiteY43" fmla="*/ 2179599 h 2211652"/>
              <a:gd name="connsiteX44" fmla="*/ 5617190 w 6127847"/>
              <a:gd name="connsiteY44" fmla="*/ 2179599 h 2211652"/>
              <a:gd name="connsiteX45" fmla="*/ 5744772 w 6127847"/>
              <a:gd name="connsiteY45" fmla="*/ 2179599 h 2211652"/>
              <a:gd name="connsiteX46" fmla="*/ 5872343 w 6127847"/>
              <a:gd name="connsiteY46" fmla="*/ 2211652 h 2211652"/>
              <a:gd name="connsiteX47" fmla="*/ 6000276 w 6127847"/>
              <a:gd name="connsiteY47" fmla="*/ 2211652 h 2211652"/>
              <a:gd name="connsiteX48" fmla="*/ 6127847 w 6127847"/>
              <a:gd name="connsiteY48" fmla="*/ 2211652 h 2211652"/>
              <a:gd name="connsiteX49" fmla="*/ 6114129 w 6127847"/>
              <a:gd name="connsiteY49" fmla="*/ 2505 h 2211652"/>
              <a:gd name="connsiteX50" fmla="*/ 0 w 6127847"/>
              <a:gd name="connsiteY50" fmla="*/ 0 h 2211652"/>
              <a:gd name="connsiteX0" fmla="*/ 0 w 6127847"/>
              <a:gd name="connsiteY0" fmla="*/ 505 h 2212157"/>
              <a:gd name="connsiteX1" fmla="*/ 4979 w 6127847"/>
              <a:gd name="connsiteY1" fmla="*/ 0 h 2212157"/>
              <a:gd name="connsiteX2" fmla="*/ 127576 w 6127847"/>
              <a:gd name="connsiteY2" fmla="*/ 32558 h 2212157"/>
              <a:gd name="connsiteX3" fmla="*/ 255153 w 6127847"/>
              <a:gd name="connsiteY3" fmla="*/ 64611 h 2212157"/>
              <a:gd name="connsiteX4" fmla="*/ 383078 w 6127847"/>
              <a:gd name="connsiteY4" fmla="*/ 96664 h 2212157"/>
              <a:gd name="connsiteX5" fmla="*/ 510654 w 6127847"/>
              <a:gd name="connsiteY5" fmla="*/ 160770 h 2212157"/>
              <a:gd name="connsiteX6" fmla="*/ 638231 w 6127847"/>
              <a:gd name="connsiteY6" fmla="*/ 192823 h 2212157"/>
              <a:gd name="connsiteX7" fmla="*/ 765806 w 6127847"/>
              <a:gd name="connsiteY7" fmla="*/ 288981 h 2212157"/>
              <a:gd name="connsiteX8" fmla="*/ 893731 w 6127847"/>
              <a:gd name="connsiteY8" fmla="*/ 353087 h 2212157"/>
              <a:gd name="connsiteX9" fmla="*/ 1021305 w 6127847"/>
              <a:gd name="connsiteY9" fmla="*/ 449246 h 2212157"/>
              <a:gd name="connsiteX10" fmla="*/ 1148886 w 6127847"/>
              <a:gd name="connsiteY10" fmla="*/ 545405 h 2212157"/>
              <a:gd name="connsiteX11" fmla="*/ 1276457 w 6127847"/>
              <a:gd name="connsiteY11" fmla="*/ 577458 h 2212157"/>
              <a:gd name="connsiteX12" fmla="*/ 1404390 w 6127847"/>
              <a:gd name="connsiteY12" fmla="*/ 641564 h 2212157"/>
              <a:gd name="connsiteX13" fmla="*/ 1531962 w 6127847"/>
              <a:gd name="connsiteY13" fmla="*/ 737722 h 2212157"/>
              <a:gd name="connsiteX14" fmla="*/ 1659533 w 6127847"/>
              <a:gd name="connsiteY14" fmla="*/ 801828 h 2212157"/>
              <a:gd name="connsiteX15" fmla="*/ 1787114 w 6127847"/>
              <a:gd name="connsiteY15" fmla="*/ 897987 h 2212157"/>
              <a:gd name="connsiteX16" fmla="*/ 1915038 w 6127847"/>
              <a:gd name="connsiteY16" fmla="*/ 962093 h 2212157"/>
              <a:gd name="connsiteX17" fmla="*/ 2042619 w 6127847"/>
              <a:gd name="connsiteY17" fmla="*/ 1026199 h 2212157"/>
              <a:gd name="connsiteX18" fmla="*/ 2170191 w 6127847"/>
              <a:gd name="connsiteY18" fmla="*/ 1090305 h 2212157"/>
              <a:gd name="connsiteX19" fmla="*/ 2297771 w 6127847"/>
              <a:gd name="connsiteY19" fmla="*/ 1122358 h 2212157"/>
              <a:gd name="connsiteX20" fmla="*/ 2425695 w 6127847"/>
              <a:gd name="connsiteY20" fmla="*/ 1154411 h 2212157"/>
              <a:gd name="connsiteX21" fmla="*/ 2553267 w 6127847"/>
              <a:gd name="connsiteY21" fmla="*/ 1186464 h 2212157"/>
              <a:gd name="connsiteX22" fmla="*/ 2680848 w 6127847"/>
              <a:gd name="connsiteY22" fmla="*/ 1218516 h 2212157"/>
              <a:gd name="connsiteX23" fmla="*/ 2808419 w 6127847"/>
              <a:gd name="connsiteY23" fmla="*/ 1282622 h 2212157"/>
              <a:gd name="connsiteX24" fmla="*/ 2936352 w 6127847"/>
              <a:gd name="connsiteY24" fmla="*/ 1346728 h 2212157"/>
              <a:gd name="connsiteX25" fmla="*/ 3063924 w 6127847"/>
              <a:gd name="connsiteY25" fmla="*/ 1410834 h 2212157"/>
              <a:gd name="connsiteX26" fmla="*/ 3191495 w 6127847"/>
              <a:gd name="connsiteY26" fmla="*/ 1474940 h 2212157"/>
              <a:gd name="connsiteX27" fmla="*/ 3319076 w 6127847"/>
              <a:gd name="connsiteY27" fmla="*/ 1506993 h 2212157"/>
              <a:gd name="connsiteX28" fmla="*/ 3447000 w 6127847"/>
              <a:gd name="connsiteY28" fmla="*/ 1539046 h 2212157"/>
              <a:gd name="connsiteX29" fmla="*/ 3574581 w 6127847"/>
              <a:gd name="connsiteY29" fmla="*/ 1603152 h 2212157"/>
              <a:gd name="connsiteX30" fmla="*/ 3702152 w 6127847"/>
              <a:gd name="connsiteY30" fmla="*/ 1635204 h 2212157"/>
              <a:gd name="connsiteX31" fmla="*/ 3829733 w 6127847"/>
              <a:gd name="connsiteY31" fmla="*/ 1699310 h 2212157"/>
              <a:gd name="connsiteX32" fmla="*/ 3957657 w 6127847"/>
              <a:gd name="connsiteY32" fmla="*/ 1731363 h 2212157"/>
              <a:gd name="connsiteX33" fmla="*/ 4085228 w 6127847"/>
              <a:gd name="connsiteY33" fmla="*/ 1795469 h 2212157"/>
              <a:gd name="connsiteX34" fmla="*/ 4212809 w 6127847"/>
              <a:gd name="connsiteY34" fmla="*/ 1795469 h 2212157"/>
              <a:gd name="connsiteX35" fmla="*/ 4340381 w 6127847"/>
              <a:gd name="connsiteY35" fmla="*/ 1827522 h 2212157"/>
              <a:gd name="connsiteX36" fmla="*/ 4468314 w 6127847"/>
              <a:gd name="connsiteY36" fmla="*/ 1859575 h 2212157"/>
              <a:gd name="connsiteX37" fmla="*/ 4595886 w 6127847"/>
              <a:gd name="connsiteY37" fmla="*/ 1891628 h 2212157"/>
              <a:gd name="connsiteX38" fmla="*/ 4723457 w 6127847"/>
              <a:gd name="connsiteY38" fmla="*/ 1923681 h 2212157"/>
              <a:gd name="connsiteX39" fmla="*/ 4851038 w 6127847"/>
              <a:gd name="connsiteY39" fmla="*/ 1955734 h 2212157"/>
              <a:gd name="connsiteX40" fmla="*/ 4978961 w 6127847"/>
              <a:gd name="connsiteY40" fmla="*/ 2019840 h 2212157"/>
              <a:gd name="connsiteX41" fmla="*/ 5106543 w 6127847"/>
              <a:gd name="connsiteY41" fmla="*/ 2083946 h 2212157"/>
              <a:gd name="connsiteX42" fmla="*/ 5234114 w 6127847"/>
              <a:gd name="connsiteY42" fmla="*/ 2148051 h 2212157"/>
              <a:gd name="connsiteX43" fmla="*/ 5361695 w 6127847"/>
              <a:gd name="connsiteY43" fmla="*/ 2180104 h 2212157"/>
              <a:gd name="connsiteX44" fmla="*/ 5489619 w 6127847"/>
              <a:gd name="connsiteY44" fmla="*/ 2180104 h 2212157"/>
              <a:gd name="connsiteX45" fmla="*/ 5617190 w 6127847"/>
              <a:gd name="connsiteY45" fmla="*/ 2180104 h 2212157"/>
              <a:gd name="connsiteX46" fmla="*/ 5744772 w 6127847"/>
              <a:gd name="connsiteY46" fmla="*/ 2180104 h 2212157"/>
              <a:gd name="connsiteX47" fmla="*/ 5872343 w 6127847"/>
              <a:gd name="connsiteY47" fmla="*/ 2212157 h 2212157"/>
              <a:gd name="connsiteX48" fmla="*/ 6000276 w 6127847"/>
              <a:gd name="connsiteY48" fmla="*/ 2212157 h 2212157"/>
              <a:gd name="connsiteX49" fmla="*/ 6127847 w 6127847"/>
              <a:gd name="connsiteY49" fmla="*/ 2212157 h 2212157"/>
              <a:gd name="connsiteX50" fmla="*/ 6114129 w 6127847"/>
              <a:gd name="connsiteY50" fmla="*/ 3010 h 2212157"/>
              <a:gd name="connsiteX51" fmla="*/ 0 w 6127847"/>
              <a:gd name="connsiteY51" fmla="*/ 505 h 2212157"/>
              <a:gd name="connsiteX0" fmla="*/ 0 w 6159191"/>
              <a:gd name="connsiteY0" fmla="*/ 0 h 2240283"/>
              <a:gd name="connsiteX1" fmla="*/ 36323 w 6159191"/>
              <a:gd name="connsiteY1" fmla="*/ 28126 h 2240283"/>
              <a:gd name="connsiteX2" fmla="*/ 158920 w 6159191"/>
              <a:gd name="connsiteY2" fmla="*/ 60684 h 2240283"/>
              <a:gd name="connsiteX3" fmla="*/ 286497 w 6159191"/>
              <a:gd name="connsiteY3" fmla="*/ 92737 h 2240283"/>
              <a:gd name="connsiteX4" fmla="*/ 414422 w 6159191"/>
              <a:gd name="connsiteY4" fmla="*/ 124790 h 2240283"/>
              <a:gd name="connsiteX5" fmla="*/ 541998 w 6159191"/>
              <a:gd name="connsiteY5" fmla="*/ 188896 h 2240283"/>
              <a:gd name="connsiteX6" fmla="*/ 669575 w 6159191"/>
              <a:gd name="connsiteY6" fmla="*/ 220949 h 2240283"/>
              <a:gd name="connsiteX7" fmla="*/ 797150 w 6159191"/>
              <a:gd name="connsiteY7" fmla="*/ 317107 h 2240283"/>
              <a:gd name="connsiteX8" fmla="*/ 925075 w 6159191"/>
              <a:gd name="connsiteY8" fmla="*/ 381213 h 2240283"/>
              <a:gd name="connsiteX9" fmla="*/ 1052649 w 6159191"/>
              <a:gd name="connsiteY9" fmla="*/ 477372 h 2240283"/>
              <a:gd name="connsiteX10" fmla="*/ 1180230 w 6159191"/>
              <a:gd name="connsiteY10" fmla="*/ 573531 h 2240283"/>
              <a:gd name="connsiteX11" fmla="*/ 1307801 w 6159191"/>
              <a:gd name="connsiteY11" fmla="*/ 605584 h 2240283"/>
              <a:gd name="connsiteX12" fmla="*/ 1435734 w 6159191"/>
              <a:gd name="connsiteY12" fmla="*/ 669690 h 2240283"/>
              <a:gd name="connsiteX13" fmla="*/ 1563306 w 6159191"/>
              <a:gd name="connsiteY13" fmla="*/ 765848 h 2240283"/>
              <a:gd name="connsiteX14" fmla="*/ 1690877 w 6159191"/>
              <a:gd name="connsiteY14" fmla="*/ 829954 h 2240283"/>
              <a:gd name="connsiteX15" fmla="*/ 1818458 w 6159191"/>
              <a:gd name="connsiteY15" fmla="*/ 926113 h 2240283"/>
              <a:gd name="connsiteX16" fmla="*/ 1946382 w 6159191"/>
              <a:gd name="connsiteY16" fmla="*/ 990219 h 2240283"/>
              <a:gd name="connsiteX17" fmla="*/ 2073963 w 6159191"/>
              <a:gd name="connsiteY17" fmla="*/ 1054325 h 2240283"/>
              <a:gd name="connsiteX18" fmla="*/ 2201535 w 6159191"/>
              <a:gd name="connsiteY18" fmla="*/ 1118431 h 2240283"/>
              <a:gd name="connsiteX19" fmla="*/ 2329115 w 6159191"/>
              <a:gd name="connsiteY19" fmla="*/ 1150484 h 2240283"/>
              <a:gd name="connsiteX20" fmla="*/ 2457039 w 6159191"/>
              <a:gd name="connsiteY20" fmla="*/ 1182537 h 2240283"/>
              <a:gd name="connsiteX21" fmla="*/ 2584611 w 6159191"/>
              <a:gd name="connsiteY21" fmla="*/ 1214590 h 2240283"/>
              <a:gd name="connsiteX22" fmla="*/ 2712192 w 6159191"/>
              <a:gd name="connsiteY22" fmla="*/ 1246642 h 2240283"/>
              <a:gd name="connsiteX23" fmla="*/ 2839763 w 6159191"/>
              <a:gd name="connsiteY23" fmla="*/ 1310748 h 2240283"/>
              <a:gd name="connsiteX24" fmla="*/ 2967696 w 6159191"/>
              <a:gd name="connsiteY24" fmla="*/ 1374854 h 2240283"/>
              <a:gd name="connsiteX25" fmla="*/ 3095268 w 6159191"/>
              <a:gd name="connsiteY25" fmla="*/ 1438960 h 2240283"/>
              <a:gd name="connsiteX26" fmla="*/ 3222839 w 6159191"/>
              <a:gd name="connsiteY26" fmla="*/ 1503066 h 2240283"/>
              <a:gd name="connsiteX27" fmla="*/ 3350420 w 6159191"/>
              <a:gd name="connsiteY27" fmla="*/ 1535119 h 2240283"/>
              <a:gd name="connsiteX28" fmla="*/ 3478344 w 6159191"/>
              <a:gd name="connsiteY28" fmla="*/ 1567172 h 2240283"/>
              <a:gd name="connsiteX29" fmla="*/ 3605925 w 6159191"/>
              <a:gd name="connsiteY29" fmla="*/ 1631278 h 2240283"/>
              <a:gd name="connsiteX30" fmla="*/ 3733496 w 6159191"/>
              <a:gd name="connsiteY30" fmla="*/ 1663330 h 2240283"/>
              <a:gd name="connsiteX31" fmla="*/ 3861077 w 6159191"/>
              <a:gd name="connsiteY31" fmla="*/ 1727436 h 2240283"/>
              <a:gd name="connsiteX32" fmla="*/ 3989001 w 6159191"/>
              <a:gd name="connsiteY32" fmla="*/ 1759489 h 2240283"/>
              <a:gd name="connsiteX33" fmla="*/ 4116572 w 6159191"/>
              <a:gd name="connsiteY33" fmla="*/ 1823595 h 2240283"/>
              <a:gd name="connsiteX34" fmla="*/ 4244153 w 6159191"/>
              <a:gd name="connsiteY34" fmla="*/ 1823595 h 2240283"/>
              <a:gd name="connsiteX35" fmla="*/ 4371725 w 6159191"/>
              <a:gd name="connsiteY35" fmla="*/ 1855648 h 2240283"/>
              <a:gd name="connsiteX36" fmla="*/ 4499658 w 6159191"/>
              <a:gd name="connsiteY36" fmla="*/ 1887701 h 2240283"/>
              <a:gd name="connsiteX37" fmla="*/ 4627230 w 6159191"/>
              <a:gd name="connsiteY37" fmla="*/ 1919754 h 2240283"/>
              <a:gd name="connsiteX38" fmla="*/ 4754801 w 6159191"/>
              <a:gd name="connsiteY38" fmla="*/ 1951807 h 2240283"/>
              <a:gd name="connsiteX39" fmla="*/ 4882382 w 6159191"/>
              <a:gd name="connsiteY39" fmla="*/ 1983860 h 2240283"/>
              <a:gd name="connsiteX40" fmla="*/ 5010305 w 6159191"/>
              <a:gd name="connsiteY40" fmla="*/ 2047966 h 2240283"/>
              <a:gd name="connsiteX41" fmla="*/ 5137887 w 6159191"/>
              <a:gd name="connsiteY41" fmla="*/ 2112072 h 2240283"/>
              <a:gd name="connsiteX42" fmla="*/ 5265458 w 6159191"/>
              <a:gd name="connsiteY42" fmla="*/ 2176177 h 2240283"/>
              <a:gd name="connsiteX43" fmla="*/ 5393039 w 6159191"/>
              <a:gd name="connsiteY43" fmla="*/ 2208230 h 2240283"/>
              <a:gd name="connsiteX44" fmla="*/ 5520963 w 6159191"/>
              <a:gd name="connsiteY44" fmla="*/ 2208230 h 2240283"/>
              <a:gd name="connsiteX45" fmla="*/ 5648534 w 6159191"/>
              <a:gd name="connsiteY45" fmla="*/ 2208230 h 2240283"/>
              <a:gd name="connsiteX46" fmla="*/ 5776116 w 6159191"/>
              <a:gd name="connsiteY46" fmla="*/ 2208230 h 2240283"/>
              <a:gd name="connsiteX47" fmla="*/ 5903687 w 6159191"/>
              <a:gd name="connsiteY47" fmla="*/ 2240283 h 2240283"/>
              <a:gd name="connsiteX48" fmla="*/ 6031620 w 6159191"/>
              <a:gd name="connsiteY48" fmla="*/ 2240283 h 2240283"/>
              <a:gd name="connsiteX49" fmla="*/ 6159191 w 6159191"/>
              <a:gd name="connsiteY49" fmla="*/ 2240283 h 2240283"/>
              <a:gd name="connsiteX50" fmla="*/ 6145473 w 6159191"/>
              <a:gd name="connsiteY50" fmla="*/ 31136 h 2240283"/>
              <a:gd name="connsiteX51" fmla="*/ 0 w 6159191"/>
              <a:gd name="connsiteY51" fmla="*/ 0 h 2240283"/>
              <a:gd name="connsiteX0" fmla="*/ 0 w 6162274"/>
              <a:gd name="connsiteY0" fmla="*/ 0 h 2240283"/>
              <a:gd name="connsiteX1" fmla="*/ 36323 w 6162274"/>
              <a:gd name="connsiteY1" fmla="*/ 28126 h 2240283"/>
              <a:gd name="connsiteX2" fmla="*/ 158920 w 6162274"/>
              <a:gd name="connsiteY2" fmla="*/ 60684 h 2240283"/>
              <a:gd name="connsiteX3" fmla="*/ 286497 w 6162274"/>
              <a:gd name="connsiteY3" fmla="*/ 92737 h 2240283"/>
              <a:gd name="connsiteX4" fmla="*/ 414422 w 6162274"/>
              <a:gd name="connsiteY4" fmla="*/ 124790 h 2240283"/>
              <a:gd name="connsiteX5" fmla="*/ 541998 w 6162274"/>
              <a:gd name="connsiteY5" fmla="*/ 188896 h 2240283"/>
              <a:gd name="connsiteX6" fmla="*/ 669575 w 6162274"/>
              <a:gd name="connsiteY6" fmla="*/ 220949 h 2240283"/>
              <a:gd name="connsiteX7" fmla="*/ 797150 w 6162274"/>
              <a:gd name="connsiteY7" fmla="*/ 317107 h 2240283"/>
              <a:gd name="connsiteX8" fmla="*/ 925075 w 6162274"/>
              <a:gd name="connsiteY8" fmla="*/ 381213 h 2240283"/>
              <a:gd name="connsiteX9" fmla="*/ 1052649 w 6162274"/>
              <a:gd name="connsiteY9" fmla="*/ 477372 h 2240283"/>
              <a:gd name="connsiteX10" fmla="*/ 1180230 w 6162274"/>
              <a:gd name="connsiteY10" fmla="*/ 573531 h 2240283"/>
              <a:gd name="connsiteX11" fmla="*/ 1307801 w 6162274"/>
              <a:gd name="connsiteY11" fmla="*/ 605584 h 2240283"/>
              <a:gd name="connsiteX12" fmla="*/ 1435734 w 6162274"/>
              <a:gd name="connsiteY12" fmla="*/ 669690 h 2240283"/>
              <a:gd name="connsiteX13" fmla="*/ 1563306 w 6162274"/>
              <a:gd name="connsiteY13" fmla="*/ 765848 h 2240283"/>
              <a:gd name="connsiteX14" fmla="*/ 1690877 w 6162274"/>
              <a:gd name="connsiteY14" fmla="*/ 829954 h 2240283"/>
              <a:gd name="connsiteX15" fmla="*/ 1818458 w 6162274"/>
              <a:gd name="connsiteY15" fmla="*/ 926113 h 2240283"/>
              <a:gd name="connsiteX16" fmla="*/ 1946382 w 6162274"/>
              <a:gd name="connsiteY16" fmla="*/ 990219 h 2240283"/>
              <a:gd name="connsiteX17" fmla="*/ 2073963 w 6162274"/>
              <a:gd name="connsiteY17" fmla="*/ 1054325 h 2240283"/>
              <a:gd name="connsiteX18" fmla="*/ 2201535 w 6162274"/>
              <a:gd name="connsiteY18" fmla="*/ 1118431 h 2240283"/>
              <a:gd name="connsiteX19" fmla="*/ 2329115 w 6162274"/>
              <a:gd name="connsiteY19" fmla="*/ 1150484 h 2240283"/>
              <a:gd name="connsiteX20" fmla="*/ 2457039 w 6162274"/>
              <a:gd name="connsiteY20" fmla="*/ 1182537 h 2240283"/>
              <a:gd name="connsiteX21" fmla="*/ 2584611 w 6162274"/>
              <a:gd name="connsiteY21" fmla="*/ 1214590 h 2240283"/>
              <a:gd name="connsiteX22" fmla="*/ 2712192 w 6162274"/>
              <a:gd name="connsiteY22" fmla="*/ 1246642 h 2240283"/>
              <a:gd name="connsiteX23" fmla="*/ 2839763 w 6162274"/>
              <a:gd name="connsiteY23" fmla="*/ 1310748 h 2240283"/>
              <a:gd name="connsiteX24" fmla="*/ 2967696 w 6162274"/>
              <a:gd name="connsiteY24" fmla="*/ 1374854 h 2240283"/>
              <a:gd name="connsiteX25" fmla="*/ 3095268 w 6162274"/>
              <a:gd name="connsiteY25" fmla="*/ 1438960 h 2240283"/>
              <a:gd name="connsiteX26" fmla="*/ 3222839 w 6162274"/>
              <a:gd name="connsiteY26" fmla="*/ 1503066 h 2240283"/>
              <a:gd name="connsiteX27" fmla="*/ 3350420 w 6162274"/>
              <a:gd name="connsiteY27" fmla="*/ 1535119 h 2240283"/>
              <a:gd name="connsiteX28" fmla="*/ 3478344 w 6162274"/>
              <a:gd name="connsiteY28" fmla="*/ 1567172 h 2240283"/>
              <a:gd name="connsiteX29" fmla="*/ 3605925 w 6162274"/>
              <a:gd name="connsiteY29" fmla="*/ 1631278 h 2240283"/>
              <a:gd name="connsiteX30" fmla="*/ 3733496 w 6162274"/>
              <a:gd name="connsiteY30" fmla="*/ 1663330 h 2240283"/>
              <a:gd name="connsiteX31" fmla="*/ 3861077 w 6162274"/>
              <a:gd name="connsiteY31" fmla="*/ 1727436 h 2240283"/>
              <a:gd name="connsiteX32" fmla="*/ 3989001 w 6162274"/>
              <a:gd name="connsiteY32" fmla="*/ 1759489 h 2240283"/>
              <a:gd name="connsiteX33" fmla="*/ 4116572 w 6162274"/>
              <a:gd name="connsiteY33" fmla="*/ 1823595 h 2240283"/>
              <a:gd name="connsiteX34" fmla="*/ 4244153 w 6162274"/>
              <a:gd name="connsiteY34" fmla="*/ 1823595 h 2240283"/>
              <a:gd name="connsiteX35" fmla="*/ 4371725 w 6162274"/>
              <a:gd name="connsiteY35" fmla="*/ 1855648 h 2240283"/>
              <a:gd name="connsiteX36" fmla="*/ 4499658 w 6162274"/>
              <a:gd name="connsiteY36" fmla="*/ 1887701 h 2240283"/>
              <a:gd name="connsiteX37" fmla="*/ 4627230 w 6162274"/>
              <a:gd name="connsiteY37" fmla="*/ 1919754 h 2240283"/>
              <a:gd name="connsiteX38" fmla="*/ 4754801 w 6162274"/>
              <a:gd name="connsiteY38" fmla="*/ 1951807 h 2240283"/>
              <a:gd name="connsiteX39" fmla="*/ 4882382 w 6162274"/>
              <a:gd name="connsiteY39" fmla="*/ 1983860 h 2240283"/>
              <a:gd name="connsiteX40" fmla="*/ 5010305 w 6162274"/>
              <a:gd name="connsiteY40" fmla="*/ 2047966 h 2240283"/>
              <a:gd name="connsiteX41" fmla="*/ 5137887 w 6162274"/>
              <a:gd name="connsiteY41" fmla="*/ 2112072 h 2240283"/>
              <a:gd name="connsiteX42" fmla="*/ 5265458 w 6162274"/>
              <a:gd name="connsiteY42" fmla="*/ 2176177 h 2240283"/>
              <a:gd name="connsiteX43" fmla="*/ 5393039 w 6162274"/>
              <a:gd name="connsiteY43" fmla="*/ 2208230 h 2240283"/>
              <a:gd name="connsiteX44" fmla="*/ 5520963 w 6162274"/>
              <a:gd name="connsiteY44" fmla="*/ 2208230 h 2240283"/>
              <a:gd name="connsiteX45" fmla="*/ 5648534 w 6162274"/>
              <a:gd name="connsiteY45" fmla="*/ 2208230 h 2240283"/>
              <a:gd name="connsiteX46" fmla="*/ 5776116 w 6162274"/>
              <a:gd name="connsiteY46" fmla="*/ 2208230 h 2240283"/>
              <a:gd name="connsiteX47" fmla="*/ 5903687 w 6162274"/>
              <a:gd name="connsiteY47" fmla="*/ 2240283 h 2240283"/>
              <a:gd name="connsiteX48" fmla="*/ 6031620 w 6162274"/>
              <a:gd name="connsiteY48" fmla="*/ 2240283 h 2240283"/>
              <a:gd name="connsiteX49" fmla="*/ 6159191 w 6162274"/>
              <a:gd name="connsiteY49" fmla="*/ 2240283 h 2240283"/>
              <a:gd name="connsiteX50" fmla="*/ 6161145 w 6162274"/>
              <a:gd name="connsiteY50" fmla="*/ 8231 h 2240283"/>
              <a:gd name="connsiteX51" fmla="*/ 0 w 6162274"/>
              <a:gd name="connsiteY51" fmla="*/ 0 h 2240283"/>
              <a:gd name="connsiteX0" fmla="*/ 0 w 6182982"/>
              <a:gd name="connsiteY0" fmla="*/ 0 h 2240283"/>
              <a:gd name="connsiteX1" fmla="*/ 36323 w 6182982"/>
              <a:gd name="connsiteY1" fmla="*/ 28126 h 2240283"/>
              <a:gd name="connsiteX2" fmla="*/ 158920 w 6182982"/>
              <a:gd name="connsiteY2" fmla="*/ 60684 h 2240283"/>
              <a:gd name="connsiteX3" fmla="*/ 286497 w 6182982"/>
              <a:gd name="connsiteY3" fmla="*/ 92737 h 2240283"/>
              <a:gd name="connsiteX4" fmla="*/ 414422 w 6182982"/>
              <a:gd name="connsiteY4" fmla="*/ 124790 h 2240283"/>
              <a:gd name="connsiteX5" fmla="*/ 541998 w 6182982"/>
              <a:gd name="connsiteY5" fmla="*/ 188896 h 2240283"/>
              <a:gd name="connsiteX6" fmla="*/ 669575 w 6182982"/>
              <a:gd name="connsiteY6" fmla="*/ 220949 h 2240283"/>
              <a:gd name="connsiteX7" fmla="*/ 797150 w 6182982"/>
              <a:gd name="connsiteY7" fmla="*/ 317107 h 2240283"/>
              <a:gd name="connsiteX8" fmla="*/ 925075 w 6182982"/>
              <a:gd name="connsiteY8" fmla="*/ 381213 h 2240283"/>
              <a:gd name="connsiteX9" fmla="*/ 1052649 w 6182982"/>
              <a:gd name="connsiteY9" fmla="*/ 477372 h 2240283"/>
              <a:gd name="connsiteX10" fmla="*/ 1180230 w 6182982"/>
              <a:gd name="connsiteY10" fmla="*/ 573531 h 2240283"/>
              <a:gd name="connsiteX11" fmla="*/ 1307801 w 6182982"/>
              <a:gd name="connsiteY11" fmla="*/ 605584 h 2240283"/>
              <a:gd name="connsiteX12" fmla="*/ 1435734 w 6182982"/>
              <a:gd name="connsiteY12" fmla="*/ 669690 h 2240283"/>
              <a:gd name="connsiteX13" fmla="*/ 1563306 w 6182982"/>
              <a:gd name="connsiteY13" fmla="*/ 765848 h 2240283"/>
              <a:gd name="connsiteX14" fmla="*/ 1690877 w 6182982"/>
              <a:gd name="connsiteY14" fmla="*/ 829954 h 2240283"/>
              <a:gd name="connsiteX15" fmla="*/ 1818458 w 6182982"/>
              <a:gd name="connsiteY15" fmla="*/ 926113 h 2240283"/>
              <a:gd name="connsiteX16" fmla="*/ 1946382 w 6182982"/>
              <a:gd name="connsiteY16" fmla="*/ 990219 h 2240283"/>
              <a:gd name="connsiteX17" fmla="*/ 2073963 w 6182982"/>
              <a:gd name="connsiteY17" fmla="*/ 1054325 h 2240283"/>
              <a:gd name="connsiteX18" fmla="*/ 2201535 w 6182982"/>
              <a:gd name="connsiteY18" fmla="*/ 1118431 h 2240283"/>
              <a:gd name="connsiteX19" fmla="*/ 2329115 w 6182982"/>
              <a:gd name="connsiteY19" fmla="*/ 1150484 h 2240283"/>
              <a:gd name="connsiteX20" fmla="*/ 2457039 w 6182982"/>
              <a:gd name="connsiteY20" fmla="*/ 1182537 h 2240283"/>
              <a:gd name="connsiteX21" fmla="*/ 2584611 w 6182982"/>
              <a:gd name="connsiteY21" fmla="*/ 1214590 h 2240283"/>
              <a:gd name="connsiteX22" fmla="*/ 2712192 w 6182982"/>
              <a:gd name="connsiteY22" fmla="*/ 1246642 h 2240283"/>
              <a:gd name="connsiteX23" fmla="*/ 2839763 w 6182982"/>
              <a:gd name="connsiteY23" fmla="*/ 1310748 h 2240283"/>
              <a:gd name="connsiteX24" fmla="*/ 2967696 w 6182982"/>
              <a:gd name="connsiteY24" fmla="*/ 1374854 h 2240283"/>
              <a:gd name="connsiteX25" fmla="*/ 3095268 w 6182982"/>
              <a:gd name="connsiteY25" fmla="*/ 1438960 h 2240283"/>
              <a:gd name="connsiteX26" fmla="*/ 3222839 w 6182982"/>
              <a:gd name="connsiteY26" fmla="*/ 1503066 h 2240283"/>
              <a:gd name="connsiteX27" fmla="*/ 3350420 w 6182982"/>
              <a:gd name="connsiteY27" fmla="*/ 1535119 h 2240283"/>
              <a:gd name="connsiteX28" fmla="*/ 3478344 w 6182982"/>
              <a:gd name="connsiteY28" fmla="*/ 1567172 h 2240283"/>
              <a:gd name="connsiteX29" fmla="*/ 3605925 w 6182982"/>
              <a:gd name="connsiteY29" fmla="*/ 1631278 h 2240283"/>
              <a:gd name="connsiteX30" fmla="*/ 3733496 w 6182982"/>
              <a:gd name="connsiteY30" fmla="*/ 1663330 h 2240283"/>
              <a:gd name="connsiteX31" fmla="*/ 3861077 w 6182982"/>
              <a:gd name="connsiteY31" fmla="*/ 1727436 h 2240283"/>
              <a:gd name="connsiteX32" fmla="*/ 3989001 w 6182982"/>
              <a:gd name="connsiteY32" fmla="*/ 1759489 h 2240283"/>
              <a:gd name="connsiteX33" fmla="*/ 4116572 w 6182982"/>
              <a:gd name="connsiteY33" fmla="*/ 1823595 h 2240283"/>
              <a:gd name="connsiteX34" fmla="*/ 4244153 w 6182982"/>
              <a:gd name="connsiteY34" fmla="*/ 1823595 h 2240283"/>
              <a:gd name="connsiteX35" fmla="*/ 4371725 w 6182982"/>
              <a:gd name="connsiteY35" fmla="*/ 1855648 h 2240283"/>
              <a:gd name="connsiteX36" fmla="*/ 4499658 w 6182982"/>
              <a:gd name="connsiteY36" fmla="*/ 1887701 h 2240283"/>
              <a:gd name="connsiteX37" fmla="*/ 4627230 w 6182982"/>
              <a:gd name="connsiteY37" fmla="*/ 1919754 h 2240283"/>
              <a:gd name="connsiteX38" fmla="*/ 4754801 w 6182982"/>
              <a:gd name="connsiteY38" fmla="*/ 1951807 h 2240283"/>
              <a:gd name="connsiteX39" fmla="*/ 4882382 w 6182982"/>
              <a:gd name="connsiteY39" fmla="*/ 1983860 h 2240283"/>
              <a:gd name="connsiteX40" fmla="*/ 5010305 w 6182982"/>
              <a:gd name="connsiteY40" fmla="*/ 2047966 h 2240283"/>
              <a:gd name="connsiteX41" fmla="*/ 5137887 w 6182982"/>
              <a:gd name="connsiteY41" fmla="*/ 2112072 h 2240283"/>
              <a:gd name="connsiteX42" fmla="*/ 5265458 w 6182982"/>
              <a:gd name="connsiteY42" fmla="*/ 2176177 h 2240283"/>
              <a:gd name="connsiteX43" fmla="*/ 5393039 w 6182982"/>
              <a:gd name="connsiteY43" fmla="*/ 2208230 h 2240283"/>
              <a:gd name="connsiteX44" fmla="*/ 5520963 w 6182982"/>
              <a:gd name="connsiteY44" fmla="*/ 2208230 h 2240283"/>
              <a:gd name="connsiteX45" fmla="*/ 5648534 w 6182982"/>
              <a:gd name="connsiteY45" fmla="*/ 2208230 h 2240283"/>
              <a:gd name="connsiteX46" fmla="*/ 5776116 w 6182982"/>
              <a:gd name="connsiteY46" fmla="*/ 2208230 h 2240283"/>
              <a:gd name="connsiteX47" fmla="*/ 5903687 w 6182982"/>
              <a:gd name="connsiteY47" fmla="*/ 2240283 h 2240283"/>
              <a:gd name="connsiteX48" fmla="*/ 6031620 w 6182982"/>
              <a:gd name="connsiteY48" fmla="*/ 2240283 h 2240283"/>
              <a:gd name="connsiteX49" fmla="*/ 6182982 w 6182982"/>
              <a:gd name="connsiteY49" fmla="*/ 2240283 h 2240283"/>
              <a:gd name="connsiteX50" fmla="*/ 6161145 w 6182982"/>
              <a:gd name="connsiteY50" fmla="*/ 8231 h 2240283"/>
              <a:gd name="connsiteX51" fmla="*/ 0 w 6182982"/>
              <a:gd name="connsiteY51" fmla="*/ 0 h 22402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</a:cxnLst>
            <a:rect l="l" t="t" r="r" b="b"/>
            <a:pathLst>
              <a:path w="6182982" h="2240283">
                <a:moveTo>
                  <a:pt x="0" y="0"/>
                </a:moveTo>
                <a:lnTo>
                  <a:pt x="36323" y="28126"/>
                </a:lnTo>
                <a:lnTo>
                  <a:pt x="158920" y="60684"/>
                </a:lnTo>
                <a:lnTo>
                  <a:pt x="286497" y="92737"/>
                </a:lnTo>
                <a:lnTo>
                  <a:pt x="414422" y="124790"/>
                </a:lnTo>
                <a:lnTo>
                  <a:pt x="541998" y="188896"/>
                </a:lnTo>
                <a:lnTo>
                  <a:pt x="669575" y="220949"/>
                </a:lnTo>
                <a:lnTo>
                  <a:pt x="797150" y="317107"/>
                </a:lnTo>
                <a:lnTo>
                  <a:pt x="925075" y="381213"/>
                </a:lnTo>
                <a:lnTo>
                  <a:pt x="1052649" y="477372"/>
                </a:lnTo>
                <a:lnTo>
                  <a:pt x="1180230" y="573531"/>
                </a:lnTo>
                <a:lnTo>
                  <a:pt x="1307801" y="605584"/>
                </a:lnTo>
                <a:lnTo>
                  <a:pt x="1435734" y="669690"/>
                </a:lnTo>
                <a:lnTo>
                  <a:pt x="1563306" y="765848"/>
                </a:lnTo>
                <a:lnTo>
                  <a:pt x="1690877" y="829954"/>
                </a:lnTo>
                <a:lnTo>
                  <a:pt x="1818458" y="926113"/>
                </a:lnTo>
                <a:lnTo>
                  <a:pt x="1946382" y="990219"/>
                </a:lnTo>
                <a:lnTo>
                  <a:pt x="2073963" y="1054325"/>
                </a:lnTo>
                <a:lnTo>
                  <a:pt x="2201535" y="1118431"/>
                </a:lnTo>
                <a:lnTo>
                  <a:pt x="2329115" y="1150484"/>
                </a:lnTo>
                <a:lnTo>
                  <a:pt x="2457039" y="1182537"/>
                </a:lnTo>
                <a:lnTo>
                  <a:pt x="2584611" y="1214590"/>
                </a:lnTo>
                <a:lnTo>
                  <a:pt x="2712192" y="1246642"/>
                </a:lnTo>
                <a:lnTo>
                  <a:pt x="2839763" y="1310748"/>
                </a:lnTo>
                <a:lnTo>
                  <a:pt x="2967696" y="1374854"/>
                </a:lnTo>
                <a:lnTo>
                  <a:pt x="3095268" y="1438960"/>
                </a:lnTo>
                <a:lnTo>
                  <a:pt x="3222839" y="1503066"/>
                </a:lnTo>
                <a:lnTo>
                  <a:pt x="3350420" y="1535119"/>
                </a:lnTo>
                <a:lnTo>
                  <a:pt x="3478344" y="1567172"/>
                </a:lnTo>
                <a:lnTo>
                  <a:pt x="3605925" y="1631278"/>
                </a:lnTo>
                <a:lnTo>
                  <a:pt x="3733496" y="1663330"/>
                </a:lnTo>
                <a:lnTo>
                  <a:pt x="3861077" y="1727436"/>
                </a:lnTo>
                <a:lnTo>
                  <a:pt x="3989001" y="1759489"/>
                </a:lnTo>
                <a:lnTo>
                  <a:pt x="4116572" y="1823595"/>
                </a:lnTo>
                <a:lnTo>
                  <a:pt x="4244153" y="1823595"/>
                </a:lnTo>
                <a:lnTo>
                  <a:pt x="4371725" y="1855648"/>
                </a:lnTo>
                <a:lnTo>
                  <a:pt x="4499658" y="1887701"/>
                </a:lnTo>
                <a:lnTo>
                  <a:pt x="4627230" y="1919754"/>
                </a:lnTo>
                <a:lnTo>
                  <a:pt x="4754801" y="1951807"/>
                </a:lnTo>
                <a:lnTo>
                  <a:pt x="4882382" y="1983860"/>
                </a:lnTo>
                <a:lnTo>
                  <a:pt x="5010305" y="2047966"/>
                </a:lnTo>
                <a:lnTo>
                  <a:pt x="5137887" y="2112072"/>
                </a:lnTo>
                <a:lnTo>
                  <a:pt x="5265458" y="2176177"/>
                </a:lnTo>
                <a:lnTo>
                  <a:pt x="5393039" y="2208230"/>
                </a:lnTo>
                <a:lnTo>
                  <a:pt x="5520963" y="2208230"/>
                </a:lnTo>
                <a:lnTo>
                  <a:pt x="5648534" y="2208230"/>
                </a:lnTo>
                <a:lnTo>
                  <a:pt x="5776116" y="2208230"/>
                </a:lnTo>
                <a:lnTo>
                  <a:pt x="5903687" y="2240283"/>
                </a:lnTo>
                <a:lnTo>
                  <a:pt x="6031620" y="2240283"/>
                </a:lnTo>
                <a:lnTo>
                  <a:pt x="6182982" y="2240283"/>
                </a:lnTo>
                <a:cubicBezTo>
                  <a:pt x="6178409" y="1503901"/>
                  <a:pt x="6165718" y="744613"/>
                  <a:pt x="6161145" y="8231"/>
                </a:cubicBezTo>
                <a:lnTo>
                  <a:pt x="0" y="0"/>
                </a:lnTo>
                <a:close/>
              </a:path>
            </a:pathLst>
          </a:custGeom>
          <a:solidFill>
            <a:srgbClr val="FF0000"/>
          </a:solidFill>
          <a:ln w="9510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SE" sz="2400"/>
          </a:p>
        </p:txBody>
      </p:sp>
      <p:pic>
        <p:nvPicPr>
          <p:cNvPr id="13" name="Picture 12" descr="A large group of animals&#10;&#10;Description automatically generated">
            <a:extLst>
              <a:ext uri="{FF2B5EF4-FFF2-40B4-BE49-F238E27FC236}">
                <a16:creationId xmlns:a16="http://schemas.microsoft.com/office/drawing/2014/main" id="{494770A0-F5CB-B33C-1776-AA0273B96B2B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17014" y="1049211"/>
            <a:ext cx="9893083" cy="4679232"/>
          </a:xfrm>
          <a:prstGeom prst="rect">
            <a:avLst/>
          </a:prstGeom>
        </p:spPr>
      </p:pic>
      <p:grpSp>
        <p:nvGrpSpPr>
          <p:cNvPr id="57" name="Group 56">
            <a:extLst>
              <a:ext uri="{FF2B5EF4-FFF2-40B4-BE49-F238E27FC236}">
                <a16:creationId xmlns:a16="http://schemas.microsoft.com/office/drawing/2014/main" id="{7AD9F634-1B21-9852-9F3D-98DF8FCB2EDB}"/>
              </a:ext>
            </a:extLst>
          </p:cNvPr>
          <p:cNvGrpSpPr/>
          <p:nvPr/>
        </p:nvGrpSpPr>
        <p:grpSpPr>
          <a:xfrm>
            <a:off x="794650" y="5772702"/>
            <a:ext cx="1035861" cy="584775"/>
            <a:chOff x="2391673" y="5994873"/>
            <a:chExt cx="1035861" cy="440899"/>
          </a:xfrm>
        </p:grpSpPr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91980DEF-E14D-D8DA-80C7-1BD83858364B}"/>
                </a:ext>
              </a:extLst>
            </p:cNvPr>
            <p:cNvSpPr txBox="1"/>
            <p:nvPr/>
          </p:nvSpPr>
          <p:spPr>
            <a:xfrm>
              <a:off x="2391673" y="5994873"/>
              <a:ext cx="1035861" cy="4408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SE" sz="3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Rubik Light" pitchFamily="2" charset="-79"/>
                  <a:cs typeface="Rubik Light" pitchFamily="2" charset="-79"/>
                </a:rPr>
                <a:t>1970</a:t>
              </a:r>
            </a:p>
          </p:txBody>
        </p:sp>
        <p:cxnSp>
          <p:nvCxnSpPr>
            <p:cNvPr id="59" name="Google Shape;251;p39">
              <a:extLst>
                <a:ext uri="{FF2B5EF4-FFF2-40B4-BE49-F238E27FC236}">
                  <a16:creationId xmlns:a16="http://schemas.microsoft.com/office/drawing/2014/main" id="{446B0CE3-9B77-A8FC-90BD-96E9DFD64C56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2462364" y="6040139"/>
              <a:ext cx="71999" cy="0"/>
            </a:xfrm>
            <a:prstGeom prst="straightConnector1">
              <a:avLst/>
            </a:prstGeom>
            <a:noFill/>
            <a:ln w="19050" cap="flat" cmpd="sng">
              <a:solidFill>
                <a:schemeClr val="tx1">
                  <a:lumMod val="85000"/>
                  <a:lumOff val="15000"/>
                </a:schemeClr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</p:grpSp>
      <p:grpSp>
        <p:nvGrpSpPr>
          <p:cNvPr id="60" name="Group 59">
            <a:extLst>
              <a:ext uri="{FF2B5EF4-FFF2-40B4-BE49-F238E27FC236}">
                <a16:creationId xmlns:a16="http://schemas.microsoft.com/office/drawing/2014/main" id="{3EA6C7D8-07C1-C99C-42C9-4DCBCAB88DA2}"/>
              </a:ext>
            </a:extLst>
          </p:cNvPr>
          <p:cNvGrpSpPr/>
          <p:nvPr/>
        </p:nvGrpSpPr>
        <p:grpSpPr>
          <a:xfrm>
            <a:off x="5461262" y="5769782"/>
            <a:ext cx="1069524" cy="654846"/>
            <a:chOff x="5515286" y="5999161"/>
            <a:chExt cx="792002" cy="493732"/>
          </a:xfrm>
        </p:grpSpPr>
        <p:sp>
          <p:nvSpPr>
            <p:cNvPr id="61" name="TextBox 60">
              <a:extLst>
                <a:ext uri="{FF2B5EF4-FFF2-40B4-BE49-F238E27FC236}">
                  <a16:creationId xmlns:a16="http://schemas.microsoft.com/office/drawing/2014/main" id="{A5CB5AB3-A709-9C3E-D689-88FFC591E379}"/>
                </a:ext>
              </a:extLst>
            </p:cNvPr>
            <p:cNvSpPr txBox="1"/>
            <p:nvPr/>
          </p:nvSpPr>
          <p:spPr>
            <a:xfrm>
              <a:off x="5515286" y="6051992"/>
              <a:ext cx="792002" cy="44090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SE" sz="3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Rubik Light" pitchFamily="2" charset="-79"/>
                  <a:cs typeface="Rubik Light" pitchFamily="2" charset="-79"/>
                </a:rPr>
                <a:t>1990</a:t>
              </a:r>
            </a:p>
          </p:txBody>
        </p:sp>
        <p:cxnSp>
          <p:nvCxnSpPr>
            <p:cNvPr id="62" name="Google Shape;251;p39">
              <a:extLst>
                <a:ext uri="{FF2B5EF4-FFF2-40B4-BE49-F238E27FC236}">
                  <a16:creationId xmlns:a16="http://schemas.microsoft.com/office/drawing/2014/main" id="{EE78AA8C-ACF2-9605-8816-D417F1C5A358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5862438" y="6035161"/>
              <a:ext cx="71999" cy="0"/>
            </a:xfrm>
            <a:prstGeom prst="straightConnector1">
              <a:avLst/>
            </a:prstGeom>
            <a:noFill/>
            <a:ln w="19050" cap="flat" cmpd="sng">
              <a:solidFill>
                <a:schemeClr val="tx1">
                  <a:lumMod val="85000"/>
                  <a:lumOff val="15000"/>
                </a:schemeClr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</p:grpSp>
      <p:grpSp>
        <p:nvGrpSpPr>
          <p:cNvPr id="63" name="Group 62">
            <a:extLst>
              <a:ext uri="{FF2B5EF4-FFF2-40B4-BE49-F238E27FC236}">
                <a16:creationId xmlns:a16="http://schemas.microsoft.com/office/drawing/2014/main" id="{F325A886-F10E-F752-F40C-A2CE06B6FB7E}"/>
              </a:ext>
            </a:extLst>
          </p:cNvPr>
          <p:cNvGrpSpPr/>
          <p:nvPr/>
        </p:nvGrpSpPr>
        <p:grpSpPr>
          <a:xfrm>
            <a:off x="9939055" y="5783489"/>
            <a:ext cx="1083951" cy="668453"/>
            <a:chOff x="8302492" y="5999162"/>
            <a:chExt cx="802686" cy="503992"/>
          </a:xfrm>
        </p:grpSpPr>
        <p:sp>
          <p:nvSpPr>
            <p:cNvPr id="64" name="TextBox 63">
              <a:extLst>
                <a:ext uri="{FF2B5EF4-FFF2-40B4-BE49-F238E27FC236}">
                  <a16:creationId xmlns:a16="http://schemas.microsoft.com/office/drawing/2014/main" id="{A11A2B19-4862-1CF6-6FF3-53621200C122}"/>
                </a:ext>
              </a:extLst>
            </p:cNvPr>
            <p:cNvSpPr txBox="1"/>
            <p:nvPr/>
          </p:nvSpPr>
          <p:spPr>
            <a:xfrm>
              <a:off x="8302492" y="6062253"/>
              <a:ext cx="802686" cy="44090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SE" sz="3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Rubik Light" pitchFamily="2" charset="-79"/>
                  <a:cs typeface="Rubik Light" pitchFamily="2" charset="-79"/>
                </a:rPr>
                <a:t>2018</a:t>
              </a:r>
            </a:p>
          </p:txBody>
        </p:sp>
        <p:cxnSp>
          <p:nvCxnSpPr>
            <p:cNvPr id="65" name="Google Shape;251;p39">
              <a:extLst>
                <a:ext uri="{FF2B5EF4-FFF2-40B4-BE49-F238E27FC236}">
                  <a16:creationId xmlns:a16="http://schemas.microsoft.com/office/drawing/2014/main" id="{0C6E49AB-DBA9-7D9E-9CEA-FF005BD4EB68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8914215" y="6035162"/>
              <a:ext cx="71999" cy="0"/>
            </a:xfrm>
            <a:prstGeom prst="straightConnector1">
              <a:avLst/>
            </a:prstGeom>
            <a:noFill/>
            <a:ln w="19050" cap="flat" cmpd="sng">
              <a:solidFill>
                <a:schemeClr val="tx1">
                  <a:lumMod val="85000"/>
                  <a:lumOff val="15000"/>
                </a:schemeClr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</p:grpSp>
      <p:cxnSp>
        <p:nvCxnSpPr>
          <p:cNvPr id="66" name="Google Shape;251;p39">
            <a:extLst>
              <a:ext uri="{FF2B5EF4-FFF2-40B4-BE49-F238E27FC236}">
                <a16:creationId xmlns:a16="http://schemas.microsoft.com/office/drawing/2014/main" id="{FB298F64-9A6F-8E9B-67E0-6CF86247250A}"/>
              </a:ext>
            </a:extLst>
          </p:cNvPr>
          <p:cNvCxnSpPr>
            <a:cxnSpLocks/>
          </p:cNvCxnSpPr>
          <p:nvPr/>
        </p:nvCxnSpPr>
        <p:spPr>
          <a:xfrm flipV="1">
            <a:off x="889457" y="5779306"/>
            <a:ext cx="9931408" cy="12639"/>
          </a:xfrm>
          <a:prstGeom prst="straightConnector1">
            <a:avLst/>
          </a:prstGeom>
          <a:noFill/>
          <a:ln w="28575" cap="flat" cmpd="sng">
            <a:solidFill>
              <a:schemeClr val="tx1">
                <a:lumMod val="85000"/>
                <a:lumOff val="15000"/>
              </a:schemeClr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09561C74-5B8E-03CD-748D-F5BC758143B9}"/>
              </a:ext>
            </a:extLst>
          </p:cNvPr>
          <p:cNvSpPr txBox="1"/>
          <p:nvPr/>
        </p:nvSpPr>
        <p:spPr>
          <a:xfrm>
            <a:off x="809399" y="317352"/>
            <a:ext cx="339048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SE" sz="4000" dirty="0">
                <a:latin typeface="Rubik Medium" pitchFamily="2" charset="-79"/>
                <a:cs typeface="Rubik Medium" pitchFamily="2" charset="-79"/>
              </a:rPr>
              <a:t>Wild Animals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9BE0AD35-B8C3-A34D-6643-AE88CC8AFB39}"/>
              </a:ext>
            </a:extLst>
          </p:cNvPr>
          <p:cNvSpPr txBox="1"/>
          <p:nvPr/>
        </p:nvSpPr>
        <p:spPr>
          <a:xfrm>
            <a:off x="1" y="-4551"/>
            <a:ext cx="12191999" cy="53860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121920" tIns="60960" rIns="121920" bIns="6096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SE" sz="2700" dirty="0">
                <a:ln/>
                <a:solidFill>
                  <a:srgbClr val="282828"/>
                </a:solidFill>
                <a:latin typeface="Rubik-Light"/>
                <a:cs typeface="Rubik-Light"/>
                <a:sym typeface="Rubik-Light"/>
                <a:rtl val="0"/>
              </a:rPr>
              <a:t>Wild Species Populations since 1970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61CA3F19-D775-B206-48FA-2620DAE6E31C}"/>
              </a:ext>
            </a:extLst>
          </p:cNvPr>
          <p:cNvSpPr/>
          <p:nvPr/>
        </p:nvSpPr>
        <p:spPr>
          <a:xfrm rot="16200000">
            <a:off x="5838859" y="-5897746"/>
            <a:ext cx="511007" cy="12192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1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5E97E25A-8E9C-063B-E49E-12EEFACFC53E}"/>
              </a:ext>
            </a:extLst>
          </p:cNvPr>
          <p:cNvSpPr/>
          <p:nvPr/>
        </p:nvSpPr>
        <p:spPr>
          <a:xfrm>
            <a:off x="11322123" y="581890"/>
            <a:ext cx="869877" cy="589328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1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1AFA941-6BDD-2E20-B0C6-D6D802A37E8E}"/>
              </a:ext>
            </a:extLst>
          </p:cNvPr>
          <p:cNvSpPr/>
          <p:nvPr/>
        </p:nvSpPr>
        <p:spPr>
          <a:xfrm>
            <a:off x="22751" y="581890"/>
            <a:ext cx="869877" cy="589328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1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7DE58BDC-F44C-659C-334F-65C704FA1014}"/>
              </a:ext>
            </a:extLst>
          </p:cNvPr>
          <p:cNvSpPr/>
          <p:nvPr/>
        </p:nvSpPr>
        <p:spPr>
          <a:xfrm rot="16200000">
            <a:off x="5838861" y="505166"/>
            <a:ext cx="511007" cy="12192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1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2A35DD1-59B0-F4FE-DB0A-9F76A7AABFFF}"/>
              </a:ext>
            </a:extLst>
          </p:cNvPr>
          <p:cNvSpPr txBox="1"/>
          <p:nvPr/>
        </p:nvSpPr>
        <p:spPr>
          <a:xfrm>
            <a:off x="10064435" y="6609510"/>
            <a:ext cx="2127565" cy="21544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GB" sz="800" dirty="0">
                <a:ln/>
                <a:solidFill>
                  <a:schemeClr val="bg1">
                    <a:lumMod val="50000"/>
                  </a:schemeClr>
                </a:solidFill>
                <a:latin typeface="Rubik-Light"/>
                <a:cs typeface="Rubik-Light"/>
                <a:sym typeface="Rubik-Light"/>
                <a:rtl val="0"/>
              </a:rPr>
              <a:t>M</a:t>
            </a:r>
            <a:r>
              <a:rPr lang="en-SE" sz="800" dirty="0">
                <a:ln/>
                <a:solidFill>
                  <a:schemeClr val="bg1">
                    <a:lumMod val="50000"/>
                  </a:schemeClr>
                </a:solidFill>
                <a:latin typeface="Rubik-Light"/>
                <a:cs typeface="Rubik-Light"/>
                <a:sym typeface="Rubik-Light"/>
                <a:rtl val="0"/>
              </a:rPr>
              <a:t>ore info: gapminder.org/128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18F335D-E833-7B49-5801-908C69E191D6}"/>
              </a:ext>
            </a:extLst>
          </p:cNvPr>
          <p:cNvSpPr txBox="1"/>
          <p:nvPr/>
        </p:nvSpPr>
        <p:spPr>
          <a:xfrm>
            <a:off x="23262" y="6609510"/>
            <a:ext cx="3064309" cy="21544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sv-SE" sz="800" dirty="0">
                <a:ln/>
                <a:solidFill>
                  <a:schemeClr val="bg1">
                    <a:lumMod val="50000"/>
                  </a:schemeClr>
                </a:solidFill>
                <a:latin typeface="Rubik-Light"/>
                <a:cs typeface="Rubik-Light"/>
                <a:sym typeface="Rubik-Light"/>
                <a:rtl val="0"/>
              </a:rPr>
              <a:t>Data: </a:t>
            </a:r>
            <a:r>
              <a:rPr lang="sv-SE" sz="800" dirty="0" err="1">
                <a:ln/>
                <a:solidFill>
                  <a:schemeClr val="bg1">
                    <a:lumMod val="50000"/>
                  </a:schemeClr>
                </a:solidFill>
                <a:latin typeface="Rubik-Light"/>
                <a:cs typeface="Rubik-Light"/>
                <a:sym typeface="Rubik-Light"/>
                <a:rtl val="0"/>
              </a:rPr>
              <a:t>Living</a:t>
            </a:r>
            <a:r>
              <a:rPr lang="sv-SE" sz="800" dirty="0">
                <a:ln/>
                <a:solidFill>
                  <a:schemeClr val="bg1">
                    <a:lumMod val="50000"/>
                  </a:schemeClr>
                </a:solidFill>
                <a:latin typeface="Rubik-Light"/>
                <a:cs typeface="Rubik-Light"/>
                <a:sym typeface="Rubik-Light"/>
                <a:rtl val="0"/>
              </a:rPr>
              <a:t> Planet Index</a:t>
            </a:r>
            <a:endParaRPr lang="en-SE" sz="800" dirty="0">
              <a:ln/>
              <a:solidFill>
                <a:schemeClr val="bg1">
                  <a:lumMod val="50000"/>
                </a:schemeClr>
              </a:solidFill>
              <a:latin typeface="Rubik-Light"/>
              <a:cs typeface="Rubik-Light"/>
              <a:sym typeface="Rubik-Light"/>
              <a:rtl val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15EA9E06-0E7E-54A4-9809-B0B658A07F15}"/>
              </a:ext>
            </a:extLst>
          </p:cNvPr>
          <p:cNvSpPr txBox="1"/>
          <p:nvPr/>
        </p:nvSpPr>
        <p:spPr>
          <a:xfrm>
            <a:off x="4029501" y="524001"/>
            <a:ext cx="6884305" cy="40011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l"/>
            <a:r>
              <a:rPr lang="sv-SE" sz="2000" dirty="0" err="1">
                <a:ln/>
                <a:solidFill>
                  <a:srgbClr val="282828"/>
                </a:solidFill>
                <a:latin typeface="Rubik-Light"/>
                <a:cs typeface="Rubik-Light"/>
                <a:sym typeface="Rubik-Light"/>
                <a:rtl val="0"/>
              </a:rPr>
              <a:t>Average</a:t>
            </a:r>
            <a:r>
              <a:rPr lang="sv-SE" sz="2000" dirty="0">
                <a:ln/>
                <a:solidFill>
                  <a:srgbClr val="282828"/>
                </a:solidFill>
                <a:latin typeface="Rubik-Light"/>
                <a:cs typeface="Rubik-Light"/>
                <a:sym typeface="Rubik-Light"/>
                <a:rtl val="0"/>
              </a:rPr>
              <a:t> </a:t>
            </a:r>
            <a:r>
              <a:rPr lang="sv-SE" sz="2000" dirty="0" err="1">
                <a:ln/>
                <a:solidFill>
                  <a:srgbClr val="282828"/>
                </a:solidFill>
                <a:latin typeface="Rubik-Light"/>
                <a:cs typeface="Rubik-Light"/>
                <a:sym typeface="Rubik-Light"/>
                <a:rtl val="0"/>
              </a:rPr>
              <a:t>of</a:t>
            </a:r>
            <a:r>
              <a:rPr lang="sv-SE" sz="2000" dirty="0">
                <a:ln/>
                <a:solidFill>
                  <a:srgbClr val="282828"/>
                </a:solidFill>
                <a:latin typeface="Rubik-Light"/>
                <a:cs typeface="Rubik-Light"/>
                <a:sym typeface="Rubik-Light"/>
                <a:rtl val="0"/>
              </a:rPr>
              <a:t> 32,000 populations </a:t>
            </a:r>
            <a:r>
              <a:rPr lang="sv-SE" sz="2000" dirty="0" err="1">
                <a:ln/>
                <a:solidFill>
                  <a:srgbClr val="282828"/>
                </a:solidFill>
                <a:latin typeface="Rubik-Light"/>
                <a:cs typeface="Rubik-Light"/>
                <a:sym typeface="Rubik-Light"/>
                <a:rtl val="0"/>
              </a:rPr>
              <a:t>of</a:t>
            </a:r>
            <a:r>
              <a:rPr lang="sv-SE" sz="2000" dirty="0">
                <a:ln/>
                <a:solidFill>
                  <a:srgbClr val="282828"/>
                </a:solidFill>
                <a:latin typeface="Rubik-Light"/>
                <a:cs typeface="Rubik-Light"/>
                <a:sym typeface="Rubik-Light"/>
                <a:rtl val="0"/>
              </a:rPr>
              <a:t> species </a:t>
            </a:r>
            <a:r>
              <a:rPr lang="sv-SE" sz="2000" dirty="0" err="1">
                <a:ln/>
                <a:solidFill>
                  <a:srgbClr val="282828"/>
                </a:solidFill>
                <a:latin typeface="Rubik-Light"/>
                <a:cs typeface="Rubik-Light"/>
                <a:sym typeface="Rubik-Light"/>
                <a:rtl val="0"/>
              </a:rPr>
              <a:t>with</a:t>
            </a:r>
            <a:r>
              <a:rPr lang="sv-SE" sz="2000" dirty="0">
                <a:ln/>
                <a:solidFill>
                  <a:srgbClr val="282828"/>
                </a:solidFill>
                <a:latin typeface="Rubik-Light"/>
                <a:cs typeface="Rubik-Light"/>
                <a:sym typeface="Rubik-Light"/>
                <a:rtl val="0"/>
              </a:rPr>
              <a:t> </a:t>
            </a:r>
            <a:r>
              <a:rPr lang="sv-SE" sz="2000" dirty="0" err="1">
                <a:ln/>
                <a:solidFill>
                  <a:srgbClr val="282828"/>
                </a:solidFill>
                <a:latin typeface="Rubik-Light"/>
                <a:cs typeface="Rubik-Light"/>
                <a:sym typeface="Rubik-Light"/>
                <a:rtl val="0"/>
              </a:rPr>
              <a:t>skeletons</a:t>
            </a:r>
            <a:endParaRPr lang="en-US" sz="2000" dirty="0"/>
          </a:p>
        </p:txBody>
      </p:sp>
      <p:sp>
        <p:nvSpPr>
          <p:cNvPr id="9" name="Freeform 8">
            <a:extLst>
              <a:ext uri="{FF2B5EF4-FFF2-40B4-BE49-F238E27FC236}">
                <a16:creationId xmlns:a16="http://schemas.microsoft.com/office/drawing/2014/main" id="{45134476-C57A-0146-BA03-915454890008}"/>
              </a:ext>
            </a:extLst>
          </p:cNvPr>
          <p:cNvSpPr/>
          <p:nvPr/>
        </p:nvSpPr>
        <p:spPr>
          <a:xfrm>
            <a:off x="883403" y="939192"/>
            <a:ext cx="9937462" cy="3316638"/>
          </a:xfrm>
          <a:custGeom>
            <a:avLst/>
            <a:gdLst>
              <a:gd name="connsiteX0" fmla="*/ 5 w 6127847"/>
              <a:gd name="connsiteY0" fmla="*/ 50 h 3205293"/>
              <a:gd name="connsiteX1" fmla="*/ 127581 w 6127847"/>
              <a:gd name="connsiteY1" fmla="*/ 32103 h 3205293"/>
              <a:gd name="connsiteX2" fmla="*/ 255158 w 6127847"/>
              <a:gd name="connsiteY2" fmla="*/ 64156 h 3205293"/>
              <a:gd name="connsiteX3" fmla="*/ 383083 w 6127847"/>
              <a:gd name="connsiteY3" fmla="*/ 96209 h 3205293"/>
              <a:gd name="connsiteX4" fmla="*/ 510659 w 6127847"/>
              <a:gd name="connsiteY4" fmla="*/ 160315 h 3205293"/>
              <a:gd name="connsiteX5" fmla="*/ 638236 w 6127847"/>
              <a:gd name="connsiteY5" fmla="*/ 192368 h 3205293"/>
              <a:gd name="connsiteX6" fmla="*/ 765811 w 6127847"/>
              <a:gd name="connsiteY6" fmla="*/ 288526 h 3205293"/>
              <a:gd name="connsiteX7" fmla="*/ 893736 w 6127847"/>
              <a:gd name="connsiteY7" fmla="*/ 352632 h 3205293"/>
              <a:gd name="connsiteX8" fmla="*/ 1021310 w 6127847"/>
              <a:gd name="connsiteY8" fmla="*/ 448791 h 3205293"/>
              <a:gd name="connsiteX9" fmla="*/ 1148891 w 6127847"/>
              <a:gd name="connsiteY9" fmla="*/ 544950 h 3205293"/>
              <a:gd name="connsiteX10" fmla="*/ 1276462 w 6127847"/>
              <a:gd name="connsiteY10" fmla="*/ 577003 h 3205293"/>
              <a:gd name="connsiteX11" fmla="*/ 1404395 w 6127847"/>
              <a:gd name="connsiteY11" fmla="*/ 641109 h 3205293"/>
              <a:gd name="connsiteX12" fmla="*/ 1531967 w 6127847"/>
              <a:gd name="connsiteY12" fmla="*/ 737267 h 3205293"/>
              <a:gd name="connsiteX13" fmla="*/ 1659538 w 6127847"/>
              <a:gd name="connsiteY13" fmla="*/ 801373 h 3205293"/>
              <a:gd name="connsiteX14" fmla="*/ 1787119 w 6127847"/>
              <a:gd name="connsiteY14" fmla="*/ 897532 h 3205293"/>
              <a:gd name="connsiteX15" fmla="*/ 1915043 w 6127847"/>
              <a:gd name="connsiteY15" fmla="*/ 961638 h 3205293"/>
              <a:gd name="connsiteX16" fmla="*/ 2042624 w 6127847"/>
              <a:gd name="connsiteY16" fmla="*/ 1025744 h 3205293"/>
              <a:gd name="connsiteX17" fmla="*/ 2170196 w 6127847"/>
              <a:gd name="connsiteY17" fmla="*/ 1089850 h 3205293"/>
              <a:gd name="connsiteX18" fmla="*/ 2297776 w 6127847"/>
              <a:gd name="connsiteY18" fmla="*/ 1121903 h 3205293"/>
              <a:gd name="connsiteX19" fmla="*/ 2425700 w 6127847"/>
              <a:gd name="connsiteY19" fmla="*/ 1153956 h 3205293"/>
              <a:gd name="connsiteX20" fmla="*/ 2553272 w 6127847"/>
              <a:gd name="connsiteY20" fmla="*/ 1186009 h 3205293"/>
              <a:gd name="connsiteX21" fmla="*/ 2680853 w 6127847"/>
              <a:gd name="connsiteY21" fmla="*/ 1218061 h 3205293"/>
              <a:gd name="connsiteX22" fmla="*/ 2808424 w 6127847"/>
              <a:gd name="connsiteY22" fmla="*/ 1282167 h 3205293"/>
              <a:gd name="connsiteX23" fmla="*/ 2936357 w 6127847"/>
              <a:gd name="connsiteY23" fmla="*/ 1346273 h 3205293"/>
              <a:gd name="connsiteX24" fmla="*/ 3063929 w 6127847"/>
              <a:gd name="connsiteY24" fmla="*/ 1410379 h 3205293"/>
              <a:gd name="connsiteX25" fmla="*/ 3191500 w 6127847"/>
              <a:gd name="connsiteY25" fmla="*/ 1474485 h 3205293"/>
              <a:gd name="connsiteX26" fmla="*/ 3319081 w 6127847"/>
              <a:gd name="connsiteY26" fmla="*/ 1506538 h 3205293"/>
              <a:gd name="connsiteX27" fmla="*/ 3447005 w 6127847"/>
              <a:gd name="connsiteY27" fmla="*/ 1538591 h 3205293"/>
              <a:gd name="connsiteX28" fmla="*/ 3574586 w 6127847"/>
              <a:gd name="connsiteY28" fmla="*/ 1602697 h 3205293"/>
              <a:gd name="connsiteX29" fmla="*/ 3702157 w 6127847"/>
              <a:gd name="connsiteY29" fmla="*/ 1634749 h 3205293"/>
              <a:gd name="connsiteX30" fmla="*/ 3829738 w 6127847"/>
              <a:gd name="connsiteY30" fmla="*/ 1698855 h 3205293"/>
              <a:gd name="connsiteX31" fmla="*/ 3957662 w 6127847"/>
              <a:gd name="connsiteY31" fmla="*/ 1730908 h 3205293"/>
              <a:gd name="connsiteX32" fmla="*/ 4085233 w 6127847"/>
              <a:gd name="connsiteY32" fmla="*/ 1795014 h 3205293"/>
              <a:gd name="connsiteX33" fmla="*/ 4212814 w 6127847"/>
              <a:gd name="connsiteY33" fmla="*/ 1795014 h 3205293"/>
              <a:gd name="connsiteX34" fmla="*/ 4340386 w 6127847"/>
              <a:gd name="connsiteY34" fmla="*/ 1827067 h 3205293"/>
              <a:gd name="connsiteX35" fmla="*/ 4468319 w 6127847"/>
              <a:gd name="connsiteY35" fmla="*/ 1859120 h 3205293"/>
              <a:gd name="connsiteX36" fmla="*/ 4595891 w 6127847"/>
              <a:gd name="connsiteY36" fmla="*/ 1891173 h 3205293"/>
              <a:gd name="connsiteX37" fmla="*/ 4723462 w 6127847"/>
              <a:gd name="connsiteY37" fmla="*/ 1923226 h 3205293"/>
              <a:gd name="connsiteX38" fmla="*/ 4851043 w 6127847"/>
              <a:gd name="connsiteY38" fmla="*/ 1955279 h 3205293"/>
              <a:gd name="connsiteX39" fmla="*/ 4978966 w 6127847"/>
              <a:gd name="connsiteY39" fmla="*/ 2019385 h 3205293"/>
              <a:gd name="connsiteX40" fmla="*/ 5106548 w 6127847"/>
              <a:gd name="connsiteY40" fmla="*/ 2083491 h 3205293"/>
              <a:gd name="connsiteX41" fmla="*/ 5234119 w 6127847"/>
              <a:gd name="connsiteY41" fmla="*/ 2147596 h 3205293"/>
              <a:gd name="connsiteX42" fmla="*/ 5361700 w 6127847"/>
              <a:gd name="connsiteY42" fmla="*/ 2179649 h 3205293"/>
              <a:gd name="connsiteX43" fmla="*/ 5489624 w 6127847"/>
              <a:gd name="connsiteY43" fmla="*/ 2179649 h 3205293"/>
              <a:gd name="connsiteX44" fmla="*/ 5617195 w 6127847"/>
              <a:gd name="connsiteY44" fmla="*/ 2179649 h 3205293"/>
              <a:gd name="connsiteX45" fmla="*/ 5744777 w 6127847"/>
              <a:gd name="connsiteY45" fmla="*/ 2179649 h 3205293"/>
              <a:gd name="connsiteX46" fmla="*/ 5872348 w 6127847"/>
              <a:gd name="connsiteY46" fmla="*/ 2211702 h 3205293"/>
              <a:gd name="connsiteX47" fmla="*/ 6000281 w 6127847"/>
              <a:gd name="connsiteY47" fmla="*/ 2211702 h 3205293"/>
              <a:gd name="connsiteX48" fmla="*/ 6127852 w 6127847"/>
              <a:gd name="connsiteY48" fmla="*/ 2211702 h 3205293"/>
              <a:gd name="connsiteX49" fmla="*/ 6127852 w 6127847"/>
              <a:gd name="connsiteY49" fmla="*/ 3205343 h 3205293"/>
              <a:gd name="connsiteX50" fmla="*/ 6000281 w 6127847"/>
              <a:gd name="connsiteY50" fmla="*/ 3205343 h 3205293"/>
              <a:gd name="connsiteX51" fmla="*/ 5872348 w 6127847"/>
              <a:gd name="connsiteY51" fmla="*/ 3205343 h 3205293"/>
              <a:gd name="connsiteX52" fmla="*/ 5744777 w 6127847"/>
              <a:gd name="connsiteY52" fmla="*/ 3205343 h 3205293"/>
              <a:gd name="connsiteX53" fmla="*/ 5617195 w 6127847"/>
              <a:gd name="connsiteY53" fmla="*/ 3205343 h 3205293"/>
              <a:gd name="connsiteX54" fmla="*/ 5489624 w 6127847"/>
              <a:gd name="connsiteY54" fmla="*/ 3205343 h 3205293"/>
              <a:gd name="connsiteX55" fmla="*/ 5361700 w 6127847"/>
              <a:gd name="connsiteY55" fmla="*/ 3205343 h 3205293"/>
              <a:gd name="connsiteX56" fmla="*/ 5234119 w 6127847"/>
              <a:gd name="connsiteY56" fmla="*/ 3205343 h 3205293"/>
              <a:gd name="connsiteX57" fmla="*/ 5106548 w 6127847"/>
              <a:gd name="connsiteY57" fmla="*/ 3205343 h 3205293"/>
              <a:gd name="connsiteX58" fmla="*/ 4978966 w 6127847"/>
              <a:gd name="connsiteY58" fmla="*/ 3205343 h 3205293"/>
              <a:gd name="connsiteX59" fmla="*/ 4851043 w 6127847"/>
              <a:gd name="connsiteY59" fmla="*/ 3205343 h 3205293"/>
              <a:gd name="connsiteX60" fmla="*/ 4723462 w 6127847"/>
              <a:gd name="connsiteY60" fmla="*/ 3205343 h 3205293"/>
              <a:gd name="connsiteX61" fmla="*/ 4595891 w 6127847"/>
              <a:gd name="connsiteY61" fmla="*/ 3205343 h 3205293"/>
              <a:gd name="connsiteX62" fmla="*/ 4468319 w 6127847"/>
              <a:gd name="connsiteY62" fmla="*/ 3205343 h 3205293"/>
              <a:gd name="connsiteX63" fmla="*/ 4340386 w 6127847"/>
              <a:gd name="connsiteY63" fmla="*/ 3205343 h 3205293"/>
              <a:gd name="connsiteX64" fmla="*/ 4212814 w 6127847"/>
              <a:gd name="connsiteY64" fmla="*/ 3205343 h 3205293"/>
              <a:gd name="connsiteX65" fmla="*/ 4085233 w 6127847"/>
              <a:gd name="connsiteY65" fmla="*/ 3205343 h 3205293"/>
              <a:gd name="connsiteX66" fmla="*/ 3957662 w 6127847"/>
              <a:gd name="connsiteY66" fmla="*/ 3205343 h 3205293"/>
              <a:gd name="connsiteX67" fmla="*/ 3829738 w 6127847"/>
              <a:gd name="connsiteY67" fmla="*/ 3205343 h 3205293"/>
              <a:gd name="connsiteX68" fmla="*/ 3702157 w 6127847"/>
              <a:gd name="connsiteY68" fmla="*/ 3205343 h 3205293"/>
              <a:gd name="connsiteX69" fmla="*/ 3574586 w 6127847"/>
              <a:gd name="connsiteY69" fmla="*/ 3205343 h 3205293"/>
              <a:gd name="connsiteX70" fmla="*/ 3447005 w 6127847"/>
              <a:gd name="connsiteY70" fmla="*/ 3205343 h 3205293"/>
              <a:gd name="connsiteX71" fmla="*/ 3319081 w 6127847"/>
              <a:gd name="connsiteY71" fmla="*/ 3205343 h 3205293"/>
              <a:gd name="connsiteX72" fmla="*/ 3191500 w 6127847"/>
              <a:gd name="connsiteY72" fmla="*/ 3205343 h 3205293"/>
              <a:gd name="connsiteX73" fmla="*/ 3063929 w 6127847"/>
              <a:gd name="connsiteY73" fmla="*/ 3205343 h 3205293"/>
              <a:gd name="connsiteX74" fmla="*/ 2936357 w 6127847"/>
              <a:gd name="connsiteY74" fmla="*/ 3205343 h 3205293"/>
              <a:gd name="connsiteX75" fmla="*/ 2808424 w 6127847"/>
              <a:gd name="connsiteY75" fmla="*/ 3205343 h 3205293"/>
              <a:gd name="connsiteX76" fmla="*/ 2680853 w 6127847"/>
              <a:gd name="connsiteY76" fmla="*/ 3205343 h 3205293"/>
              <a:gd name="connsiteX77" fmla="*/ 2553272 w 6127847"/>
              <a:gd name="connsiteY77" fmla="*/ 3205343 h 3205293"/>
              <a:gd name="connsiteX78" fmla="*/ 2425700 w 6127847"/>
              <a:gd name="connsiteY78" fmla="*/ 3205343 h 3205293"/>
              <a:gd name="connsiteX79" fmla="*/ 2297776 w 6127847"/>
              <a:gd name="connsiteY79" fmla="*/ 3205343 h 3205293"/>
              <a:gd name="connsiteX80" fmla="*/ 2170196 w 6127847"/>
              <a:gd name="connsiteY80" fmla="*/ 3205343 h 3205293"/>
              <a:gd name="connsiteX81" fmla="*/ 2042624 w 6127847"/>
              <a:gd name="connsiteY81" fmla="*/ 3205343 h 3205293"/>
              <a:gd name="connsiteX82" fmla="*/ 1915043 w 6127847"/>
              <a:gd name="connsiteY82" fmla="*/ 3205343 h 3205293"/>
              <a:gd name="connsiteX83" fmla="*/ 1787119 w 6127847"/>
              <a:gd name="connsiteY83" fmla="*/ 3205343 h 3205293"/>
              <a:gd name="connsiteX84" fmla="*/ 1659538 w 6127847"/>
              <a:gd name="connsiteY84" fmla="*/ 3205343 h 3205293"/>
              <a:gd name="connsiteX85" fmla="*/ 1531967 w 6127847"/>
              <a:gd name="connsiteY85" fmla="*/ 3205343 h 3205293"/>
              <a:gd name="connsiteX86" fmla="*/ 1404395 w 6127847"/>
              <a:gd name="connsiteY86" fmla="*/ 3205343 h 3205293"/>
              <a:gd name="connsiteX87" fmla="*/ 1276462 w 6127847"/>
              <a:gd name="connsiteY87" fmla="*/ 3205343 h 3205293"/>
              <a:gd name="connsiteX88" fmla="*/ 1148891 w 6127847"/>
              <a:gd name="connsiteY88" fmla="*/ 3205343 h 3205293"/>
              <a:gd name="connsiteX89" fmla="*/ 1021310 w 6127847"/>
              <a:gd name="connsiteY89" fmla="*/ 3205343 h 3205293"/>
              <a:gd name="connsiteX90" fmla="*/ 893736 w 6127847"/>
              <a:gd name="connsiteY90" fmla="*/ 3205343 h 3205293"/>
              <a:gd name="connsiteX91" fmla="*/ 765811 w 6127847"/>
              <a:gd name="connsiteY91" fmla="*/ 3205343 h 3205293"/>
              <a:gd name="connsiteX92" fmla="*/ 638236 w 6127847"/>
              <a:gd name="connsiteY92" fmla="*/ 3205343 h 3205293"/>
              <a:gd name="connsiteX93" fmla="*/ 510659 w 6127847"/>
              <a:gd name="connsiteY93" fmla="*/ 3205343 h 3205293"/>
              <a:gd name="connsiteX94" fmla="*/ 383083 w 6127847"/>
              <a:gd name="connsiteY94" fmla="*/ 3205343 h 3205293"/>
              <a:gd name="connsiteX95" fmla="*/ 255158 w 6127847"/>
              <a:gd name="connsiteY95" fmla="*/ 3205343 h 3205293"/>
              <a:gd name="connsiteX96" fmla="*/ 127581 w 6127847"/>
              <a:gd name="connsiteY96" fmla="*/ 3205343 h 3205293"/>
              <a:gd name="connsiteX97" fmla="*/ 5 w 6127847"/>
              <a:gd name="connsiteY97" fmla="*/ 3205343 h 3205293"/>
              <a:gd name="connsiteX0" fmla="*/ 0 w 6127847"/>
              <a:gd name="connsiteY0" fmla="*/ 294727 h 3500020"/>
              <a:gd name="connsiteX1" fmla="*/ 127576 w 6127847"/>
              <a:gd name="connsiteY1" fmla="*/ 326780 h 3500020"/>
              <a:gd name="connsiteX2" fmla="*/ 255153 w 6127847"/>
              <a:gd name="connsiteY2" fmla="*/ 358833 h 3500020"/>
              <a:gd name="connsiteX3" fmla="*/ 383078 w 6127847"/>
              <a:gd name="connsiteY3" fmla="*/ 390886 h 3500020"/>
              <a:gd name="connsiteX4" fmla="*/ 510654 w 6127847"/>
              <a:gd name="connsiteY4" fmla="*/ 454992 h 3500020"/>
              <a:gd name="connsiteX5" fmla="*/ 638231 w 6127847"/>
              <a:gd name="connsiteY5" fmla="*/ 487045 h 3500020"/>
              <a:gd name="connsiteX6" fmla="*/ 765806 w 6127847"/>
              <a:gd name="connsiteY6" fmla="*/ 583203 h 3500020"/>
              <a:gd name="connsiteX7" fmla="*/ 893731 w 6127847"/>
              <a:gd name="connsiteY7" fmla="*/ 647309 h 3500020"/>
              <a:gd name="connsiteX8" fmla="*/ 1021305 w 6127847"/>
              <a:gd name="connsiteY8" fmla="*/ 743468 h 3500020"/>
              <a:gd name="connsiteX9" fmla="*/ 1148886 w 6127847"/>
              <a:gd name="connsiteY9" fmla="*/ 839627 h 3500020"/>
              <a:gd name="connsiteX10" fmla="*/ 1276457 w 6127847"/>
              <a:gd name="connsiteY10" fmla="*/ 871680 h 3500020"/>
              <a:gd name="connsiteX11" fmla="*/ 1404390 w 6127847"/>
              <a:gd name="connsiteY11" fmla="*/ 935786 h 3500020"/>
              <a:gd name="connsiteX12" fmla="*/ 1531962 w 6127847"/>
              <a:gd name="connsiteY12" fmla="*/ 1031944 h 3500020"/>
              <a:gd name="connsiteX13" fmla="*/ 1659533 w 6127847"/>
              <a:gd name="connsiteY13" fmla="*/ 1096050 h 3500020"/>
              <a:gd name="connsiteX14" fmla="*/ 1787114 w 6127847"/>
              <a:gd name="connsiteY14" fmla="*/ 1192209 h 3500020"/>
              <a:gd name="connsiteX15" fmla="*/ 1915038 w 6127847"/>
              <a:gd name="connsiteY15" fmla="*/ 1256315 h 3500020"/>
              <a:gd name="connsiteX16" fmla="*/ 2042619 w 6127847"/>
              <a:gd name="connsiteY16" fmla="*/ 1320421 h 3500020"/>
              <a:gd name="connsiteX17" fmla="*/ 2170191 w 6127847"/>
              <a:gd name="connsiteY17" fmla="*/ 1384527 h 3500020"/>
              <a:gd name="connsiteX18" fmla="*/ 2297771 w 6127847"/>
              <a:gd name="connsiteY18" fmla="*/ 1416580 h 3500020"/>
              <a:gd name="connsiteX19" fmla="*/ 2425695 w 6127847"/>
              <a:gd name="connsiteY19" fmla="*/ 1448633 h 3500020"/>
              <a:gd name="connsiteX20" fmla="*/ 2553267 w 6127847"/>
              <a:gd name="connsiteY20" fmla="*/ 1480686 h 3500020"/>
              <a:gd name="connsiteX21" fmla="*/ 2680848 w 6127847"/>
              <a:gd name="connsiteY21" fmla="*/ 1512738 h 3500020"/>
              <a:gd name="connsiteX22" fmla="*/ 2808419 w 6127847"/>
              <a:gd name="connsiteY22" fmla="*/ 1576844 h 3500020"/>
              <a:gd name="connsiteX23" fmla="*/ 2936352 w 6127847"/>
              <a:gd name="connsiteY23" fmla="*/ 1640950 h 3500020"/>
              <a:gd name="connsiteX24" fmla="*/ 3063924 w 6127847"/>
              <a:gd name="connsiteY24" fmla="*/ 1705056 h 3500020"/>
              <a:gd name="connsiteX25" fmla="*/ 3191495 w 6127847"/>
              <a:gd name="connsiteY25" fmla="*/ 1769162 h 3500020"/>
              <a:gd name="connsiteX26" fmla="*/ 3319076 w 6127847"/>
              <a:gd name="connsiteY26" fmla="*/ 1801215 h 3500020"/>
              <a:gd name="connsiteX27" fmla="*/ 3447000 w 6127847"/>
              <a:gd name="connsiteY27" fmla="*/ 1833268 h 3500020"/>
              <a:gd name="connsiteX28" fmla="*/ 3574581 w 6127847"/>
              <a:gd name="connsiteY28" fmla="*/ 1897374 h 3500020"/>
              <a:gd name="connsiteX29" fmla="*/ 3702152 w 6127847"/>
              <a:gd name="connsiteY29" fmla="*/ 1929426 h 3500020"/>
              <a:gd name="connsiteX30" fmla="*/ 3829733 w 6127847"/>
              <a:gd name="connsiteY30" fmla="*/ 1993532 h 3500020"/>
              <a:gd name="connsiteX31" fmla="*/ 3957657 w 6127847"/>
              <a:gd name="connsiteY31" fmla="*/ 2025585 h 3500020"/>
              <a:gd name="connsiteX32" fmla="*/ 4085228 w 6127847"/>
              <a:gd name="connsiteY32" fmla="*/ 2089691 h 3500020"/>
              <a:gd name="connsiteX33" fmla="*/ 4212809 w 6127847"/>
              <a:gd name="connsiteY33" fmla="*/ 2089691 h 3500020"/>
              <a:gd name="connsiteX34" fmla="*/ 4340381 w 6127847"/>
              <a:gd name="connsiteY34" fmla="*/ 2121744 h 3500020"/>
              <a:gd name="connsiteX35" fmla="*/ 4468314 w 6127847"/>
              <a:gd name="connsiteY35" fmla="*/ 2153797 h 3500020"/>
              <a:gd name="connsiteX36" fmla="*/ 4595886 w 6127847"/>
              <a:gd name="connsiteY36" fmla="*/ 2185850 h 3500020"/>
              <a:gd name="connsiteX37" fmla="*/ 4723457 w 6127847"/>
              <a:gd name="connsiteY37" fmla="*/ 2217903 h 3500020"/>
              <a:gd name="connsiteX38" fmla="*/ 4851038 w 6127847"/>
              <a:gd name="connsiteY38" fmla="*/ 2249956 h 3500020"/>
              <a:gd name="connsiteX39" fmla="*/ 4978961 w 6127847"/>
              <a:gd name="connsiteY39" fmla="*/ 2314062 h 3500020"/>
              <a:gd name="connsiteX40" fmla="*/ 5106543 w 6127847"/>
              <a:gd name="connsiteY40" fmla="*/ 2378168 h 3500020"/>
              <a:gd name="connsiteX41" fmla="*/ 5234114 w 6127847"/>
              <a:gd name="connsiteY41" fmla="*/ 2442273 h 3500020"/>
              <a:gd name="connsiteX42" fmla="*/ 5361695 w 6127847"/>
              <a:gd name="connsiteY42" fmla="*/ 2474326 h 3500020"/>
              <a:gd name="connsiteX43" fmla="*/ 5489619 w 6127847"/>
              <a:gd name="connsiteY43" fmla="*/ 2474326 h 3500020"/>
              <a:gd name="connsiteX44" fmla="*/ 5617190 w 6127847"/>
              <a:gd name="connsiteY44" fmla="*/ 2474326 h 3500020"/>
              <a:gd name="connsiteX45" fmla="*/ 5744772 w 6127847"/>
              <a:gd name="connsiteY45" fmla="*/ 2474326 h 3500020"/>
              <a:gd name="connsiteX46" fmla="*/ 5872343 w 6127847"/>
              <a:gd name="connsiteY46" fmla="*/ 2506379 h 3500020"/>
              <a:gd name="connsiteX47" fmla="*/ 6000276 w 6127847"/>
              <a:gd name="connsiteY47" fmla="*/ 2506379 h 3500020"/>
              <a:gd name="connsiteX48" fmla="*/ 6127847 w 6127847"/>
              <a:gd name="connsiteY48" fmla="*/ 2506379 h 3500020"/>
              <a:gd name="connsiteX49" fmla="*/ 6127847 w 6127847"/>
              <a:gd name="connsiteY49" fmla="*/ 3500020 h 3500020"/>
              <a:gd name="connsiteX50" fmla="*/ 6000276 w 6127847"/>
              <a:gd name="connsiteY50" fmla="*/ 3500020 h 3500020"/>
              <a:gd name="connsiteX51" fmla="*/ 5872343 w 6127847"/>
              <a:gd name="connsiteY51" fmla="*/ 3500020 h 3500020"/>
              <a:gd name="connsiteX52" fmla="*/ 5744772 w 6127847"/>
              <a:gd name="connsiteY52" fmla="*/ 3500020 h 3500020"/>
              <a:gd name="connsiteX53" fmla="*/ 5617190 w 6127847"/>
              <a:gd name="connsiteY53" fmla="*/ 3500020 h 3500020"/>
              <a:gd name="connsiteX54" fmla="*/ 5489619 w 6127847"/>
              <a:gd name="connsiteY54" fmla="*/ 3500020 h 3500020"/>
              <a:gd name="connsiteX55" fmla="*/ 5361695 w 6127847"/>
              <a:gd name="connsiteY55" fmla="*/ 3500020 h 3500020"/>
              <a:gd name="connsiteX56" fmla="*/ 5234114 w 6127847"/>
              <a:gd name="connsiteY56" fmla="*/ 3500020 h 3500020"/>
              <a:gd name="connsiteX57" fmla="*/ 5106543 w 6127847"/>
              <a:gd name="connsiteY57" fmla="*/ 3500020 h 3500020"/>
              <a:gd name="connsiteX58" fmla="*/ 4978961 w 6127847"/>
              <a:gd name="connsiteY58" fmla="*/ 3500020 h 3500020"/>
              <a:gd name="connsiteX59" fmla="*/ 4851038 w 6127847"/>
              <a:gd name="connsiteY59" fmla="*/ 3500020 h 3500020"/>
              <a:gd name="connsiteX60" fmla="*/ 4723457 w 6127847"/>
              <a:gd name="connsiteY60" fmla="*/ 3500020 h 3500020"/>
              <a:gd name="connsiteX61" fmla="*/ 4595886 w 6127847"/>
              <a:gd name="connsiteY61" fmla="*/ 3500020 h 3500020"/>
              <a:gd name="connsiteX62" fmla="*/ 4468314 w 6127847"/>
              <a:gd name="connsiteY62" fmla="*/ 3500020 h 3500020"/>
              <a:gd name="connsiteX63" fmla="*/ 4340381 w 6127847"/>
              <a:gd name="connsiteY63" fmla="*/ 3500020 h 3500020"/>
              <a:gd name="connsiteX64" fmla="*/ 4212809 w 6127847"/>
              <a:gd name="connsiteY64" fmla="*/ 3500020 h 3500020"/>
              <a:gd name="connsiteX65" fmla="*/ 4085228 w 6127847"/>
              <a:gd name="connsiteY65" fmla="*/ 3500020 h 3500020"/>
              <a:gd name="connsiteX66" fmla="*/ 3957657 w 6127847"/>
              <a:gd name="connsiteY66" fmla="*/ 3500020 h 3500020"/>
              <a:gd name="connsiteX67" fmla="*/ 3829733 w 6127847"/>
              <a:gd name="connsiteY67" fmla="*/ 3500020 h 3500020"/>
              <a:gd name="connsiteX68" fmla="*/ 3702152 w 6127847"/>
              <a:gd name="connsiteY68" fmla="*/ 3500020 h 3500020"/>
              <a:gd name="connsiteX69" fmla="*/ 3574581 w 6127847"/>
              <a:gd name="connsiteY69" fmla="*/ 3500020 h 3500020"/>
              <a:gd name="connsiteX70" fmla="*/ 3447000 w 6127847"/>
              <a:gd name="connsiteY70" fmla="*/ 3500020 h 3500020"/>
              <a:gd name="connsiteX71" fmla="*/ 3319076 w 6127847"/>
              <a:gd name="connsiteY71" fmla="*/ 3500020 h 3500020"/>
              <a:gd name="connsiteX72" fmla="*/ 3191495 w 6127847"/>
              <a:gd name="connsiteY72" fmla="*/ 3500020 h 3500020"/>
              <a:gd name="connsiteX73" fmla="*/ 3063924 w 6127847"/>
              <a:gd name="connsiteY73" fmla="*/ 3500020 h 3500020"/>
              <a:gd name="connsiteX74" fmla="*/ 2936352 w 6127847"/>
              <a:gd name="connsiteY74" fmla="*/ 3500020 h 3500020"/>
              <a:gd name="connsiteX75" fmla="*/ 2808419 w 6127847"/>
              <a:gd name="connsiteY75" fmla="*/ 3500020 h 3500020"/>
              <a:gd name="connsiteX76" fmla="*/ 2680848 w 6127847"/>
              <a:gd name="connsiteY76" fmla="*/ 3500020 h 3500020"/>
              <a:gd name="connsiteX77" fmla="*/ 2553267 w 6127847"/>
              <a:gd name="connsiteY77" fmla="*/ 3500020 h 3500020"/>
              <a:gd name="connsiteX78" fmla="*/ 2425695 w 6127847"/>
              <a:gd name="connsiteY78" fmla="*/ 3500020 h 3500020"/>
              <a:gd name="connsiteX79" fmla="*/ 2297771 w 6127847"/>
              <a:gd name="connsiteY79" fmla="*/ 3500020 h 3500020"/>
              <a:gd name="connsiteX80" fmla="*/ 2170191 w 6127847"/>
              <a:gd name="connsiteY80" fmla="*/ 3500020 h 3500020"/>
              <a:gd name="connsiteX81" fmla="*/ 2042619 w 6127847"/>
              <a:gd name="connsiteY81" fmla="*/ 3500020 h 3500020"/>
              <a:gd name="connsiteX82" fmla="*/ 1915038 w 6127847"/>
              <a:gd name="connsiteY82" fmla="*/ 3500020 h 3500020"/>
              <a:gd name="connsiteX83" fmla="*/ 1787114 w 6127847"/>
              <a:gd name="connsiteY83" fmla="*/ 3500020 h 3500020"/>
              <a:gd name="connsiteX84" fmla="*/ 1659533 w 6127847"/>
              <a:gd name="connsiteY84" fmla="*/ 3500020 h 3500020"/>
              <a:gd name="connsiteX85" fmla="*/ 1531962 w 6127847"/>
              <a:gd name="connsiteY85" fmla="*/ 3500020 h 3500020"/>
              <a:gd name="connsiteX86" fmla="*/ 1404390 w 6127847"/>
              <a:gd name="connsiteY86" fmla="*/ 3500020 h 3500020"/>
              <a:gd name="connsiteX87" fmla="*/ 1276457 w 6127847"/>
              <a:gd name="connsiteY87" fmla="*/ 3500020 h 3500020"/>
              <a:gd name="connsiteX88" fmla="*/ 1148886 w 6127847"/>
              <a:gd name="connsiteY88" fmla="*/ 3500020 h 3500020"/>
              <a:gd name="connsiteX89" fmla="*/ 1021305 w 6127847"/>
              <a:gd name="connsiteY89" fmla="*/ 3500020 h 3500020"/>
              <a:gd name="connsiteX90" fmla="*/ 893731 w 6127847"/>
              <a:gd name="connsiteY90" fmla="*/ 3500020 h 3500020"/>
              <a:gd name="connsiteX91" fmla="*/ 765806 w 6127847"/>
              <a:gd name="connsiteY91" fmla="*/ 3500020 h 3500020"/>
              <a:gd name="connsiteX92" fmla="*/ 638231 w 6127847"/>
              <a:gd name="connsiteY92" fmla="*/ 3500020 h 3500020"/>
              <a:gd name="connsiteX93" fmla="*/ 510654 w 6127847"/>
              <a:gd name="connsiteY93" fmla="*/ 3500020 h 3500020"/>
              <a:gd name="connsiteX94" fmla="*/ 383078 w 6127847"/>
              <a:gd name="connsiteY94" fmla="*/ 3500020 h 3500020"/>
              <a:gd name="connsiteX95" fmla="*/ 255153 w 6127847"/>
              <a:gd name="connsiteY95" fmla="*/ 3500020 h 3500020"/>
              <a:gd name="connsiteX96" fmla="*/ 127576 w 6127847"/>
              <a:gd name="connsiteY96" fmla="*/ 3500020 h 3500020"/>
              <a:gd name="connsiteX97" fmla="*/ 6102276 w 6127847"/>
              <a:gd name="connsiteY97" fmla="*/ 310224 h 3500020"/>
              <a:gd name="connsiteX98" fmla="*/ 0 w 6127847"/>
              <a:gd name="connsiteY98" fmla="*/ 294727 h 3500020"/>
              <a:gd name="connsiteX0" fmla="*/ 0 w 6127847"/>
              <a:gd name="connsiteY0" fmla="*/ 226651 h 3431944"/>
              <a:gd name="connsiteX1" fmla="*/ 127576 w 6127847"/>
              <a:gd name="connsiteY1" fmla="*/ 258704 h 3431944"/>
              <a:gd name="connsiteX2" fmla="*/ 255153 w 6127847"/>
              <a:gd name="connsiteY2" fmla="*/ 290757 h 3431944"/>
              <a:gd name="connsiteX3" fmla="*/ 383078 w 6127847"/>
              <a:gd name="connsiteY3" fmla="*/ 322810 h 3431944"/>
              <a:gd name="connsiteX4" fmla="*/ 510654 w 6127847"/>
              <a:gd name="connsiteY4" fmla="*/ 386916 h 3431944"/>
              <a:gd name="connsiteX5" fmla="*/ 638231 w 6127847"/>
              <a:gd name="connsiteY5" fmla="*/ 418969 h 3431944"/>
              <a:gd name="connsiteX6" fmla="*/ 765806 w 6127847"/>
              <a:gd name="connsiteY6" fmla="*/ 515127 h 3431944"/>
              <a:gd name="connsiteX7" fmla="*/ 893731 w 6127847"/>
              <a:gd name="connsiteY7" fmla="*/ 579233 h 3431944"/>
              <a:gd name="connsiteX8" fmla="*/ 1021305 w 6127847"/>
              <a:gd name="connsiteY8" fmla="*/ 675392 h 3431944"/>
              <a:gd name="connsiteX9" fmla="*/ 1148886 w 6127847"/>
              <a:gd name="connsiteY9" fmla="*/ 771551 h 3431944"/>
              <a:gd name="connsiteX10" fmla="*/ 1276457 w 6127847"/>
              <a:gd name="connsiteY10" fmla="*/ 803604 h 3431944"/>
              <a:gd name="connsiteX11" fmla="*/ 1404390 w 6127847"/>
              <a:gd name="connsiteY11" fmla="*/ 867710 h 3431944"/>
              <a:gd name="connsiteX12" fmla="*/ 1531962 w 6127847"/>
              <a:gd name="connsiteY12" fmla="*/ 963868 h 3431944"/>
              <a:gd name="connsiteX13" fmla="*/ 1659533 w 6127847"/>
              <a:gd name="connsiteY13" fmla="*/ 1027974 h 3431944"/>
              <a:gd name="connsiteX14" fmla="*/ 1787114 w 6127847"/>
              <a:gd name="connsiteY14" fmla="*/ 1124133 h 3431944"/>
              <a:gd name="connsiteX15" fmla="*/ 1915038 w 6127847"/>
              <a:gd name="connsiteY15" fmla="*/ 1188239 h 3431944"/>
              <a:gd name="connsiteX16" fmla="*/ 2042619 w 6127847"/>
              <a:gd name="connsiteY16" fmla="*/ 1252345 h 3431944"/>
              <a:gd name="connsiteX17" fmla="*/ 2170191 w 6127847"/>
              <a:gd name="connsiteY17" fmla="*/ 1316451 h 3431944"/>
              <a:gd name="connsiteX18" fmla="*/ 2297771 w 6127847"/>
              <a:gd name="connsiteY18" fmla="*/ 1348504 h 3431944"/>
              <a:gd name="connsiteX19" fmla="*/ 2425695 w 6127847"/>
              <a:gd name="connsiteY19" fmla="*/ 1380557 h 3431944"/>
              <a:gd name="connsiteX20" fmla="*/ 2553267 w 6127847"/>
              <a:gd name="connsiteY20" fmla="*/ 1412610 h 3431944"/>
              <a:gd name="connsiteX21" fmla="*/ 2680848 w 6127847"/>
              <a:gd name="connsiteY21" fmla="*/ 1444662 h 3431944"/>
              <a:gd name="connsiteX22" fmla="*/ 2808419 w 6127847"/>
              <a:gd name="connsiteY22" fmla="*/ 1508768 h 3431944"/>
              <a:gd name="connsiteX23" fmla="*/ 2936352 w 6127847"/>
              <a:gd name="connsiteY23" fmla="*/ 1572874 h 3431944"/>
              <a:gd name="connsiteX24" fmla="*/ 3063924 w 6127847"/>
              <a:gd name="connsiteY24" fmla="*/ 1636980 h 3431944"/>
              <a:gd name="connsiteX25" fmla="*/ 3191495 w 6127847"/>
              <a:gd name="connsiteY25" fmla="*/ 1701086 h 3431944"/>
              <a:gd name="connsiteX26" fmla="*/ 3319076 w 6127847"/>
              <a:gd name="connsiteY26" fmla="*/ 1733139 h 3431944"/>
              <a:gd name="connsiteX27" fmla="*/ 3447000 w 6127847"/>
              <a:gd name="connsiteY27" fmla="*/ 1765192 h 3431944"/>
              <a:gd name="connsiteX28" fmla="*/ 3574581 w 6127847"/>
              <a:gd name="connsiteY28" fmla="*/ 1829298 h 3431944"/>
              <a:gd name="connsiteX29" fmla="*/ 3702152 w 6127847"/>
              <a:gd name="connsiteY29" fmla="*/ 1861350 h 3431944"/>
              <a:gd name="connsiteX30" fmla="*/ 3829733 w 6127847"/>
              <a:gd name="connsiteY30" fmla="*/ 1925456 h 3431944"/>
              <a:gd name="connsiteX31" fmla="*/ 3957657 w 6127847"/>
              <a:gd name="connsiteY31" fmla="*/ 1957509 h 3431944"/>
              <a:gd name="connsiteX32" fmla="*/ 4085228 w 6127847"/>
              <a:gd name="connsiteY32" fmla="*/ 2021615 h 3431944"/>
              <a:gd name="connsiteX33" fmla="*/ 4212809 w 6127847"/>
              <a:gd name="connsiteY33" fmla="*/ 2021615 h 3431944"/>
              <a:gd name="connsiteX34" fmla="*/ 4340381 w 6127847"/>
              <a:gd name="connsiteY34" fmla="*/ 2053668 h 3431944"/>
              <a:gd name="connsiteX35" fmla="*/ 4468314 w 6127847"/>
              <a:gd name="connsiteY35" fmla="*/ 2085721 h 3431944"/>
              <a:gd name="connsiteX36" fmla="*/ 4595886 w 6127847"/>
              <a:gd name="connsiteY36" fmla="*/ 2117774 h 3431944"/>
              <a:gd name="connsiteX37" fmla="*/ 4723457 w 6127847"/>
              <a:gd name="connsiteY37" fmla="*/ 2149827 h 3431944"/>
              <a:gd name="connsiteX38" fmla="*/ 4851038 w 6127847"/>
              <a:gd name="connsiteY38" fmla="*/ 2181880 h 3431944"/>
              <a:gd name="connsiteX39" fmla="*/ 4978961 w 6127847"/>
              <a:gd name="connsiteY39" fmla="*/ 2245986 h 3431944"/>
              <a:gd name="connsiteX40" fmla="*/ 5106543 w 6127847"/>
              <a:gd name="connsiteY40" fmla="*/ 2310092 h 3431944"/>
              <a:gd name="connsiteX41" fmla="*/ 5234114 w 6127847"/>
              <a:gd name="connsiteY41" fmla="*/ 2374197 h 3431944"/>
              <a:gd name="connsiteX42" fmla="*/ 5361695 w 6127847"/>
              <a:gd name="connsiteY42" fmla="*/ 2406250 h 3431944"/>
              <a:gd name="connsiteX43" fmla="*/ 5489619 w 6127847"/>
              <a:gd name="connsiteY43" fmla="*/ 2406250 h 3431944"/>
              <a:gd name="connsiteX44" fmla="*/ 5617190 w 6127847"/>
              <a:gd name="connsiteY44" fmla="*/ 2406250 h 3431944"/>
              <a:gd name="connsiteX45" fmla="*/ 5744772 w 6127847"/>
              <a:gd name="connsiteY45" fmla="*/ 2406250 h 3431944"/>
              <a:gd name="connsiteX46" fmla="*/ 5872343 w 6127847"/>
              <a:gd name="connsiteY46" fmla="*/ 2438303 h 3431944"/>
              <a:gd name="connsiteX47" fmla="*/ 6000276 w 6127847"/>
              <a:gd name="connsiteY47" fmla="*/ 2438303 h 3431944"/>
              <a:gd name="connsiteX48" fmla="*/ 6127847 w 6127847"/>
              <a:gd name="connsiteY48" fmla="*/ 2438303 h 3431944"/>
              <a:gd name="connsiteX49" fmla="*/ 6127847 w 6127847"/>
              <a:gd name="connsiteY49" fmla="*/ 3431944 h 3431944"/>
              <a:gd name="connsiteX50" fmla="*/ 6000276 w 6127847"/>
              <a:gd name="connsiteY50" fmla="*/ 3431944 h 3431944"/>
              <a:gd name="connsiteX51" fmla="*/ 5872343 w 6127847"/>
              <a:gd name="connsiteY51" fmla="*/ 3431944 h 3431944"/>
              <a:gd name="connsiteX52" fmla="*/ 5744772 w 6127847"/>
              <a:gd name="connsiteY52" fmla="*/ 3431944 h 3431944"/>
              <a:gd name="connsiteX53" fmla="*/ 5617190 w 6127847"/>
              <a:gd name="connsiteY53" fmla="*/ 3431944 h 3431944"/>
              <a:gd name="connsiteX54" fmla="*/ 5489619 w 6127847"/>
              <a:gd name="connsiteY54" fmla="*/ 3431944 h 3431944"/>
              <a:gd name="connsiteX55" fmla="*/ 5361695 w 6127847"/>
              <a:gd name="connsiteY55" fmla="*/ 3431944 h 3431944"/>
              <a:gd name="connsiteX56" fmla="*/ 5234114 w 6127847"/>
              <a:gd name="connsiteY56" fmla="*/ 3431944 h 3431944"/>
              <a:gd name="connsiteX57" fmla="*/ 5106543 w 6127847"/>
              <a:gd name="connsiteY57" fmla="*/ 3431944 h 3431944"/>
              <a:gd name="connsiteX58" fmla="*/ 4978961 w 6127847"/>
              <a:gd name="connsiteY58" fmla="*/ 3431944 h 3431944"/>
              <a:gd name="connsiteX59" fmla="*/ 4851038 w 6127847"/>
              <a:gd name="connsiteY59" fmla="*/ 3431944 h 3431944"/>
              <a:gd name="connsiteX60" fmla="*/ 4723457 w 6127847"/>
              <a:gd name="connsiteY60" fmla="*/ 3431944 h 3431944"/>
              <a:gd name="connsiteX61" fmla="*/ 4595886 w 6127847"/>
              <a:gd name="connsiteY61" fmla="*/ 3431944 h 3431944"/>
              <a:gd name="connsiteX62" fmla="*/ 4468314 w 6127847"/>
              <a:gd name="connsiteY62" fmla="*/ 3431944 h 3431944"/>
              <a:gd name="connsiteX63" fmla="*/ 4340381 w 6127847"/>
              <a:gd name="connsiteY63" fmla="*/ 3431944 h 3431944"/>
              <a:gd name="connsiteX64" fmla="*/ 4212809 w 6127847"/>
              <a:gd name="connsiteY64" fmla="*/ 3431944 h 3431944"/>
              <a:gd name="connsiteX65" fmla="*/ 4085228 w 6127847"/>
              <a:gd name="connsiteY65" fmla="*/ 3431944 h 3431944"/>
              <a:gd name="connsiteX66" fmla="*/ 3957657 w 6127847"/>
              <a:gd name="connsiteY66" fmla="*/ 3431944 h 3431944"/>
              <a:gd name="connsiteX67" fmla="*/ 3829733 w 6127847"/>
              <a:gd name="connsiteY67" fmla="*/ 3431944 h 3431944"/>
              <a:gd name="connsiteX68" fmla="*/ 3702152 w 6127847"/>
              <a:gd name="connsiteY68" fmla="*/ 3431944 h 3431944"/>
              <a:gd name="connsiteX69" fmla="*/ 3574581 w 6127847"/>
              <a:gd name="connsiteY69" fmla="*/ 3431944 h 3431944"/>
              <a:gd name="connsiteX70" fmla="*/ 3447000 w 6127847"/>
              <a:gd name="connsiteY70" fmla="*/ 3431944 h 3431944"/>
              <a:gd name="connsiteX71" fmla="*/ 3319076 w 6127847"/>
              <a:gd name="connsiteY71" fmla="*/ 3431944 h 3431944"/>
              <a:gd name="connsiteX72" fmla="*/ 3191495 w 6127847"/>
              <a:gd name="connsiteY72" fmla="*/ 3431944 h 3431944"/>
              <a:gd name="connsiteX73" fmla="*/ 3063924 w 6127847"/>
              <a:gd name="connsiteY73" fmla="*/ 3431944 h 3431944"/>
              <a:gd name="connsiteX74" fmla="*/ 2936352 w 6127847"/>
              <a:gd name="connsiteY74" fmla="*/ 3431944 h 3431944"/>
              <a:gd name="connsiteX75" fmla="*/ 2808419 w 6127847"/>
              <a:gd name="connsiteY75" fmla="*/ 3431944 h 3431944"/>
              <a:gd name="connsiteX76" fmla="*/ 2680848 w 6127847"/>
              <a:gd name="connsiteY76" fmla="*/ 3431944 h 3431944"/>
              <a:gd name="connsiteX77" fmla="*/ 2553267 w 6127847"/>
              <a:gd name="connsiteY77" fmla="*/ 3431944 h 3431944"/>
              <a:gd name="connsiteX78" fmla="*/ 2425695 w 6127847"/>
              <a:gd name="connsiteY78" fmla="*/ 3431944 h 3431944"/>
              <a:gd name="connsiteX79" fmla="*/ 2297771 w 6127847"/>
              <a:gd name="connsiteY79" fmla="*/ 3431944 h 3431944"/>
              <a:gd name="connsiteX80" fmla="*/ 2170191 w 6127847"/>
              <a:gd name="connsiteY80" fmla="*/ 3431944 h 3431944"/>
              <a:gd name="connsiteX81" fmla="*/ 2042619 w 6127847"/>
              <a:gd name="connsiteY81" fmla="*/ 3431944 h 3431944"/>
              <a:gd name="connsiteX82" fmla="*/ 1915038 w 6127847"/>
              <a:gd name="connsiteY82" fmla="*/ 3431944 h 3431944"/>
              <a:gd name="connsiteX83" fmla="*/ 1787114 w 6127847"/>
              <a:gd name="connsiteY83" fmla="*/ 3431944 h 3431944"/>
              <a:gd name="connsiteX84" fmla="*/ 1659533 w 6127847"/>
              <a:gd name="connsiteY84" fmla="*/ 3431944 h 3431944"/>
              <a:gd name="connsiteX85" fmla="*/ 1531962 w 6127847"/>
              <a:gd name="connsiteY85" fmla="*/ 3431944 h 3431944"/>
              <a:gd name="connsiteX86" fmla="*/ 1404390 w 6127847"/>
              <a:gd name="connsiteY86" fmla="*/ 3431944 h 3431944"/>
              <a:gd name="connsiteX87" fmla="*/ 1276457 w 6127847"/>
              <a:gd name="connsiteY87" fmla="*/ 3431944 h 3431944"/>
              <a:gd name="connsiteX88" fmla="*/ 1148886 w 6127847"/>
              <a:gd name="connsiteY88" fmla="*/ 3431944 h 3431944"/>
              <a:gd name="connsiteX89" fmla="*/ 1021305 w 6127847"/>
              <a:gd name="connsiteY89" fmla="*/ 3431944 h 3431944"/>
              <a:gd name="connsiteX90" fmla="*/ 893731 w 6127847"/>
              <a:gd name="connsiteY90" fmla="*/ 3431944 h 3431944"/>
              <a:gd name="connsiteX91" fmla="*/ 765806 w 6127847"/>
              <a:gd name="connsiteY91" fmla="*/ 3431944 h 3431944"/>
              <a:gd name="connsiteX92" fmla="*/ 638231 w 6127847"/>
              <a:gd name="connsiteY92" fmla="*/ 3431944 h 3431944"/>
              <a:gd name="connsiteX93" fmla="*/ 510654 w 6127847"/>
              <a:gd name="connsiteY93" fmla="*/ 3431944 h 3431944"/>
              <a:gd name="connsiteX94" fmla="*/ 383078 w 6127847"/>
              <a:gd name="connsiteY94" fmla="*/ 3431944 h 3431944"/>
              <a:gd name="connsiteX95" fmla="*/ 255153 w 6127847"/>
              <a:gd name="connsiteY95" fmla="*/ 3431944 h 3431944"/>
              <a:gd name="connsiteX96" fmla="*/ 127576 w 6127847"/>
              <a:gd name="connsiteY96" fmla="*/ 3431944 h 3431944"/>
              <a:gd name="connsiteX97" fmla="*/ 6102276 w 6127847"/>
              <a:gd name="connsiteY97" fmla="*/ 242148 h 3431944"/>
              <a:gd name="connsiteX98" fmla="*/ 0 w 6127847"/>
              <a:gd name="connsiteY98" fmla="*/ 226651 h 3431944"/>
              <a:gd name="connsiteX0" fmla="*/ 0 w 6127847"/>
              <a:gd name="connsiteY0" fmla="*/ 226651 h 3431944"/>
              <a:gd name="connsiteX1" fmla="*/ 127576 w 6127847"/>
              <a:gd name="connsiteY1" fmla="*/ 258704 h 3431944"/>
              <a:gd name="connsiteX2" fmla="*/ 255153 w 6127847"/>
              <a:gd name="connsiteY2" fmla="*/ 290757 h 3431944"/>
              <a:gd name="connsiteX3" fmla="*/ 383078 w 6127847"/>
              <a:gd name="connsiteY3" fmla="*/ 322810 h 3431944"/>
              <a:gd name="connsiteX4" fmla="*/ 510654 w 6127847"/>
              <a:gd name="connsiteY4" fmla="*/ 386916 h 3431944"/>
              <a:gd name="connsiteX5" fmla="*/ 638231 w 6127847"/>
              <a:gd name="connsiteY5" fmla="*/ 418969 h 3431944"/>
              <a:gd name="connsiteX6" fmla="*/ 765806 w 6127847"/>
              <a:gd name="connsiteY6" fmla="*/ 515127 h 3431944"/>
              <a:gd name="connsiteX7" fmla="*/ 893731 w 6127847"/>
              <a:gd name="connsiteY7" fmla="*/ 579233 h 3431944"/>
              <a:gd name="connsiteX8" fmla="*/ 1021305 w 6127847"/>
              <a:gd name="connsiteY8" fmla="*/ 675392 h 3431944"/>
              <a:gd name="connsiteX9" fmla="*/ 1148886 w 6127847"/>
              <a:gd name="connsiteY9" fmla="*/ 771551 h 3431944"/>
              <a:gd name="connsiteX10" fmla="*/ 1276457 w 6127847"/>
              <a:gd name="connsiteY10" fmla="*/ 803604 h 3431944"/>
              <a:gd name="connsiteX11" fmla="*/ 1404390 w 6127847"/>
              <a:gd name="connsiteY11" fmla="*/ 867710 h 3431944"/>
              <a:gd name="connsiteX12" fmla="*/ 1531962 w 6127847"/>
              <a:gd name="connsiteY12" fmla="*/ 963868 h 3431944"/>
              <a:gd name="connsiteX13" fmla="*/ 1659533 w 6127847"/>
              <a:gd name="connsiteY13" fmla="*/ 1027974 h 3431944"/>
              <a:gd name="connsiteX14" fmla="*/ 1787114 w 6127847"/>
              <a:gd name="connsiteY14" fmla="*/ 1124133 h 3431944"/>
              <a:gd name="connsiteX15" fmla="*/ 1915038 w 6127847"/>
              <a:gd name="connsiteY15" fmla="*/ 1188239 h 3431944"/>
              <a:gd name="connsiteX16" fmla="*/ 2042619 w 6127847"/>
              <a:gd name="connsiteY16" fmla="*/ 1252345 h 3431944"/>
              <a:gd name="connsiteX17" fmla="*/ 2170191 w 6127847"/>
              <a:gd name="connsiteY17" fmla="*/ 1316451 h 3431944"/>
              <a:gd name="connsiteX18" fmla="*/ 2297771 w 6127847"/>
              <a:gd name="connsiteY18" fmla="*/ 1348504 h 3431944"/>
              <a:gd name="connsiteX19" fmla="*/ 2425695 w 6127847"/>
              <a:gd name="connsiteY19" fmla="*/ 1380557 h 3431944"/>
              <a:gd name="connsiteX20" fmla="*/ 2553267 w 6127847"/>
              <a:gd name="connsiteY20" fmla="*/ 1412610 h 3431944"/>
              <a:gd name="connsiteX21" fmla="*/ 2680848 w 6127847"/>
              <a:gd name="connsiteY21" fmla="*/ 1444662 h 3431944"/>
              <a:gd name="connsiteX22" fmla="*/ 2808419 w 6127847"/>
              <a:gd name="connsiteY22" fmla="*/ 1508768 h 3431944"/>
              <a:gd name="connsiteX23" fmla="*/ 2936352 w 6127847"/>
              <a:gd name="connsiteY23" fmla="*/ 1572874 h 3431944"/>
              <a:gd name="connsiteX24" fmla="*/ 3063924 w 6127847"/>
              <a:gd name="connsiteY24" fmla="*/ 1636980 h 3431944"/>
              <a:gd name="connsiteX25" fmla="*/ 3191495 w 6127847"/>
              <a:gd name="connsiteY25" fmla="*/ 1701086 h 3431944"/>
              <a:gd name="connsiteX26" fmla="*/ 3319076 w 6127847"/>
              <a:gd name="connsiteY26" fmla="*/ 1733139 h 3431944"/>
              <a:gd name="connsiteX27" fmla="*/ 3447000 w 6127847"/>
              <a:gd name="connsiteY27" fmla="*/ 1765192 h 3431944"/>
              <a:gd name="connsiteX28" fmla="*/ 3574581 w 6127847"/>
              <a:gd name="connsiteY28" fmla="*/ 1829298 h 3431944"/>
              <a:gd name="connsiteX29" fmla="*/ 3702152 w 6127847"/>
              <a:gd name="connsiteY29" fmla="*/ 1861350 h 3431944"/>
              <a:gd name="connsiteX30" fmla="*/ 3829733 w 6127847"/>
              <a:gd name="connsiteY30" fmla="*/ 1925456 h 3431944"/>
              <a:gd name="connsiteX31" fmla="*/ 3957657 w 6127847"/>
              <a:gd name="connsiteY31" fmla="*/ 1957509 h 3431944"/>
              <a:gd name="connsiteX32" fmla="*/ 4085228 w 6127847"/>
              <a:gd name="connsiteY32" fmla="*/ 2021615 h 3431944"/>
              <a:gd name="connsiteX33" fmla="*/ 4212809 w 6127847"/>
              <a:gd name="connsiteY33" fmla="*/ 2021615 h 3431944"/>
              <a:gd name="connsiteX34" fmla="*/ 4340381 w 6127847"/>
              <a:gd name="connsiteY34" fmla="*/ 2053668 h 3431944"/>
              <a:gd name="connsiteX35" fmla="*/ 4468314 w 6127847"/>
              <a:gd name="connsiteY35" fmla="*/ 2085721 h 3431944"/>
              <a:gd name="connsiteX36" fmla="*/ 4595886 w 6127847"/>
              <a:gd name="connsiteY36" fmla="*/ 2117774 h 3431944"/>
              <a:gd name="connsiteX37" fmla="*/ 4723457 w 6127847"/>
              <a:gd name="connsiteY37" fmla="*/ 2149827 h 3431944"/>
              <a:gd name="connsiteX38" fmla="*/ 4851038 w 6127847"/>
              <a:gd name="connsiteY38" fmla="*/ 2181880 h 3431944"/>
              <a:gd name="connsiteX39" fmla="*/ 4978961 w 6127847"/>
              <a:gd name="connsiteY39" fmla="*/ 2245986 h 3431944"/>
              <a:gd name="connsiteX40" fmla="*/ 5106543 w 6127847"/>
              <a:gd name="connsiteY40" fmla="*/ 2310092 h 3431944"/>
              <a:gd name="connsiteX41" fmla="*/ 5234114 w 6127847"/>
              <a:gd name="connsiteY41" fmla="*/ 2374197 h 3431944"/>
              <a:gd name="connsiteX42" fmla="*/ 5361695 w 6127847"/>
              <a:gd name="connsiteY42" fmla="*/ 2406250 h 3431944"/>
              <a:gd name="connsiteX43" fmla="*/ 5489619 w 6127847"/>
              <a:gd name="connsiteY43" fmla="*/ 2406250 h 3431944"/>
              <a:gd name="connsiteX44" fmla="*/ 5617190 w 6127847"/>
              <a:gd name="connsiteY44" fmla="*/ 2406250 h 3431944"/>
              <a:gd name="connsiteX45" fmla="*/ 5744772 w 6127847"/>
              <a:gd name="connsiteY45" fmla="*/ 2406250 h 3431944"/>
              <a:gd name="connsiteX46" fmla="*/ 5872343 w 6127847"/>
              <a:gd name="connsiteY46" fmla="*/ 2438303 h 3431944"/>
              <a:gd name="connsiteX47" fmla="*/ 6000276 w 6127847"/>
              <a:gd name="connsiteY47" fmla="*/ 2438303 h 3431944"/>
              <a:gd name="connsiteX48" fmla="*/ 6127847 w 6127847"/>
              <a:gd name="connsiteY48" fmla="*/ 2438303 h 3431944"/>
              <a:gd name="connsiteX49" fmla="*/ 6127847 w 6127847"/>
              <a:gd name="connsiteY49" fmla="*/ 3431944 h 3431944"/>
              <a:gd name="connsiteX50" fmla="*/ 6000276 w 6127847"/>
              <a:gd name="connsiteY50" fmla="*/ 3431944 h 3431944"/>
              <a:gd name="connsiteX51" fmla="*/ 5872343 w 6127847"/>
              <a:gd name="connsiteY51" fmla="*/ 3431944 h 3431944"/>
              <a:gd name="connsiteX52" fmla="*/ 5744772 w 6127847"/>
              <a:gd name="connsiteY52" fmla="*/ 3431944 h 3431944"/>
              <a:gd name="connsiteX53" fmla="*/ 5617190 w 6127847"/>
              <a:gd name="connsiteY53" fmla="*/ 3431944 h 3431944"/>
              <a:gd name="connsiteX54" fmla="*/ 5489619 w 6127847"/>
              <a:gd name="connsiteY54" fmla="*/ 3431944 h 3431944"/>
              <a:gd name="connsiteX55" fmla="*/ 5361695 w 6127847"/>
              <a:gd name="connsiteY55" fmla="*/ 3431944 h 3431944"/>
              <a:gd name="connsiteX56" fmla="*/ 5234114 w 6127847"/>
              <a:gd name="connsiteY56" fmla="*/ 3431944 h 3431944"/>
              <a:gd name="connsiteX57" fmla="*/ 5106543 w 6127847"/>
              <a:gd name="connsiteY57" fmla="*/ 3431944 h 3431944"/>
              <a:gd name="connsiteX58" fmla="*/ 4978961 w 6127847"/>
              <a:gd name="connsiteY58" fmla="*/ 3431944 h 3431944"/>
              <a:gd name="connsiteX59" fmla="*/ 4851038 w 6127847"/>
              <a:gd name="connsiteY59" fmla="*/ 3431944 h 3431944"/>
              <a:gd name="connsiteX60" fmla="*/ 4723457 w 6127847"/>
              <a:gd name="connsiteY60" fmla="*/ 3431944 h 3431944"/>
              <a:gd name="connsiteX61" fmla="*/ 4595886 w 6127847"/>
              <a:gd name="connsiteY61" fmla="*/ 3431944 h 3431944"/>
              <a:gd name="connsiteX62" fmla="*/ 4468314 w 6127847"/>
              <a:gd name="connsiteY62" fmla="*/ 3431944 h 3431944"/>
              <a:gd name="connsiteX63" fmla="*/ 4340381 w 6127847"/>
              <a:gd name="connsiteY63" fmla="*/ 3431944 h 3431944"/>
              <a:gd name="connsiteX64" fmla="*/ 4212809 w 6127847"/>
              <a:gd name="connsiteY64" fmla="*/ 3431944 h 3431944"/>
              <a:gd name="connsiteX65" fmla="*/ 4085228 w 6127847"/>
              <a:gd name="connsiteY65" fmla="*/ 3431944 h 3431944"/>
              <a:gd name="connsiteX66" fmla="*/ 3957657 w 6127847"/>
              <a:gd name="connsiteY66" fmla="*/ 3431944 h 3431944"/>
              <a:gd name="connsiteX67" fmla="*/ 3829733 w 6127847"/>
              <a:gd name="connsiteY67" fmla="*/ 3431944 h 3431944"/>
              <a:gd name="connsiteX68" fmla="*/ 3702152 w 6127847"/>
              <a:gd name="connsiteY68" fmla="*/ 3431944 h 3431944"/>
              <a:gd name="connsiteX69" fmla="*/ 3574581 w 6127847"/>
              <a:gd name="connsiteY69" fmla="*/ 3431944 h 3431944"/>
              <a:gd name="connsiteX70" fmla="*/ 3447000 w 6127847"/>
              <a:gd name="connsiteY70" fmla="*/ 3431944 h 3431944"/>
              <a:gd name="connsiteX71" fmla="*/ 3319076 w 6127847"/>
              <a:gd name="connsiteY71" fmla="*/ 3431944 h 3431944"/>
              <a:gd name="connsiteX72" fmla="*/ 3191495 w 6127847"/>
              <a:gd name="connsiteY72" fmla="*/ 3431944 h 3431944"/>
              <a:gd name="connsiteX73" fmla="*/ 3063924 w 6127847"/>
              <a:gd name="connsiteY73" fmla="*/ 3431944 h 3431944"/>
              <a:gd name="connsiteX74" fmla="*/ 2936352 w 6127847"/>
              <a:gd name="connsiteY74" fmla="*/ 3431944 h 3431944"/>
              <a:gd name="connsiteX75" fmla="*/ 2808419 w 6127847"/>
              <a:gd name="connsiteY75" fmla="*/ 3431944 h 3431944"/>
              <a:gd name="connsiteX76" fmla="*/ 2680848 w 6127847"/>
              <a:gd name="connsiteY76" fmla="*/ 3431944 h 3431944"/>
              <a:gd name="connsiteX77" fmla="*/ 2553267 w 6127847"/>
              <a:gd name="connsiteY77" fmla="*/ 3431944 h 3431944"/>
              <a:gd name="connsiteX78" fmla="*/ 2425695 w 6127847"/>
              <a:gd name="connsiteY78" fmla="*/ 3431944 h 3431944"/>
              <a:gd name="connsiteX79" fmla="*/ 2297771 w 6127847"/>
              <a:gd name="connsiteY79" fmla="*/ 3431944 h 3431944"/>
              <a:gd name="connsiteX80" fmla="*/ 2170191 w 6127847"/>
              <a:gd name="connsiteY80" fmla="*/ 3431944 h 3431944"/>
              <a:gd name="connsiteX81" fmla="*/ 2042619 w 6127847"/>
              <a:gd name="connsiteY81" fmla="*/ 3431944 h 3431944"/>
              <a:gd name="connsiteX82" fmla="*/ 1915038 w 6127847"/>
              <a:gd name="connsiteY82" fmla="*/ 3431944 h 3431944"/>
              <a:gd name="connsiteX83" fmla="*/ 1787114 w 6127847"/>
              <a:gd name="connsiteY83" fmla="*/ 3431944 h 3431944"/>
              <a:gd name="connsiteX84" fmla="*/ 1659533 w 6127847"/>
              <a:gd name="connsiteY84" fmla="*/ 3431944 h 3431944"/>
              <a:gd name="connsiteX85" fmla="*/ 1531962 w 6127847"/>
              <a:gd name="connsiteY85" fmla="*/ 3431944 h 3431944"/>
              <a:gd name="connsiteX86" fmla="*/ 1404390 w 6127847"/>
              <a:gd name="connsiteY86" fmla="*/ 3431944 h 3431944"/>
              <a:gd name="connsiteX87" fmla="*/ 1276457 w 6127847"/>
              <a:gd name="connsiteY87" fmla="*/ 3431944 h 3431944"/>
              <a:gd name="connsiteX88" fmla="*/ 1148886 w 6127847"/>
              <a:gd name="connsiteY88" fmla="*/ 3431944 h 3431944"/>
              <a:gd name="connsiteX89" fmla="*/ 1021305 w 6127847"/>
              <a:gd name="connsiteY89" fmla="*/ 3431944 h 3431944"/>
              <a:gd name="connsiteX90" fmla="*/ 893731 w 6127847"/>
              <a:gd name="connsiteY90" fmla="*/ 3431944 h 3431944"/>
              <a:gd name="connsiteX91" fmla="*/ 765806 w 6127847"/>
              <a:gd name="connsiteY91" fmla="*/ 3431944 h 3431944"/>
              <a:gd name="connsiteX92" fmla="*/ 638231 w 6127847"/>
              <a:gd name="connsiteY92" fmla="*/ 3431944 h 3431944"/>
              <a:gd name="connsiteX93" fmla="*/ 510654 w 6127847"/>
              <a:gd name="connsiteY93" fmla="*/ 3431944 h 3431944"/>
              <a:gd name="connsiteX94" fmla="*/ 383078 w 6127847"/>
              <a:gd name="connsiteY94" fmla="*/ 3431944 h 3431944"/>
              <a:gd name="connsiteX95" fmla="*/ 255153 w 6127847"/>
              <a:gd name="connsiteY95" fmla="*/ 3431944 h 3431944"/>
              <a:gd name="connsiteX96" fmla="*/ 127576 w 6127847"/>
              <a:gd name="connsiteY96" fmla="*/ 3431944 h 3431944"/>
              <a:gd name="connsiteX97" fmla="*/ 6102276 w 6127847"/>
              <a:gd name="connsiteY97" fmla="*/ 242148 h 3431944"/>
              <a:gd name="connsiteX98" fmla="*/ 0 w 6127847"/>
              <a:gd name="connsiteY98" fmla="*/ 226651 h 3431944"/>
              <a:gd name="connsiteX0" fmla="*/ 0 w 6127847"/>
              <a:gd name="connsiteY0" fmla="*/ 0 h 3205293"/>
              <a:gd name="connsiteX1" fmla="*/ 127576 w 6127847"/>
              <a:gd name="connsiteY1" fmla="*/ 32053 h 3205293"/>
              <a:gd name="connsiteX2" fmla="*/ 255153 w 6127847"/>
              <a:gd name="connsiteY2" fmla="*/ 64106 h 3205293"/>
              <a:gd name="connsiteX3" fmla="*/ 383078 w 6127847"/>
              <a:gd name="connsiteY3" fmla="*/ 96159 h 3205293"/>
              <a:gd name="connsiteX4" fmla="*/ 510654 w 6127847"/>
              <a:gd name="connsiteY4" fmla="*/ 160265 h 3205293"/>
              <a:gd name="connsiteX5" fmla="*/ 638231 w 6127847"/>
              <a:gd name="connsiteY5" fmla="*/ 192318 h 3205293"/>
              <a:gd name="connsiteX6" fmla="*/ 765806 w 6127847"/>
              <a:gd name="connsiteY6" fmla="*/ 288476 h 3205293"/>
              <a:gd name="connsiteX7" fmla="*/ 893731 w 6127847"/>
              <a:gd name="connsiteY7" fmla="*/ 352582 h 3205293"/>
              <a:gd name="connsiteX8" fmla="*/ 1021305 w 6127847"/>
              <a:gd name="connsiteY8" fmla="*/ 448741 h 3205293"/>
              <a:gd name="connsiteX9" fmla="*/ 1148886 w 6127847"/>
              <a:gd name="connsiteY9" fmla="*/ 544900 h 3205293"/>
              <a:gd name="connsiteX10" fmla="*/ 1276457 w 6127847"/>
              <a:gd name="connsiteY10" fmla="*/ 576953 h 3205293"/>
              <a:gd name="connsiteX11" fmla="*/ 1404390 w 6127847"/>
              <a:gd name="connsiteY11" fmla="*/ 641059 h 3205293"/>
              <a:gd name="connsiteX12" fmla="*/ 1531962 w 6127847"/>
              <a:gd name="connsiteY12" fmla="*/ 737217 h 3205293"/>
              <a:gd name="connsiteX13" fmla="*/ 1659533 w 6127847"/>
              <a:gd name="connsiteY13" fmla="*/ 801323 h 3205293"/>
              <a:gd name="connsiteX14" fmla="*/ 1787114 w 6127847"/>
              <a:gd name="connsiteY14" fmla="*/ 897482 h 3205293"/>
              <a:gd name="connsiteX15" fmla="*/ 1915038 w 6127847"/>
              <a:gd name="connsiteY15" fmla="*/ 961588 h 3205293"/>
              <a:gd name="connsiteX16" fmla="*/ 2042619 w 6127847"/>
              <a:gd name="connsiteY16" fmla="*/ 1025694 h 3205293"/>
              <a:gd name="connsiteX17" fmla="*/ 2170191 w 6127847"/>
              <a:gd name="connsiteY17" fmla="*/ 1089800 h 3205293"/>
              <a:gd name="connsiteX18" fmla="*/ 2297771 w 6127847"/>
              <a:gd name="connsiteY18" fmla="*/ 1121853 h 3205293"/>
              <a:gd name="connsiteX19" fmla="*/ 2425695 w 6127847"/>
              <a:gd name="connsiteY19" fmla="*/ 1153906 h 3205293"/>
              <a:gd name="connsiteX20" fmla="*/ 2553267 w 6127847"/>
              <a:gd name="connsiteY20" fmla="*/ 1185959 h 3205293"/>
              <a:gd name="connsiteX21" fmla="*/ 2680848 w 6127847"/>
              <a:gd name="connsiteY21" fmla="*/ 1218011 h 3205293"/>
              <a:gd name="connsiteX22" fmla="*/ 2808419 w 6127847"/>
              <a:gd name="connsiteY22" fmla="*/ 1282117 h 3205293"/>
              <a:gd name="connsiteX23" fmla="*/ 2936352 w 6127847"/>
              <a:gd name="connsiteY23" fmla="*/ 1346223 h 3205293"/>
              <a:gd name="connsiteX24" fmla="*/ 3063924 w 6127847"/>
              <a:gd name="connsiteY24" fmla="*/ 1410329 h 3205293"/>
              <a:gd name="connsiteX25" fmla="*/ 3191495 w 6127847"/>
              <a:gd name="connsiteY25" fmla="*/ 1474435 h 3205293"/>
              <a:gd name="connsiteX26" fmla="*/ 3319076 w 6127847"/>
              <a:gd name="connsiteY26" fmla="*/ 1506488 h 3205293"/>
              <a:gd name="connsiteX27" fmla="*/ 3447000 w 6127847"/>
              <a:gd name="connsiteY27" fmla="*/ 1538541 h 3205293"/>
              <a:gd name="connsiteX28" fmla="*/ 3574581 w 6127847"/>
              <a:gd name="connsiteY28" fmla="*/ 1602647 h 3205293"/>
              <a:gd name="connsiteX29" fmla="*/ 3702152 w 6127847"/>
              <a:gd name="connsiteY29" fmla="*/ 1634699 h 3205293"/>
              <a:gd name="connsiteX30" fmla="*/ 3829733 w 6127847"/>
              <a:gd name="connsiteY30" fmla="*/ 1698805 h 3205293"/>
              <a:gd name="connsiteX31" fmla="*/ 3957657 w 6127847"/>
              <a:gd name="connsiteY31" fmla="*/ 1730858 h 3205293"/>
              <a:gd name="connsiteX32" fmla="*/ 4085228 w 6127847"/>
              <a:gd name="connsiteY32" fmla="*/ 1794964 h 3205293"/>
              <a:gd name="connsiteX33" fmla="*/ 4212809 w 6127847"/>
              <a:gd name="connsiteY33" fmla="*/ 1794964 h 3205293"/>
              <a:gd name="connsiteX34" fmla="*/ 4340381 w 6127847"/>
              <a:gd name="connsiteY34" fmla="*/ 1827017 h 3205293"/>
              <a:gd name="connsiteX35" fmla="*/ 4468314 w 6127847"/>
              <a:gd name="connsiteY35" fmla="*/ 1859070 h 3205293"/>
              <a:gd name="connsiteX36" fmla="*/ 4595886 w 6127847"/>
              <a:gd name="connsiteY36" fmla="*/ 1891123 h 3205293"/>
              <a:gd name="connsiteX37" fmla="*/ 4723457 w 6127847"/>
              <a:gd name="connsiteY37" fmla="*/ 1923176 h 3205293"/>
              <a:gd name="connsiteX38" fmla="*/ 4851038 w 6127847"/>
              <a:gd name="connsiteY38" fmla="*/ 1955229 h 3205293"/>
              <a:gd name="connsiteX39" fmla="*/ 4978961 w 6127847"/>
              <a:gd name="connsiteY39" fmla="*/ 2019335 h 3205293"/>
              <a:gd name="connsiteX40" fmla="*/ 5106543 w 6127847"/>
              <a:gd name="connsiteY40" fmla="*/ 2083441 h 3205293"/>
              <a:gd name="connsiteX41" fmla="*/ 5234114 w 6127847"/>
              <a:gd name="connsiteY41" fmla="*/ 2147546 h 3205293"/>
              <a:gd name="connsiteX42" fmla="*/ 5361695 w 6127847"/>
              <a:gd name="connsiteY42" fmla="*/ 2179599 h 3205293"/>
              <a:gd name="connsiteX43" fmla="*/ 5489619 w 6127847"/>
              <a:gd name="connsiteY43" fmla="*/ 2179599 h 3205293"/>
              <a:gd name="connsiteX44" fmla="*/ 5617190 w 6127847"/>
              <a:gd name="connsiteY44" fmla="*/ 2179599 h 3205293"/>
              <a:gd name="connsiteX45" fmla="*/ 5744772 w 6127847"/>
              <a:gd name="connsiteY45" fmla="*/ 2179599 h 3205293"/>
              <a:gd name="connsiteX46" fmla="*/ 5872343 w 6127847"/>
              <a:gd name="connsiteY46" fmla="*/ 2211652 h 3205293"/>
              <a:gd name="connsiteX47" fmla="*/ 6000276 w 6127847"/>
              <a:gd name="connsiteY47" fmla="*/ 2211652 h 3205293"/>
              <a:gd name="connsiteX48" fmla="*/ 6127847 w 6127847"/>
              <a:gd name="connsiteY48" fmla="*/ 2211652 h 3205293"/>
              <a:gd name="connsiteX49" fmla="*/ 6127847 w 6127847"/>
              <a:gd name="connsiteY49" fmla="*/ 3205293 h 3205293"/>
              <a:gd name="connsiteX50" fmla="*/ 6000276 w 6127847"/>
              <a:gd name="connsiteY50" fmla="*/ 3205293 h 3205293"/>
              <a:gd name="connsiteX51" fmla="*/ 5872343 w 6127847"/>
              <a:gd name="connsiteY51" fmla="*/ 3205293 h 3205293"/>
              <a:gd name="connsiteX52" fmla="*/ 5744772 w 6127847"/>
              <a:gd name="connsiteY52" fmla="*/ 3205293 h 3205293"/>
              <a:gd name="connsiteX53" fmla="*/ 5617190 w 6127847"/>
              <a:gd name="connsiteY53" fmla="*/ 3205293 h 3205293"/>
              <a:gd name="connsiteX54" fmla="*/ 5489619 w 6127847"/>
              <a:gd name="connsiteY54" fmla="*/ 3205293 h 3205293"/>
              <a:gd name="connsiteX55" fmla="*/ 5361695 w 6127847"/>
              <a:gd name="connsiteY55" fmla="*/ 3205293 h 3205293"/>
              <a:gd name="connsiteX56" fmla="*/ 5234114 w 6127847"/>
              <a:gd name="connsiteY56" fmla="*/ 3205293 h 3205293"/>
              <a:gd name="connsiteX57" fmla="*/ 5106543 w 6127847"/>
              <a:gd name="connsiteY57" fmla="*/ 3205293 h 3205293"/>
              <a:gd name="connsiteX58" fmla="*/ 4978961 w 6127847"/>
              <a:gd name="connsiteY58" fmla="*/ 3205293 h 3205293"/>
              <a:gd name="connsiteX59" fmla="*/ 4851038 w 6127847"/>
              <a:gd name="connsiteY59" fmla="*/ 3205293 h 3205293"/>
              <a:gd name="connsiteX60" fmla="*/ 4723457 w 6127847"/>
              <a:gd name="connsiteY60" fmla="*/ 3205293 h 3205293"/>
              <a:gd name="connsiteX61" fmla="*/ 4595886 w 6127847"/>
              <a:gd name="connsiteY61" fmla="*/ 3205293 h 3205293"/>
              <a:gd name="connsiteX62" fmla="*/ 4468314 w 6127847"/>
              <a:gd name="connsiteY62" fmla="*/ 3205293 h 3205293"/>
              <a:gd name="connsiteX63" fmla="*/ 4340381 w 6127847"/>
              <a:gd name="connsiteY63" fmla="*/ 3205293 h 3205293"/>
              <a:gd name="connsiteX64" fmla="*/ 4212809 w 6127847"/>
              <a:gd name="connsiteY64" fmla="*/ 3205293 h 3205293"/>
              <a:gd name="connsiteX65" fmla="*/ 4085228 w 6127847"/>
              <a:gd name="connsiteY65" fmla="*/ 3205293 h 3205293"/>
              <a:gd name="connsiteX66" fmla="*/ 3957657 w 6127847"/>
              <a:gd name="connsiteY66" fmla="*/ 3205293 h 3205293"/>
              <a:gd name="connsiteX67" fmla="*/ 3829733 w 6127847"/>
              <a:gd name="connsiteY67" fmla="*/ 3205293 h 3205293"/>
              <a:gd name="connsiteX68" fmla="*/ 3702152 w 6127847"/>
              <a:gd name="connsiteY68" fmla="*/ 3205293 h 3205293"/>
              <a:gd name="connsiteX69" fmla="*/ 3574581 w 6127847"/>
              <a:gd name="connsiteY69" fmla="*/ 3205293 h 3205293"/>
              <a:gd name="connsiteX70" fmla="*/ 3447000 w 6127847"/>
              <a:gd name="connsiteY70" fmla="*/ 3205293 h 3205293"/>
              <a:gd name="connsiteX71" fmla="*/ 3319076 w 6127847"/>
              <a:gd name="connsiteY71" fmla="*/ 3205293 h 3205293"/>
              <a:gd name="connsiteX72" fmla="*/ 3191495 w 6127847"/>
              <a:gd name="connsiteY72" fmla="*/ 3205293 h 3205293"/>
              <a:gd name="connsiteX73" fmla="*/ 3063924 w 6127847"/>
              <a:gd name="connsiteY73" fmla="*/ 3205293 h 3205293"/>
              <a:gd name="connsiteX74" fmla="*/ 2936352 w 6127847"/>
              <a:gd name="connsiteY74" fmla="*/ 3205293 h 3205293"/>
              <a:gd name="connsiteX75" fmla="*/ 2808419 w 6127847"/>
              <a:gd name="connsiteY75" fmla="*/ 3205293 h 3205293"/>
              <a:gd name="connsiteX76" fmla="*/ 2680848 w 6127847"/>
              <a:gd name="connsiteY76" fmla="*/ 3205293 h 3205293"/>
              <a:gd name="connsiteX77" fmla="*/ 2553267 w 6127847"/>
              <a:gd name="connsiteY77" fmla="*/ 3205293 h 3205293"/>
              <a:gd name="connsiteX78" fmla="*/ 2425695 w 6127847"/>
              <a:gd name="connsiteY78" fmla="*/ 3205293 h 3205293"/>
              <a:gd name="connsiteX79" fmla="*/ 2297771 w 6127847"/>
              <a:gd name="connsiteY79" fmla="*/ 3205293 h 3205293"/>
              <a:gd name="connsiteX80" fmla="*/ 2170191 w 6127847"/>
              <a:gd name="connsiteY80" fmla="*/ 3205293 h 3205293"/>
              <a:gd name="connsiteX81" fmla="*/ 2042619 w 6127847"/>
              <a:gd name="connsiteY81" fmla="*/ 3205293 h 3205293"/>
              <a:gd name="connsiteX82" fmla="*/ 1915038 w 6127847"/>
              <a:gd name="connsiteY82" fmla="*/ 3205293 h 3205293"/>
              <a:gd name="connsiteX83" fmla="*/ 1787114 w 6127847"/>
              <a:gd name="connsiteY83" fmla="*/ 3205293 h 3205293"/>
              <a:gd name="connsiteX84" fmla="*/ 1659533 w 6127847"/>
              <a:gd name="connsiteY84" fmla="*/ 3205293 h 3205293"/>
              <a:gd name="connsiteX85" fmla="*/ 1531962 w 6127847"/>
              <a:gd name="connsiteY85" fmla="*/ 3205293 h 3205293"/>
              <a:gd name="connsiteX86" fmla="*/ 1404390 w 6127847"/>
              <a:gd name="connsiteY86" fmla="*/ 3205293 h 3205293"/>
              <a:gd name="connsiteX87" fmla="*/ 1276457 w 6127847"/>
              <a:gd name="connsiteY87" fmla="*/ 3205293 h 3205293"/>
              <a:gd name="connsiteX88" fmla="*/ 1148886 w 6127847"/>
              <a:gd name="connsiteY88" fmla="*/ 3205293 h 3205293"/>
              <a:gd name="connsiteX89" fmla="*/ 1021305 w 6127847"/>
              <a:gd name="connsiteY89" fmla="*/ 3205293 h 3205293"/>
              <a:gd name="connsiteX90" fmla="*/ 893731 w 6127847"/>
              <a:gd name="connsiteY90" fmla="*/ 3205293 h 3205293"/>
              <a:gd name="connsiteX91" fmla="*/ 765806 w 6127847"/>
              <a:gd name="connsiteY91" fmla="*/ 3205293 h 3205293"/>
              <a:gd name="connsiteX92" fmla="*/ 638231 w 6127847"/>
              <a:gd name="connsiteY92" fmla="*/ 3205293 h 3205293"/>
              <a:gd name="connsiteX93" fmla="*/ 510654 w 6127847"/>
              <a:gd name="connsiteY93" fmla="*/ 3205293 h 3205293"/>
              <a:gd name="connsiteX94" fmla="*/ 383078 w 6127847"/>
              <a:gd name="connsiteY94" fmla="*/ 3205293 h 3205293"/>
              <a:gd name="connsiteX95" fmla="*/ 255153 w 6127847"/>
              <a:gd name="connsiteY95" fmla="*/ 3205293 h 3205293"/>
              <a:gd name="connsiteX96" fmla="*/ 127576 w 6127847"/>
              <a:gd name="connsiteY96" fmla="*/ 3205293 h 3205293"/>
              <a:gd name="connsiteX97" fmla="*/ 6102276 w 6127847"/>
              <a:gd name="connsiteY97" fmla="*/ 15497 h 3205293"/>
              <a:gd name="connsiteX98" fmla="*/ 0 w 6127847"/>
              <a:gd name="connsiteY98" fmla="*/ 0 h 3205293"/>
              <a:gd name="connsiteX0" fmla="*/ 0 w 6127847"/>
              <a:gd name="connsiteY0" fmla="*/ 0 h 3205293"/>
              <a:gd name="connsiteX1" fmla="*/ 127576 w 6127847"/>
              <a:gd name="connsiteY1" fmla="*/ 32053 h 3205293"/>
              <a:gd name="connsiteX2" fmla="*/ 255153 w 6127847"/>
              <a:gd name="connsiteY2" fmla="*/ 64106 h 3205293"/>
              <a:gd name="connsiteX3" fmla="*/ 383078 w 6127847"/>
              <a:gd name="connsiteY3" fmla="*/ 96159 h 3205293"/>
              <a:gd name="connsiteX4" fmla="*/ 510654 w 6127847"/>
              <a:gd name="connsiteY4" fmla="*/ 160265 h 3205293"/>
              <a:gd name="connsiteX5" fmla="*/ 638231 w 6127847"/>
              <a:gd name="connsiteY5" fmla="*/ 192318 h 3205293"/>
              <a:gd name="connsiteX6" fmla="*/ 765806 w 6127847"/>
              <a:gd name="connsiteY6" fmla="*/ 288476 h 3205293"/>
              <a:gd name="connsiteX7" fmla="*/ 893731 w 6127847"/>
              <a:gd name="connsiteY7" fmla="*/ 352582 h 3205293"/>
              <a:gd name="connsiteX8" fmla="*/ 1021305 w 6127847"/>
              <a:gd name="connsiteY8" fmla="*/ 448741 h 3205293"/>
              <a:gd name="connsiteX9" fmla="*/ 1148886 w 6127847"/>
              <a:gd name="connsiteY9" fmla="*/ 544900 h 3205293"/>
              <a:gd name="connsiteX10" fmla="*/ 1276457 w 6127847"/>
              <a:gd name="connsiteY10" fmla="*/ 576953 h 3205293"/>
              <a:gd name="connsiteX11" fmla="*/ 1404390 w 6127847"/>
              <a:gd name="connsiteY11" fmla="*/ 641059 h 3205293"/>
              <a:gd name="connsiteX12" fmla="*/ 1531962 w 6127847"/>
              <a:gd name="connsiteY12" fmla="*/ 737217 h 3205293"/>
              <a:gd name="connsiteX13" fmla="*/ 1659533 w 6127847"/>
              <a:gd name="connsiteY13" fmla="*/ 801323 h 3205293"/>
              <a:gd name="connsiteX14" fmla="*/ 1787114 w 6127847"/>
              <a:gd name="connsiteY14" fmla="*/ 897482 h 3205293"/>
              <a:gd name="connsiteX15" fmla="*/ 1915038 w 6127847"/>
              <a:gd name="connsiteY15" fmla="*/ 961588 h 3205293"/>
              <a:gd name="connsiteX16" fmla="*/ 2042619 w 6127847"/>
              <a:gd name="connsiteY16" fmla="*/ 1025694 h 3205293"/>
              <a:gd name="connsiteX17" fmla="*/ 2170191 w 6127847"/>
              <a:gd name="connsiteY17" fmla="*/ 1089800 h 3205293"/>
              <a:gd name="connsiteX18" fmla="*/ 2297771 w 6127847"/>
              <a:gd name="connsiteY18" fmla="*/ 1121853 h 3205293"/>
              <a:gd name="connsiteX19" fmla="*/ 2425695 w 6127847"/>
              <a:gd name="connsiteY19" fmla="*/ 1153906 h 3205293"/>
              <a:gd name="connsiteX20" fmla="*/ 2553267 w 6127847"/>
              <a:gd name="connsiteY20" fmla="*/ 1185959 h 3205293"/>
              <a:gd name="connsiteX21" fmla="*/ 2680848 w 6127847"/>
              <a:gd name="connsiteY21" fmla="*/ 1218011 h 3205293"/>
              <a:gd name="connsiteX22" fmla="*/ 2808419 w 6127847"/>
              <a:gd name="connsiteY22" fmla="*/ 1282117 h 3205293"/>
              <a:gd name="connsiteX23" fmla="*/ 2936352 w 6127847"/>
              <a:gd name="connsiteY23" fmla="*/ 1346223 h 3205293"/>
              <a:gd name="connsiteX24" fmla="*/ 3063924 w 6127847"/>
              <a:gd name="connsiteY24" fmla="*/ 1410329 h 3205293"/>
              <a:gd name="connsiteX25" fmla="*/ 3191495 w 6127847"/>
              <a:gd name="connsiteY25" fmla="*/ 1474435 h 3205293"/>
              <a:gd name="connsiteX26" fmla="*/ 3319076 w 6127847"/>
              <a:gd name="connsiteY26" fmla="*/ 1506488 h 3205293"/>
              <a:gd name="connsiteX27" fmla="*/ 3447000 w 6127847"/>
              <a:gd name="connsiteY27" fmla="*/ 1538541 h 3205293"/>
              <a:gd name="connsiteX28" fmla="*/ 3574581 w 6127847"/>
              <a:gd name="connsiteY28" fmla="*/ 1602647 h 3205293"/>
              <a:gd name="connsiteX29" fmla="*/ 3702152 w 6127847"/>
              <a:gd name="connsiteY29" fmla="*/ 1634699 h 3205293"/>
              <a:gd name="connsiteX30" fmla="*/ 3829733 w 6127847"/>
              <a:gd name="connsiteY30" fmla="*/ 1698805 h 3205293"/>
              <a:gd name="connsiteX31" fmla="*/ 3957657 w 6127847"/>
              <a:gd name="connsiteY31" fmla="*/ 1730858 h 3205293"/>
              <a:gd name="connsiteX32" fmla="*/ 4085228 w 6127847"/>
              <a:gd name="connsiteY32" fmla="*/ 1794964 h 3205293"/>
              <a:gd name="connsiteX33" fmla="*/ 4212809 w 6127847"/>
              <a:gd name="connsiteY33" fmla="*/ 1794964 h 3205293"/>
              <a:gd name="connsiteX34" fmla="*/ 4340381 w 6127847"/>
              <a:gd name="connsiteY34" fmla="*/ 1827017 h 3205293"/>
              <a:gd name="connsiteX35" fmla="*/ 4468314 w 6127847"/>
              <a:gd name="connsiteY35" fmla="*/ 1859070 h 3205293"/>
              <a:gd name="connsiteX36" fmla="*/ 4595886 w 6127847"/>
              <a:gd name="connsiteY36" fmla="*/ 1891123 h 3205293"/>
              <a:gd name="connsiteX37" fmla="*/ 4723457 w 6127847"/>
              <a:gd name="connsiteY37" fmla="*/ 1923176 h 3205293"/>
              <a:gd name="connsiteX38" fmla="*/ 4851038 w 6127847"/>
              <a:gd name="connsiteY38" fmla="*/ 1955229 h 3205293"/>
              <a:gd name="connsiteX39" fmla="*/ 4978961 w 6127847"/>
              <a:gd name="connsiteY39" fmla="*/ 2019335 h 3205293"/>
              <a:gd name="connsiteX40" fmla="*/ 5106543 w 6127847"/>
              <a:gd name="connsiteY40" fmla="*/ 2083441 h 3205293"/>
              <a:gd name="connsiteX41" fmla="*/ 5234114 w 6127847"/>
              <a:gd name="connsiteY41" fmla="*/ 2147546 h 3205293"/>
              <a:gd name="connsiteX42" fmla="*/ 5361695 w 6127847"/>
              <a:gd name="connsiteY42" fmla="*/ 2179599 h 3205293"/>
              <a:gd name="connsiteX43" fmla="*/ 5489619 w 6127847"/>
              <a:gd name="connsiteY43" fmla="*/ 2179599 h 3205293"/>
              <a:gd name="connsiteX44" fmla="*/ 5617190 w 6127847"/>
              <a:gd name="connsiteY44" fmla="*/ 2179599 h 3205293"/>
              <a:gd name="connsiteX45" fmla="*/ 5744772 w 6127847"/>
              <a:gd name="connsiteY45" fmla="*/ 2179599 h 3205293"/>
              <a:gd name="connsiteX46" fmla="*/ 5872343 w 6127847"/>
              <a:gd name="connsiteY46" fmla="*/ 2211652 h 3205293"/>
              <a:gd name="connsiteX47" fmla="*/ 6000276 w 6127847"/>
              <a:gd name="connsiteY47" fmla="*/ 2211652 h 3205293"/>
              <a:gd name="connsiteX48" fmla="*/ 6127847 w 6127847"/>
              <a:gd name="connsiteY48" fmla="*/ 2211652 h 3205293"/>
              <a:gd name="connsiteX49" fmla="*/ 6127847 w 6127847"/>
              <a:gd name="connsiteY49" fmla="*/ 3205293 h 3205293"/>
              <a:gd name="connsiteX50" fmla="*/ 6000276 w 6127847"/>
              <a:gd name="connsiteY50" fmla="*/ 3205293 h 3205293"/>
              <a:gd name="connsiteX51" fmla="*/ 5872343 w 6127847"/>
              <a:gd name="connsiteY51" fmla="*/ 3205293 h 3205293"/>
              <a:gd name="connsiteX52" fmla="*/ 5744772 w 6127847"/>
              <a:gd name="connsiteY52" fmla="*/ 3205293 h 3205293"/>
              <a:gd name="connsiteX53" fmla="*/ 5617190 w 6127847"/>
              <a:gd name="connsiteY53" fmla="*/ 3205293 h 3205293"/>
              <a:gd name="connsiteX54" fmla="*/ 5489619 w 6127847"/>
              <a:gd name="connsiteY54" fmla="*/ 3205293 h 3205293"/>
              <a:gd name="connsiteX55" fmla="*/ 5361695 w 6127847"/>
              <a:gd name="connsiteY55" fmla="*/ 3205293 h 3205293"/>
              <a:gd name="connsiteX56" fmla="*/ 5234114 w 6127847"/>
              <a:gd name="connsiteY56" fmla="*/ 3205293 h 3205293"/>
              <a:gd name="connsiteX57" fmla="*/ 5106543 w 6127847"/>
              <a:gd name="connsiteY57" fmla="*/ 3205293 h 3205293"/>
              <a:gd name="connsiteX58" fmla="*/ 4978961 w 6127847"/>
              <a:gd name="connsiteY58" fmla="*/ 3205293 h 3205293"/>
              <a:gd name="connsiteX59" fmla="*/ 4851038 w 6127847"/>
              <a:gd name="connsiteY59" fmla="*/ 3205293 h 3205293"/>
              <a:gd name="connsiteX60" fmla="*/ 4723457 w 6127847"/>
              <a:gd name="connsiteY60" fmla="*/ 3205293 h 3205293"/>
              <a:gd name="connsiteX61" fmla="*/ 4595886 w 6127847"/>
              <a:gd name="connsiteY61" fmla="*/ 3205293 h 3205293"/>
              <a:gd name="connsiteX62" fmla="*/ 4468314 w 6127847"/>
              <a:gd name="connsiteY62" fmla="*/ 3205293 h 3205293"/>
              <a:gd name="connsiteX63" fmla="*/ 4340381 w 6127847"/>
              <a:gd name="connsiteY63" fmla="*/ 3205293 h 3205293"/>
              <a:gd name="connsiteX64" fmla="*/ 4212809 w 6127847"/>
              <a:gd name="connsiteY64" fmla="*/ 3205293 h 3205293"/>
              <a:gd name="connsiteX65" fmla="*/ 4085228 w 6127847"/>
              <a:gd name="connsiteY65" fmla="*/ 3205293 h 3205293"/>
              <a:gd name="connsiteX66" fmla="*/ 3957657 w 6127847"/>
              <a:gd name="connsiteY66" fmla="*/ 3205293 h 3205293"/>
              <a:gd name="connsiteX67" fmla="*/ 3829733 w 6127847"/>
              <a:gd name="connsiteY67" fmla="*/ 3205293 h 3205293"/>
              <a:gd name="connsiteX68" fmla="*/ 3702152 w 6127847"/>
              <a:gd name="connsiteY68" fmla="*/ 3205293 h 3205293"/>
              <a:gd name="connsiteX69" fmla="*/ 3574581 w 6127847"/>
              <a:gd name="connsiteY69" fmla="*/ 3205293 h 3205293"/>
              <a:gd name="connsiteX70" fmla="*/ 3447000 w 6127847"/>
              <a:gd name="connsiteY70" fmla="*/ 3205293 h 3205293"/>
              <a:gd name="connsiteX71" fmla="*/ 3319076 w 6127847"/>
              <a:gd name="connsiteY71" fmla="*/ 3205293 h 3205293"/>
              <a:gd name="connsiteX72" fmla="*/ 3191495 w 6127847"/>
              <a:gd name="connsiteY72" fmla="*/ 3205293 h 3205293"/>
              <a:gd name="connsiteX73" fmla="*/ 3063924 w 6127847"/>
              <a:gd name="connsiteY73" fmla="*/ 3205293 h 3205293"/>
              <a:gd name="connsiteX74" fmla="*/ 2936352 w 6127847"/>
              <a:gd name="connsiteY74" fmla="*/ 3205293 h 3205293"/>
              <a:gd name="connsiteX75" fmla="*/ 2808419 w 6127847"/>
              <a:gd name="connsiteY75" fmla="*/ 3205293 h 3205293"/>
              <a:gd name="connsiteX76" fmla="*/ 2680848 w 6127847"/>
              <a:gd name="connsiteY76" fmla="*/ 3205293 h 3205293"/>
              <a:gd name="connsiteX77" fmla="*/ 2553267 w 6127847"/>
              <a:gd name="connsiteY77" fmla="*/ 3205293 h 3205293"/>
              <a:gd name="connsiteX78" fmla="*/ 2425695 w 6127847"/>
              <a:gd name="connsiteY78" fmla="*/ 3205293 h 3205293"/>
              <a:gd name="connsiteX79" fmla="*/ 2297771 w 6127847"/>
              <a:gd name="connsiteY79" fmla="*/ 3205293 h 3205293"/>
              <a:gd name="connsiteX80" fmla="*/ 2170191 w 6127847"/>
              <a:gd name="connsiteY80" fmla="*/ 3205293 h 3205293"/>
              <a:gd name="connsiteX81" fmla="*/ 2042619 w 6127847"/>
              <a:gd name="connsiteY81" fmla="*/ 3205293 h 3205293"/>
              <a:gd name="connsiteX82" fmla="*/ 1915038 w 6127847"/>
              <a:gd name="connsiteY82" fmla="*/ 3205293 h 3205293"/>
              <a:gd name="connsiteX83" fmla="*/ 1787114 w 6127847"/>
              <a:gd name="connsiteY83" fmla="*/ 3205293 h 3205293"/>
              <a:gd name="connsiteX84" fmla="*/ 1659533 w 6127847"/>
              <a:gd name="connsiteY84" fmla="*/ 3205293 h 3205293"/>
              <a:gd name="connsiteX85" fmla="*/ 1531962 w 6127847"/>
              <a:gd name="connsiteY85" fmla="*/ 3205293 h 3205293"/>
              <a:gd name="connsiteX86" fmla="*/ 1404390 w 6127847"/>
              <a:gd name="connsiteY86" fmla="*/ 3205293 h 3205293"/>
              <a:gd name="connsiteX87" fmla="*/ 1276457 w 6127847"/>
              <a:gd name="connsiteY87" fmla="*/ 3205293 h 3205293"/>
              <a:gd name="connsiteX88" fmla="*/ 1148886 w 6127847"/>
              <a:gd name="connsiteY88" fmla="*/ 3205293 h 3205293"/>
              <a:gd name="connsiteX89" fmla="*/ 1021305 w 6127847"/>
              <a:gd name="connsiteY89" fmla="*/ 3205293 h 3205293"/>
              <a:gd name="connsiteX90" fmla="*/ 893731 w 6127847"/>
              <a:gd name="connsiteY90" fmla="*/ 3205293 h 3205293"/>
              <a:gd name="connsiteX91" fmla="*/ 765806 w 6127847"/>
              <a:gd name="connsiteY91" fmla="*/ 3205293 h 3205293"/>
              <a:gd name="connsiteX92" fmla="*/ 638231 w 6127847"/>
              <a:gd name="connsiteY92" fmla="*/ 3205293 h 3205293"/>
              <a:gd name="connsiteX93" fmla="*/ 510654 w 6127847"/>
              <a:gd name="connsiteY93" fmla="*/ 3205293 h 3205293"/>
              <a:gd name="connsiteX94" fmla="*/ 383078 w 6127847"/>
              <a:gd name="connsiteY94" fmla="*/ 3205293 h 3205293"/>
              <a:gd name="connsiteX95" fmla="*/ 255153 w 6127847"/>
              <a:gd name="connsiteY95" fmla="*/ 3205293 h 3205293"/>
              <a:gd name="connsiteX96" fmla="*/ 6102276 w 6127847"/>
              <a:gd name="connsiteY96" fmla="*/ 15497 h 3205293"/>
              <a:gd name="connsiteX97" fmla="*/ 0 w 6127847"/>
              <a:gd name="connsiteY97" fmla="*/ 0 h 3205293"/>
              <a:gd name="connsiteX0" fmla="*/ 0 w 6127847"/>
              <a:gd name="connsiteY0" fmla="*/ 0 h 3205293"/>
              <a:gd name="connsiteX1" fmla="*/ 127576 w 6127847"/>
              <a:gd name="connsiteY1" fmla="*/ 32053 h 3205293"/>
              <a:gd name="connsiteX2" fmla="*/ 255153 w 6127847"/>
              <a:gd name="connsiteY2" fmla="*/ 64106 h 3205293"/>
              <a:gd name="connsiteX3" fmla="*/ 383078 w 6127847"/>
              <a:gd name="connsiteY3" fmla="*/ 96159 h 3205293"/>
              <a:gd name="connsiteX4" fmla="*/ 510654 w 6127847"/>
              <a:gd name="connsiteY4" fmla="*/ 160265 h 3205293"/>
              <a:gd name="connsiteX5" fmla="*/ 638231 w 6127847"/>
              <a:gd name="connsiteY5" fmla="*/ 192318 h 3205293"/>
              <a:gd name="connsiteX6" fmla="*/ 765806 w 6127847"/>
              <a:gd name="connsiteY6" fmla="*/ 288476 h 3205293"/>
              <a:gd name="connsiteX7" fmla="*/ 893731 w 6127847"/>
              <a:gd name="connsiteY7" fmla="*/ 352582 h 3205293"/>
              <a:gd name="connsiteX8" fmla="*/ 1021305 w 6127847"/>
              <a:gd name="connsiteY8" fmla="*/ 448741 h 3205293"/>
              <a:gd name="connsiteX9" fmla="*/ 1148886 w 6127847"/>
              <a:gd name="connsiteY9" fmla="*/ 544900 h 3205293"/>
              <a:gd name="connsiteX10" fmla="*/ 1276457 w 6127847"/>
              <a:gd name="connsiteY10" fmla="*/ 576953 h 3205293"/>
              <a:gd name="connsiteX11" fmla="*/ 1404390 w 6127847"/>
              <a:gd name="connsiteY11" fmla="*/ 641059 h 3205293"/>
              <a:gd name="connsiteX12" fmla="*/ 1531962 w 6127847"/>
              <a:gd name="connsiteY12" fmla="*/ 737217 h 3205293"/>
              <a:gd name="connsiteX13" fmla="*/ 1659533 w 6127847"/>
              <a:gd name="connsiteY13" fmla="*/ 801323 h 3205293"/>
              <a:gd name="connsiteX14" fmla="*/ 1787114 w 6127847"/>
              <a:gd name="connsiteY14" fmla="*/ 897482 h 3205293"/>
              <a:gd name="connsiteX15" fmla="*/ 1915038 w 6127847"/>
              <a:gd name="connsiteY15" fmla="*/ 961588 h 3205293"/>
              <a:gd name="connsiteX16" fmla="*/ 2042619 w 6127847"/>
              <a:gd name="connsiteY16" fmla="*/ 1025694 h 3205293"/>
              <a:gd name="connsiteX17" fmla="*/ 2170191 w 6127847"/>
              <a:gd name="connsiteY17" fmla="*/ 1089800 h 3205293"/>
              <a:gd name="connsiteX18" fmla="*/ 2297771 w 6127847"/>
              <a:gd name="connsiteY18" fmla="*/ 1121853 h 3205293"/>
              <a:gd name="connsiteX19" fmla="*/ 2425695 w 6127847"/>
              <a:gd name="connsiteY19" fmla="*/ 1153906 h 3205293"/>
              <a:gd name="connsiteX20" fmla="*/ 2553267 w 6127847"/>
              <a:gd name="connsiteY20" fmla="*/ 1185959 h 3205293"/>
              <a:gd name="connsiteX21" fmla="*/ 2680848 w 6127847"/>
              <a:gd name="connsiteY21" fmla="*/ 1218011 h 3205293"/>
              <a:gd name="connsiteX22" fmla="*/ 2808419 w 6127847"/>
              <a:gd name="connsiteY22" fmla="*/ 1282117 h 3205293"/>
              <a:gd name="connsiteX23" fmla="*/ 2936352 w 6127847"/>
              <a:gd name="connsiteY23" fmla="*/ 1346223 h 3205293"/>
              <a:gd name="connsiteX24" fmla="*/ 3063924 w 6127847"/>
              <a:gd name="connsiteY24" fmla="*/ 1410329 h 3205293"/>
              <a:gd name="connsiteX25" fmla="*/ 3191495 w 6127847"/>
              <a:gd name="connsiteY25" fmla="*/ 1474435 h 3205293"/>
              <a:gd name="connsiteX26" fmla="*/ 3319076 w 6127847"/>
              <a:gd name="connsiteY26" fmla="*/ 1506488 h 3205293"/>
              <a:gd name="connsiteX27" fmla="*/ 3447000 w 6127847"/>
              <a:gd name="connsiteY27" fmla="*/ 1538541 h 3205293"/>
              <a:gd name="connsiteX28" fmla="*/ 3574581 w 6127847"/>
              <a:gd name="connsiteY28" fmla="*/ 1602647 h 3205293"/>
              <a:gd name="connsiteX29" fmla="*/ 3702152 w 6127847"/>
              <a:gd name="connsiteY29" fmla="*/ 1634699 h 3205293"/>
              <a:gd name="connsiteX30" fmla="*/ 3829733 w 6127847"/>
              <a:gd name="connsiteY30" fmla="*/ 1698805 h 3205293"/>
              <a:gd name="connsiteX31" fmla="*/ 3957657 w 6127847"/>
              <a:gd name="connsiteY31" fmla="*/ 1730858 h 3205293"/>
              <a:gd name="connsiteX32" fmla="*/ 4085228 w 6127847"/>
              <a:gd name="connsiteY32" fmla="*/ 1794964 h 3205293"/>
              <a:gd name="connsiteX33" fmla="*/ 4212809 w 6127847"/>
              <a:gd name="connsiteY33" fmla="*/ 1794964 h 3205293"/>
              <a:gd name="connsiteX34" fmla="*/ 4340381 w 6127847"/>
              <a:gd name="connsiteY34" fmla="*/ 1827017 h 3205293"/>
              <a:gd name="connsiteX35" fmla="*/ 4468314 w 6127847"/>
              <a:gd name="connsiteY35" fmla="*/ 1859070 h 3205293"/>
              <a:gd name="connsiteX36" fmla="*/ 4595886 w 6127847"/>
              <a:gd name="connsiteY36" fmla="*/ 1891123 h 3205293"/>
              <a:gd name="connsiteX37" fmla="*/ 4723457 w 6127847"/>
              <a:gd name="connsiteY37" fmla="*/ 1923176 h 3205293"/>
              <a:gd name="connsiteX38" fmla="*/ 4851038 w 6127847"/>
              <a:gd name="connsiteY38" fmla="*/ 1955229 h 3205293"/>
              <a:gd name="connsiteX39" fmla="*/ 4978961 w 6127847"/>
              <a:gd name="connsiteY39" fmla="*/ 2019335 h 3205293"/>
              <a:gd name="connsiteX40" fmla="*/ 5106543 w 6127847"/>
              <a:gd name="connsiteY40" fmla="*/ 2083441 h 3205293"/>
              <a:gd name="connsiteX41" fmla="*/ 5234114 w 6127847"/>
              <a:gd name="connsiteY41" fmla="*/ 2147546 h 3205293"/>
              <a:gd name="connsiteX42" fmla="*/ 5361695 w 6127847"/>
              <a:gd name="connsiteY42" fmla="*/ 2179599 h 3205293"/>
              <a:gd name="connsiteX43" fmla="*/ 5489619 w 6127847"/>
              <a:gd name="connsiteY43" fmla="*/ 2179599 h 3205293"/>
              <a:gd name="connsiteX44" fmla="*/ 5617190 w 6127847"/>
              <a:gd name="connsiteY44" fmla="*/ 2179599 h 3205293"/>
              <a:gd name="connsiteX45" fmla="*/ 5744772 w 6127847"/>
              <a:gd name="connsiteY45" fmla="*/ 2179599 h 3205293"/>
              <a:gd name="connsiteX46" fmla="*/ 5872343 w 6127847"/>
              <a:gd name="connsiteY46" fmla="*/ 2211652 h 3205293"/>
              <a:gd name="connsiteX47" fmla="*/ 6000276 w 6127847"/>
              <a:gd name="connsiteY47" fmla="*/ 2211652 h 3205293"/>
              <a:gd name="connsiteX48" fmla="*/ 6127847 w 6127847"/>
              <a:gd name="connsiteY48" fmla="*/ 2211652 h 3205293"/>
              <a:gd name="connsiteX49" fmla="*/ 6127847 w 6127847"/>
              <a:gd name="connsiteY49" fmla="*/ 3205293 h 3205293"/>
              <a:gd name="connsiteX50" fmla="*/ 6000276 w 6127847"/>
              <a:gd name="connsiteY50" fmla="*/ 3205293 h 3205293"/>
              <a:gd name="connsiteX51" fmla="*/ 5872343 w 6127847"/>
              <a:gd name="connsiteY51" fmla="*/ 3205293 h 3205293"/>
              <a:gd name="connsiteX52" fmla="*/ 5744772 w 6127847"/>
              <a:gd name="connsiteY52" fmla="*/ 3205293 h 3205293"/>
              <a:gd name="connsiteX53" fmla="*/ 5617190 w 6127847"/>
              <a:gd name="connsiteY53" fmla="*/ 3205293 h 3205293"/>
              <a:gd name="connsiteX54" fmla="*/ 5489619 w 6127847"/>
              <a:gd name="connsiteY54" fmla="*/ 3205293 h 3205293"/>
              <a:gd name="connsiteX55" fmla="*/ 5361695 w 6127847"/>
              <a:gd name="connsiteY55" fmla="*/ 3205293 h 3205293"/>
              <a:gd name="connsiteX56" fmla="*/ 5234114 w 6127847"/>
              <a:gd name="connsiteY56" fmla="*/ 3205293 h 3205293"/>
              <a:gd name="connsiteX57" fmla="*/ 5106543 w 6127847"/>
              <a:gd name="connsiteY57" fmla="*/ 3205293 h 3205293"/>
              <a:gd name="connsiteX58" fmla="*/ 4978961 w 6127847"/>
              <a:gd name="connsiteY58" fmla="*/ 3205293 h 3205293"/>
              <a:gd name="connsiteX59" fmla="*/ 4851038 w 6127847"/>
              <a:gd name="connsiteY59" fmla="*/ 3205293 h 3205293"/>
              <a:gd name="connsiteX60" fmla="*/ 4723457 w 6127847"/>
              <a:gd name="connsiteY60" fmla="*/ 3205293 h 3205293"/>
              <a:gd name="connsiteX61" fmla="*/ 4595886 w 6127847"/>
              <a:gd name="connsiteY61" fmla="*/ 3205293 h 3205293"/>
              <a:gd name="connsiteX62" fmla="*/ 4468314 w 6127847"/>
              <a:gd name="connsiteY62" fmla="*/ 3205293 h 3205293"/>
              <a:gd name="connsiteX63" fmla="*/ 4340381 w 6127847"/>
              <a:gd name="connsiteY63" fmla="*/ 3205293 h 3205293"/>
              <a:gd name="connsiteX64" fmla="*/ 4212809 w 6127847"/>
              <a:gd name="connsiteY64" fmla="*/ 3205293 h 3205293"/>
              <a:gd name="connsiteX65" fmla="*/ 4085228 w 6127847"/>
              <a:gd name="connsiteY65" fmla="*/ 3205293 h 3205293"/>
              <a:gd name="connsiteX66" fmla="*/ 3957657 w 6127847"/>
              <a:gd name="connsiteY66" fmla="*/ 3205293 h 3205293"/>
              <a:gd name="connsiteX67" fmla="*/ 3829733 w 6127847"/>
              <a:gd name="connsiteY67" fmla="*/ 3205293 h 3205293"/>
              <a:gd name="connsiteX68" fmla="*/ 3702152 w 6127847"/>
              <a:gd name="connsiteY68" fmla="*/ 3205293 h 3205293"/>
              <a:gd name="connsiteX69" fmla="*/ 3574581 w 6127847"/>
              <a:gd name="connsiteY69" fmla="*/ 3205293 h 3205293"/>
              <a:gd name="connsiteX70" fmla="*/ 3447000 w 6127847"/>
              <a:gd name="connsiteY70" fmla="*/ 3205293 h 3205293"/>
              <a:gd name="connsiteX71" fmla="*/ 3319076 w 6127847"/>
              <a:gd name="connsiteY71" fmla="*/ 3205293 h 3205293"/>
              <a:gd name="connsiteX72" fmla="*/ 3191495 w 6127847"/>
              <a:gd name="connsiteY72" fmla="*/ 3205293 h 3205293"/>
              <a:gd name="connsiteX73" fmla="*/ 3063924 w 6127847"/>
              <a:gd name="connsiteY73" fmla="*/ 3205293 h 3205293"/>
              <a:gd name="connsiteX74" fmla="*/ 2936352 w 6127847"/>
              <a:gd name="connsiteY74" fmla="*/ 3205293 h 3205293"/>
              <a:gd name="connsiteX75" fmla="*/ 2808419 w 6127847"/>
              <a:gd name="connsiteY75" fmla="*/ 3205293 h 3205293"/>
              <a:gd name="connsiteX76" fmla="*/ 2680848 w 6127847"/>
              <a:gd name="connsiteY76" fmla="*/ 3205293 h 3205293"/>
              <a:gd name="connsiteX77" fmla="*/ 2553267 w 6127847"/>
              <a:gd name="connsiteY77" fmla="*/ 3205293 h 3205293"/>
              <a:gd name="connsiteX78" fmla="*/ 2425695 w 6127847"/>
              <a:gd name="connsiteY78" fmla="*/ 3205293 h 3205293"/>
              <a:gd name="connsiteX79" fmla="*/ 2297771 w 6127847"/>
              <a:gd name="connsiteY79" fmla="*/ 3205293 h 3205293"/>
              <a:gd name="connsiteX80" fmla="*/ 2170191 w 6127847"/>
              <a:gd name="connsiteY80" fmla="*/ 3205293 h 3205293"/>
              <a:gd name="connsiteX81" fmla="*/ 2042619 w 6127847"/>
              <a:gd name="connsiteY81" fmla="*/ 3205293 h 3205293"/>
              <a:gd name="connsiteX82" fmla="*/ 1915038 w 6127847"/>
              <a:gd name="connsiteY82" fmla="*/ 3205293 h 3205293"/>
              <a:gd name="connsiteX83" fmla="*/ 1787114 w 6127847"/>
              <a:gd name="connsiteY83" fmla="*/ 3205293 h 3205293"/>
              <a:gd name="connsiteX84" fmla="*/ 1659533 w 6127847"/>
              <a:gd name="connsiteY84" fmla="*/ 3205293 h 3205293"/>
              <a:gd name="connsiteX85" fmla="*/ 1531962 w 6127847"/>
              <a:gd name="connsiteY85" fmla="*/ 3205293 h 3205293"/>
              <a:gd name="connsiteX86" fmla="*/ 1404390 w 6127847"/>
              <a:gd name="connsiteY86" fmla="*/ 3205293 h 3205293"/>
              <a:gd name="connsiteX87" fmla="*/ 1276457 w 6127847"/>
              <a:gd name="connsiteY87" fmla="*/ 3205293 h 3205293"/>
              <a:gd name="connsiteX88" fmla="*/ 1148886 w 6127847"/>
              <a:gd name="connsiteY88" fmla="*/ 3205293 h 3205293"/>
              <a:gd name="connsiteX89" fmla="*/ 1021305 w 6127847"/>
              <a:gd name="connsiteY89" fmla="*/ 3205293 h 3205293"/>
              <a:gd name="connsiteX90" fmla="*/ 893731 w 6127847"/>
              <a:gd name="connsiteY90" fmla="*/ 3205293 h 3205293"/>
              <a:gd name="connsiteX91" fmla="*/ 765806 w 6127847"/>
              <a:gd name="connsiteY91" fmla="*/ 3205293 h 3205293"/>
              <a:gd name="connsiteX92" fmla="*/ 638231 w 6127847"/>
              <a:gd name="connsiteY92" fmla="*/ 3205293 h 3205293"/>
              <a:gd name="connsiteX93" fmla="*/ 510654 w 6127847"/>
              <a:gd name="connsiteY93" fmla="*/ 3205293 h 3205293"/>
              <a:gd name="connsiteX94" fmla="*/ 383078 w 6127847"/>
              <a:gd name="connsiteY94" fmla="*/ 3205293 h 3205293"/>
              <a:gd name="connsiteX95" fmla="*/ 6102276 w 6127847"/>
              <a:gd name="connsiteY95" fmla="*/ 15497 h 3205293"/>
              <a:gd name="connsiteX96" fmla="*/ 0 w 6127847"/>
              <a:gd name="connsiteY96" fmla="*/ 0 h 3205293"/>
              <a:gd name="connsiteX0" fmla="*/ 0 w 6127847"/>
              <a:gd name="connsiteY0" fmla="*/ 0 h 3205293"/>
              <a:gd name="connsiteX1" fmla="*/ 127576 w 6127847"/>
              <a:gd name="connsiteY1" fmla="*/ 32053 h 3205293"/>
              <a:gd name="connsiteX2" fmla="*/ 255153 w 6127847"/>
              <a:gd name="connsiteY2" fmla="*/ 64106 h 3205293"/>
              <a:gd name="connsiteX3" fmla="*/ 383078 w 6127847"/>
              <a:gd name="connsiteY3" fmla="*/ 96159 h 3205293"/>
              <a:gd name="connsiteX4" fmla="*/ 510654 w 6127847"/>
              <a:gd name="connsiteY4" fmla="*/ 160265 h 3205293"/>
              <a:gd name="connsiteX5" fmla="*/ 638231 w 6127847"/>
              <a:gd name="connsiteY5" fmla="*/ 192318 h 3205293"/>
              <a:gd name="connsiteX6" fmla="*/ 765806 w 6127847"/>
              <a:gd name="connsiteY6" fmla="*/ 288476 h 3205293"/>
              <a:gd name="connsiteX7" fmla="*/ 893731 w 6127847"/>
              <a:gd name="connsiteY7" fmla="*/ 352582 h 3205293"/>
              <a:gd name="connsiteX8" fmla="*/ 1021305 w 6127847"/>
              <a:gd name="connsiteY8" fmla="*/ 448741 h 3205293"/>
              <a:gd name="connsiteX9" fmla="*/ 1148886 w 6127847"/>
              <a:gd name="connsiteY9" fmla="*/ 544900 h 3205293"/>
              <a:gd name="connsiteX10" fmla="*/ 1276457 w 6127847"/>
              <a:gd name="connsiteY10" fmla="*/ 576953 h 3205293"/>
              <a:gd name="connsiteX11" fmla="*/ 1404390 w 6127847"/>
              <a:gd name="connsiteY11" fmla="*/ 641059 h 3205293"/>
              <a:gd name="connsiteX12" fmla="*/ 1531962 w 6127847"/>
              <a:gd name="connsiteY12" fmla="*/ 737217 h 3205293"/>
              <a:gd name="connsiteX13" fmla="*/ 1659533 w 6127847"/>
              <a:gd name="connsiteY13" fmla="*/ 801323 h 3205293"/>
              <a:gd name="connsiteX14" fmla="*/ 1787114 w 6127847"/>
              <a:gd name="connsiteY14" fmla="*/ 897482 h 3205293"/>
              <a:gd name="connsiteX15" fmla="*/ 1915038 w 6127847"/>
              <a:gd name="connsiteY15" fmla="*/ 961588 h 3205293"/>
              <a:gd name="connsiteX16" fmla="*/ 2042619 w 6127847"/>
              <a:gd name="connsiteY16" fmla="*/ 1025694 h 3205293"/>
              <a:gd name="connsiteX17" fmla="*/ 2170191 w 6127847"/>
              <a:gd name="connsiteY17" fmla="*/ 1089800 h 3205293"/>
              <a:gd name="connsiteX18" fmla="*/ 2297771 w 6127847"/>
              <a:gd name="connsiteY18" fmla="*/ 1121853 h 3205293"/>
              <a:gd name="connsiteX19" fmla="*/ 2425695 w 6127847"/>
              <a:gd name="connsiteY19" fmla="*/ 1153906 h 3205293"/>
              <a:gd name="connsiteX20" fmla="*/ 2553267 w 6127847"/>
              <a:gd name="connsiteY20" fmla="*/ 1185959 h 3205293"/>
              <a:gd name="connsiteX21" fmla="*/ 2680848 w 6127847"/>
              <a:gd name="connsiteY21" fmla="*/ 1218011 h 3205293"/>
              <a:gd name="connsiteX22" fmla="*/ 2808419 w 6127847"/>
              <a:gd name="connsiteY22" fmla="*/ 1282117 h 3205293"/>
              <a:gd name="connsiteX23" fmla="*/ 2936352 w 6127847"/>
              <a:gd name="connsiteY23" fmla="*/ 1346223 h 3205293"/>
              <a:gd name="connsiteX24" fmla="*/ 3063924 w 6127847"/>
              <a:gd name="connsiteY24" fmla="*/ 1410329 h 3205293"/>
              <a:gd name="connsiteX25" fmla="*/ 3191495 w 6127847"/>
              <a:gd name="connsiteY25" fmla="*/ 1474435 h 3205293"/>
              <a:gd name="connsiteX26" fmla="*/ 3319076 w 6127847"/>
              <a:gd name="connsiteY26" fmla="*/ 1506488 h 3205293"/>
              <a:gd name="connsiteX27" fmla="*/ 3447000 w 6127847"/>
              <a:gd name="connsiteY27" fmla="*/ 1538541 h 3205293"/>
              <a:gd name="connsiteX28" fmla="*/ 3574581 w 6127847"/>
              <a:gd name="connsiteY28" fmla="*/ 1602647 h 3205293"/>
              <a:gd name="connsiteX29" fmla="*/ 3702152 w 6127847"/>
              <a:gd name="connsiteY29" fmla="*/ 1634699 h 3205293"/>
              <a:gd name="connsiteX30" fmla="*/ 3829733 w 6127847"/>
              <a:gd name="connsiteY30" fmla="*/ 1698805 h 3205293"/>
              <a:gd name="connsiteX31" fmla="*/ 3957657 w 6127847"/>
              <a:gd name="connsiteY31" fmla="*/ 1730858 h 3205293"/>
              <a:gd name="connsiteX32" fmla="*/ 4085228 w 6127847"/>
              <a:gd name="connsiteY32" fmla="*/ 1794964 h 3205293"/>
              <a:gd name="connsiteX33" fmla="*/ 4212809 w 6127847"/>
              <a:gd name="connsiteY33" fmla="*/ 1794964 h 3205293"/>
              <a:gd name="connsiteX34" fmla="*/ 4340381 w 6127847"/>
              <a:gd name="connsiteY34" fmla="*/ 1827017 h 3205293"/>
              <a:gd name="connsiteX35" fmla="*/ 4468314 w 6127847"/>
              <a:gd name="connsiteY35" fmla="*/ 1859070 h 3205293"/>
              <a:gd name="connsiteX36" fmla="*/ 4595886 w 6127847"/>
              <a:gd name="connsiteY36" fmla="*/ 1891123 h 3205293"/>
              <a:gd name="connsiteX37" fmla="*/ 4723457 w 6127847"/>
              <a:gd name="connsiteY37" fmla="*/ 1923176 h 3205293"/>
              <a:gd name="connsiteX38" fmla="*/ 4851038 w 6127847"/>
              <a:gd name="connsiteY38" fmla="*/ 1955229 h 3205293"/>
              <a:gd name="connsiteX39" fmla="*/ 4978961 w 6127847"/>
              <a:gd name="connsiteY39" fmla="*/ 2019335 h 3205293"/>
              <a:gd name="connsiteX40" fmla="*/ 5106543 w 6127847"/>
              <a:gd name="connsiteY40" fmla="*/ 2083441 h 3205293"/>
              <a:gd name="connsiteX41" fmla="*/ 5234114 w 6127847"/>
              <a:gd name="connsiteY41" fmla="*/ 2147546 h 3205293"/>
              <a:gd name="connsiteX42" fmla="*/ 5361695 w 6127847"/>
              <a:gd name="connsiteY42" fmla="*/ 2179599 h 3205293"/>
              <a:gd name="connsiteX43" fmla="*/ 5489619 w 6127847"/>
              <a:gd name="connsiteY43" fmla="*/ 2179599 h 3205293"/>
              <a:gd name="connsiteX44" fmla="*/ 5617190 w 6127847"/>
              <a:gd name="connsiteY44" fmla="*/ 2179599 h 3205293"/>
              <a:gd name="connsiteX45" fmla="*/ 5744772 w 6127847"/>
              <a:gd name="connsiteY45" fmla="*/ 2179599 h 3205293"/>
              <a:gd name="connsiteX46" fmla="*/ 5872343 w 6127847"/>
              <a:gd name="connsiteY46" fmla="*/ 2211652 h 3205293"/>
              <a:gd name="connsiteX47" fmla="*/ 6000276 w 6127847"/>
              <a:gd name="connsiteY47" fmla="*/ 2211652 h 3205293"/>
              <a:gd name="connsiteX48" fmla="*/ 6127847 w 6127847"/>
              <a:gd name="connsiteY48" fmla="*/ 2211652 h 3205293"/>
              <a:gd name="connsiteX49" fmla="*/ 6127847 w 6127847"/>
              <a:gd name="connsiteY49" fmla="*/ 3205293 h 3205293"/>
              <a:gd name="connsiteX50" fmla="*/ 6000276 w 6127847"/>
              <a:gd name="connsiteY50" fmla="*/ 3205293 h 3205293"/>
              <a:gd name="connsiteX51" fmla="*/ 5872343 w 6127847"/>
              <a:gd name="connsiteY51" fmla="*/ 3205293 h 3205293"/>
              <a:gd name="connsiteX52" fmla="*/ 5744772 w 6127847"/>
              <a:gd name="connsiteY52" fmla="*/ 3205293 h 3205293"/>
              <a:gd name="connsiteX53" fmla="*/ 5617190 w 6127847"/>
              <a:gd name="connsiteY53" fmla="*/ 3205293 h 3205293"/>
              <a:gd name="connsiteX54" fmla="*/ 5489619 w 6127847"/>
              <a:gd name="connsiteY54" fmla="*/ 3205293 h 3205293"/>
              <a:gd name="connsiteX55" fmla="*/ 5361695 w 6127847"/>
              <a:gd name="connsiteY55" fmla="*/ 3205293 h 3205293"/>
              <a:gd name="connsiteX56" fmla="*/ 5234114 w 6127847"/>
              <a:gd name="connsiteY56" fmla="*/ 3205293 h 3205293"/>
              <a:gd name="connsiteX57" fmla="*/ 5106543 w 6127847"/>
              <a:gd name="connsiteY57" fmla="*/ 3205293 h 3205293"/>
              <a:gd name="connsiteX58" fmla="*/ 4978961 w 6127847"/>
              <a:gd name="connsiteY58" fmla="*/ 3205293 h 3205293"/>
              <a:gd name="connsiteX59" fmla="*/ 4851038 w 6127847"/>
              <a:gd name="connsiteY59" fmla="*/ 3205293 h 3205293"/>
              <a:gd name="connsiteX60" fmla="*/ 4723457 w 6127847"/>
              <a:gd name="connsiteY60" fmla="*/ 3205293 h 3205293"/>
              <a:gd name="connsiteX61" fmla="*/ 4595886 w 6127847"/>
              <a:gd name="connsiteY61" fmla="*/ 3205293 h 3205293"/>
              <a:gd name="connsiteX62" fmla="*/ 4468314 w 6127847"/>
              <a:gd name="connsiteY62" fmla="*/ 3205293 h 3205293"/>
              <a:gd name="connsiteX63" fmla="*/ 4340381 w 6127847"/>
              <a:gd name="connsiteY63" fmla="*/ 3205293 h 3205293"/>
              <a:gd name="connsiteX64" fmla="*/ 4212809 w 6127847"/>
              <a:gd name="connsiteY64" fmla="*/ 3205293 h 3205293"/>
              <a:gd name="connsiteX65" fmla="*/ 4085228 w 6127847"/>
              <a:gd name="connsiteY65" fmla="*/ 3205293 h 3205293"/>
              <a:gd name="connsiteX66" fmla="*/ 3957657 w 6127847"/>
              <a:gd name="connsiteY66" fmla="*/ 3205293 h 3205293"/>
              <a:gd name="connsiteX67" fmla="*/ 3829733 w 6127847"/>
              <a:gd name="connsiteY67" fmla="*/ 3205293 h 3205293"/>
              <a:gd name="connsiteX68" fmla="*/ 3702152 w 6127847"/>
              <a:gd name="connsiteY68" fmla="*/ 3205293 h 3205293"/>
              <a:gd name="connsiteX69" fmla="*/ 3574581 w 6127847"/>
              <a:gd name="connsiteY69" fmla="*/ 3205293 h 3205293"/>
              <a:gd name="connsiteX70" fmla="*/ 3447000 w 6127847"/>
              <a:gd name="connsiteY70" fmla="*/ 3205293 h 3205293"/>
              <a:gd name="connsiteX71" fmla="*/ 3319076 w 6127847"/>
              <a:gd name="connsiteY71" fmla="*/ 3205293 h 3205293"/>
              <a:gd name="connsiteX72" fmla="*/ 3191495 w 6127847"/>
              <a:gd name="connsiteY72" fmla="*/ 3205293 h 3205293"/>
              <a:gd name="connsiteX73" fmla="*/ 3063924 w 6127847"/>
              <a:gd name="connsiteY73" fmla="*/ 3205293 h 3205293"/>
              <a:gd name="connsiteX74" fmla="*/ 2936352 w 6127847"/>
              <a:gd name="connsiteY74" fmla="*/ 3205293 h 3205293"/>
              <a:gd name="connsiteX75" fmla="*/ 2808419 w 6127847"/>
              <a:gd name="connsiteY75" fmla="*/ 3205293 h 3205293"/>
              <a:gd name="connsiteX76" fmla="*/ 2680848 w 6127847"/>
              <a:gd name="connsiteY76" fmla="*/ 3205293 h 3205293"/>
              <a:gd name="connsiteX77" fmla="*/ 2553267 w 6127847"/>
              <a:gd name="connsiteY77" fmla="*/ 3205293 h 3205293"/>
              <a:gd name="connsiteX78" fmla="*/ 2425695 w 6127847"/>
              <a:gd name="connsiteY78" fmla="*/ 3205293 h 3205293"/>
              <a:gd name="connsiteX79" fmla="*/ 2297771 w 6127847"/>
              <a:gd name="connsiteY79" fmla="*/ 3205293 h 3205293"/>
              <a:gd name="connsiteX80" fmla="*/ 2170191 w 6127847"/>
              <a:gd name="connsiteY80" fmla="*/ 3205293 h 3205293"/>
              <a:gd name="connsiteX81" fmla="*/ 2042619 w 6127847"/>
              <a:gd name="connsiteY81" fmla="*/ 3205293 h 3205293"/>
              <a:gd name="connsiteX82" fmla="*/ 1915038 w 6127847"/>
              <a:gd name="connsiteY82" fmla="*/ 3205293 h 3205293"/>
              <a:gd name="connsiteX83" fmla="*/ 1787114 w 6127847"/>
              <a:gd name="connsiteY83" fmla="*/ 3205293 h 3205293"/>
              <a:gd name="connsiteX84" fmla="*/ 1659533 w 6127847"/>
              <a:gd name="connsiteY84" fmla="*/ 3205293 h 3205293"/>
              <a:gd name="connsiteX85" fmla="*/ 1531962 w 6127847"/>
              <a:gd name="connsiteY85" fmla="*/ 3205293 h 3205293"/>
              <a:gd name="connsiteX86" fmla="*/ 1404390 w 6127847"/>
              <a:gd name="connsiteY86" fmla="*/ 3205293 h 3205293"/>
              <a:gd name="connsiteX87" fmla="*/ 1276457 w 6127847"/>
              <a:gd name="connsiteY87" fmla="*/ 3205293 h 3205293"/>
              <a:gd name="connsiteX88" fmla="*/ 1148886 w 6127847"/>
              <a:gd name="connsiteY88" fmla="*/ 3205293 h 3205293"/>
              <a:gd name="connsiteX89" fmla="*/ 1021305 w 6127847"/>
              <a:gd name="connsiteY89" fmla="*/ 3205293 h 3205293"/>
              <a:gd name="connsiteX90" fmla="*/ 893731 w 6127847"/>
              <a:gd name="connsiteY90" fmla="*/ 3205293 h 3205293"/>
              <a:gd name="connsiteX91" fmla="*/ 765806 w 6127847"/>
              <a:gd name="connsiteY91" fmla="*/ 3205293 h 3205293"/>
              <a:gd name="connsiteX92" fmla="*/ 638231 w 6127847"/>
              <a:gd name="connsiteY92" fmla="*/ 3205293 h 3205293"/>
              <a:gd name="connsiteX93" fmla="*/ 510654 w 6127847"/>
              <a:gd name="connsiteY93" fmla="*/ 3205293 h 3205293"/>
              <a:gd name="connsiteX94" fmla="*/ 6102276 w 6127847"/>
              <a:gd name="connsiteY94" fmla="*/ 15497 h 3205293"/>
              <a:gd name="connsiteX95" fmla="*/ 0 w 6127847"/>
              <a:gd name="connsiteY95" fmla="*/ 0 h 3205293"/>
              <a:gd name="connsiteX0" fmla="*/ 0 w 6127847"/>
              <a:gd name="connsiteY0" fmla="*/ 0 h 3205293"/>
              <a:gd name="connsiteX1" fmla="*/ 127576 w 6127847"/>
              <a:gd name="connsiteY1" fmla="*/ 32053 h 3205293"/>
              <a:gd name="connsiteX2" fmla="*/ 255153 w 6127847"/>
              <a:gd name="connsiteY2" fmla="*/ 64106 h 3205293"/>
              <a:gd name="connsiteX3" fmla="*/ 383078 w 6127847"/>
              <a:gd name="connsiteY3" fmla="*/ 96159 h 3205293"/>
              <a:gd name="connsiteX4" fmla="*/ 510654 w 6127847"/>
              <a:gd name="connsiteY4" fmla="*/ 160265 h 3205293"/>
              <a:gd name="connsiteX5" fmla="*/ 638231 w 6127847"/>
              <a:gd name="connsiteY5" fmla="*/ 192318 h 3205293"/>
              <a:gd name="connsiteX6" fmla="*/ 765806 w 6127847"/>
              <a:gd name="connsiteY6" fmla="*/ 288476 h 3205293"/>
              <a:gd name="connsiteX7" fmla="*/ 893731 w 6127847"/>
              <a:gd name="connsiteY7" fmla="*/ 352582 h 3205293"/>
              <a:gd name="connsiteX8" fmla="*/ 1021305 w 6127847"/>
              <a:gd name="connsiteY8" fmla="*/ 448741 h 3205293"/>
              <a:gd name="connsiteX9" fmla="*/ 1148886 w 6127847"/>
              <a:gd name="connsiteY9" fmla="*/ 544900 h 3205293"/>
              <a:gd name="connsiteX10" fmla="*/ 1276457 w 6127847"/>
              <a:gd name="connsiteY10" fmla="*/ 576953 h 3205293"/>
              <a:gd name="connsiteX11" fmla="*/ 1404390 w 6127847"/>
              <a:gd name="connsiteY11" fmla="*/ 641059 h 3205293"/>
              <a:gd name="connsiteX12" fmla="*/ 1531962 w 6127847"/>
              <a:gd name="connsiteY12" fmla="*/ 737217 h 3205293"/>
              <a:gd name="connsiteX13" fmla="*/ 1659533 w 6127847"/>
              <a:gd name="connsiteY13" fmla="*/ 801323 h 3205293"/>
              <a:gd name="connsiteX14" fmla="*/ 1787114 w 6127847"/>
              <a:gd name="connsiteY14" fmla="*/ 897482 h 3205293"/>
              <a:gd name="connsiteX15" fmla="*/ 1915038 w 6127847"/>
              <a:gd name="connsiteY15" fmla="*/ 961588 h 3205293"/>
              <a:gd name="connsiteX16" fmla="*/ 2042619 w 6127847"/>
              <a:gd name="connsiteY16" fmla="*/ 1025694 h 3205293"/>
              <a:gd name="connsiteX17" fmla="*/ 2170191 w 6127847"/>
              <a:gd name="connsiteY17" fmla="*/ 1089800 h 3205293"/>
              <a:gd name="connsiteX18" fmla="*/ 2297771 w 6127847"/>
              <a:gd name="connsiteY18" fmla="*/ 1121853 h 3205293"/>
              <a:gd name="connsiteX19" fmla="*/ 2425695 w 6127847"/>
              <a:gd name="connsiteY19" fmla="*/ 1153906 h 3205293"/>
              <a:gd name="connsiteX20" fmla="*/ 2553267 w 6127847"/>
              <a:gd name="connsiteY20" fmla="*/ 1185959 h 3205293"/>
              <a:gd name="connsiteX21" fmla="*/ 2680848 w 6127847"/>
              <a:gd name="connsiteY21" fmla="*/ 1218011 h 3205293"/>
              <a:gd name="connsiteX22" fmla="*/ 2808419 w 6127847"/>
              <a:gd name="connsiteY22" fmla="*/ 1282117 h 3205293"/>
              <a:gd name="connsiteX23" fmla="*/ 2936352 w 6127847"/>
              <a:gd name="connsiteY23" fmla="*/ 1346223 h 3205293"/>
              <a:gd name="connsiteX24" fmla="*/ 3063924 w 6127847"/>
              <a:gd name="connsiteY24" fmla="*/ 1410329 h 3205293"/>
              <a:gd name="connsiteX25" fmla="*/ 3191495 w 6127847"/>
              <a:gd name="connsiteY25" fmla="*/ 1474435 h 3205293"/>
              <a:gd name="connsiteX26" fmla="*/ 3319076 w 6127847"/>
              <a:gd name="connsiteY26" fmla="*/ 1506488 h 3205293"/>
              <a:gd name="connsiteX27" fmla="*/ 3447000 w 6127847"/>
              <a:gd name="connsiteY27" fmla="*/ 1538541 h 3205293"/>
              <a:gd name="connsiteX28" fmla="*/ 3574581 w 6127847"/>
              <a:gd name="connsiteY28" fmla="*/ 1602647 h 3205293"/>
              <a:gd name="connsiteX29" fmla="*/ 3702152 w 6127847"/>
              <a:gd name="connsiteY29" fmla="*/ 1634699 h 3205293"/>
              <a:gd name="connsiteX30" fmla="*/ 3829733 w 6127847"/>
              <a:gd name="connsiteY30" fmla="*/ 1698805 h 3205293"/>
              <a:gd name="connsiteX31" fmla="*/ 3957657 w 6127847"/>
              <a:gd name="connsiteY31" fmla="*/ 1730858 h 3205293"/>
              <a:gd name="connsiteX32" fmla="*/ 4085228 w 6127847"/>
              <a:gd name="connsiteY32" fmla="*/ 1794964 h 3205293"/>
              <a:gd name="connsiteX33" fmla="*/ 4212809 w 6127847"/>
              <a:gd name="connsiteY33" fmla="*/ 1794964 h 3205293"/>
              <a:gd name="connsiteX34" fmla="*/ 4340381 w 6127847"/>
              <a:gd name="connsiteY34" fmla="*/ 1827017 h 3205293"/>
              <a:gd name="connsiteX35" fmla="*/ 4468314 w 6127847"/>
              <a:gd name="connsiteY35" fmla="*/ 1859070 h 3205293"/>
              <a:gd name="connsiteX36" fmla="*/ 4595886 w 6127847"/>
              <a:gd name="connsiteY36" fmla="*/ 1891123 h 3205293"/>
              <a:gd name="connsiteX37" fmla="*/ 4723457 w 6127847"/>
              <a:gd name="connsiteY37" fmla="*/ 1923176 h 3205293"/>
              <a:gd name="connsiteX38" fmla="*/ 4851038 w 6127847"/>
              <a:gd name="connsiteY38" fmla="*/ 1955229 h 3205293"/>
              <a:gd name="connsiteX39" fmla="*/ 4978961 w 6127847"/>
              <a:gd name="connsiteY39" fmla="*/ 2019335 h 3205293"/>
              <a:gd name="connsiteX40" fmla="*/ 5106543 w 6127847"/>
              <a:gd name="connsiteY40" fmla="*/ 2083441 h 3205293"/>
              <a:gd name="connsiteX41" fmla="*/ 5234114 w 6127847"/>
              <a:gd name="connsiteY41" fmla="*/ 2147546 h 3205293"/>
              <a:gd name="connsiteX42" fmla="*/ 5361695 w 6127847"/>
              <a:gd name="connsiteY42" fmla="*/ 2179599 h 3205293"/>
              <a:gd name="connsiteX43" fmla="*/ 5489619 w 6127847"/>
              <a:gd name="connsiteY43" fmla="*/ 2179599 h 3205293"/>
              <a:gd name="connsiteX44" fmla="*/ 5617190 w 6127847"/>
              <a:gd name="connsiteY44" fmla="*/ 2179599 h 3205293"/>
              <a:gd name="connsiteX45" fmla="*/ 5744772 w 6127847"/>
              <a:gd name="connsiteY45" fmla="*/ 2179599 h 3205293"/>
              <a:gd name="connsiteX46" fmla="*/ 5872343 w 6127847"/>
              <a:gd name="connsiteY46" fmla="*/ 2211652 h 3205293"/>
              <a:gd name="connsiteX47" fmla="*/ 6000276 w 6127847"/>
              <a:gd name="connsiteY47" fmla="*/ 2211652 h 3205293"/>
              <a:gd name="connsiteX48" fmla="*/ 6127847 w 6127847"/>
              <a:gd name="connsiteY48" fmla="*/ 2211652 h 3205293"/>
              <a:gd name="connsiteX49" fmla="*/ 6127847 w 6127847"/>
              <a:gd name="connsiteY49" fmla="*/ 3205293 h 3205293"/>
              <a:gd name="connsiteX50" fmla="*/ 6000276 w 6127847"/>
              <a:gd name="connsiteY50" fmla="*/ 3205293 h 3205293"/>
              <a:gd name="connsiteX51" fmla="*/ 5872343 w 6127847"/>
              <a:gd name="connsiteY51" fmla="*/ 3205293 h 3205293"/>
              <a:gd name="connsiteX52" fmla="*/ 5744772 w 6127847"/>
              <a:gd name="connsiteY52" fmla="*/ 3205293 h 3205293"/>
              <a:gd name="connsiteX53" fmla="*/ 5617190 w 6127847"/>
              <a:gd name="connsiteY53" fmla="*/ 3205293 h 3205293"/>
              <a:gd name="connsiteX54" fmla="*/ 5489619 w 6127847"/>
              <a:gd name="connsiteY54" fmla="*/ 3205293 h 3205293"/>
              <a:gd name="connsiteX55" fmla="*/ 5361695 w 6127847"/>
              <a:gd name="connsiteY55" fmla="*/ 3205293 h 3205293"/>
              <a:gd name="connsiteX56" fmla="*/ 5234114 w 6127847"/>
              <a:gd name="connsiteY56" fmla="*/ 3205293 h 3205293"/>
              <a:gd name="connsiteX57" fmla="*/ 5106543 w 6127847"/>
              <a:gd name="connsiteY57" fmla="*/ 3205293 h 3205293"/>
              <a:gd name="connsiteX58" fmla="*/ 4978961 w 6127847"/>
              <a:gd name="connsiteY58" fmla="*/ 3205293 h 3205293"/>
              <a:gd name="connsiteX59" fmla="*/ 4851038 w 6127847"/>
              <a:gd name="connsiteY59" fmla="*/ 3205293 h 3205293"/>
              <a:gd name="connsiteX60" fmla="*/ 4723457 w 6127847"/>
              <a:gd name="connsiteY60" fmla="*/ 3205293 h 3205293"/>
              <a:gd name="connsiteX61" fmla="*/ 4595886 w 6127847"/>
              <a:gd name="connsiteY61" fmla="*/ 3205293 h 3205293"/>
              <a:gd name="connsiteX62" fmla="*/ 4468314 w 6127847"/>
              <a:gd name="connsiteY62" fmla="*/ 3205293 h 3205293"/>
              <a:gd name="connsiteX63" fmla="*/ 4340381 w 6127847"/>
              <a:gd name="connsiteY63" fmla="*/ 3205293 h 3205293"/>
              <a:gd name="connsiteX64" fmla="*/ 4212809 w 6127847"/>
              <a:gd name="connsiteY64" fmla="*/ 3205293 h 3205293"/>
              <a:gd name="connsiteX65" fmla="*/ 4085228 w 6127847"/>
              <a:gd name="connsiteY65" fmla="*/ 3205293 h 3205293"/>
              <a:gd name="connsiteX66" fmla="*/ 3957657 w 6127847"/>
              <a:gd name="connsiteY66" fmla="*/ 3205293 h 3205293"/>
              <a:gd name="connsiteX67" fmla="*/ 3829733 w 6127847"/>
              <a:gd name="connsiteY67" fmla="*/ 3205293 h 3205293"/>
              <a:gd name="connsiteX68" fmla="*/ 3702152 w 6127847"/>
              <a:gd name="connsiteY68" fmla="*/ 3205293 h 3205293"/>
              <a:gd name="connsiteX69" fmla="*/ 3574581 w 6127847"/>
              <a:gd name="connsiteY69" fmla="*/ 3205293 h 3205293"/>
              <a:gd name="connsiteX70" fmla="*/ 3447000 w 6127847"/>
              <a:gd name="connsiteY70" fmla="*/ 3205293 h 3205293"/>
              <a:gd name="connsiteX71" fmla="*/ 3319076 w 6127847"/>
              <a:gd name="connsiteY71" fmla="*/ 3205293 h 3205293"/>
              <a:gd name="connsiteX72" fmla="*/ 3191495 w 6127847"/>
              <a:gd name="connsiteY72" fmla="*/ 3205293 h 3205293"/>
              <a:gd name="connsiteX73" fmla="*/ 3063924 w 6127847"/>
              <a:gd name="connsiteY73" fmla="*/ 3205293 h 3205293"/>
              <a:gd name="connsiteX74" fmla="*/ 2936352 w 6127847"/>
              <a:gd name="connsiteY74" fmla="*/ 3205293 h 3205293"/>
              <a:gd name="connsiteX75" fmla="*/ 2808419 w 6127847"/>
              <a:gd name="connsiteY75" fmla="*/ 3205293 h 3205293"/>
              <a:gd name="connsiteX76" fmla="*/ 2680848 w 6127847"/>
              <a:gd name="connsiteY76" fmla="*/ 3205293 h 3205293"/>
              <a:gd name="connsiteX77" fmla="*/ 2553267 w 6127847"/>
              <a:gd name="connsiteY77" fmla="*/ 3205293 h 3205293"/>
              <a:gd name="connsiteX78" fmla="*/ 2425695 w 6127847"/>
              <a:gd name="connsiteY78" fmla="*/ 3205293 h 3205293"/>
              <a:gd name="connsiteX79" fmla="*/ 2297771 w 6127847"/>
              <a:gd name="connsiteY79" fmla="*/ 3205293 h 3205293"/>
              <a:gd name="connsiteX80" fmla="*/ 2170191 w 6127847"/>
              <a:gd name="connsiteY80" fmla="*/ 3205293 h 3205293"/>
              <a:gd name="connsiteX81" fmla="*/ 2042619 w 6127847"/>
              <a:gd name="connsiteY81" fmla="*/ 3205293 h 3205293"/>
              <a:gd name="connsiteX82" fmla="*/ 1915038 w 6127847"/>
              <a:gd name="connsiteY82" fmla="*/ 3205293 h 3205293"/>
              <a:gd name="connsiteX83" fmla="*/ 1787114 w 6127847"/>
              <a:gd name="connsiteY83" fmla="*/ 3205293 h 3205293"/>
              <a:gd name="connsiteX84" fmla="*/ 1659533 w 6127847"/>
              <a:gd name="connsiteY84" fmla="*/ 3205293 h 3205293"/>
              <a:gd name="connsiteX85" fmla="*/ 1531962 w 6127847"/>
              <a:gd name="connsiteY85" fmla="*/ 3205293 h 3205293"/>
              <a:gd name="connsiteX86" fmla="*/ 1404390 w 6127847"/>
              <a:gd name="connsiteY86" fmla="*/ 3205293 h 3205293"/>
              <a:gd name="connsiteX87" fmla="*/ 1276457 w 6127847"/>
              <a:gd name="connsiteY87" fmla="*/ 3205293 h 3205293"/>
              <a:gd name="connsiteX88" fmla="*/ 1148886 w 6127847"/>
              <a:gd name="connsiteY88" fmla="*/ 3205293 h 3205293"/>
              <a:gd name="connsiteX89" fmla="*/ 1021305 w 6127847"/>
              <a:gd name="connsiteY89" fmla="*/ 3205293 h 3205293"/>
              <a:gd name="connsiteX90" fmla="*/ 893731 w 6127847"/>
              <a:gd name="connsiteY90" fmla="*/ 3205293 h 3205293"/>
              <a:gd name="connsiteX91" fmla="*/ 765806 w 6127847"/>
              <a:gd name="connsiteY91" fmla="*/ 3205293 h 3205293"/>
              <a:gd name="connsiteX92" fmla="*/ 638231 w 6127847"/>
              <a:gd name="connsiteY92" fmla="*/ 3205293 h 3205293"/>
              <a:gd name="connsiteX93" fmla="*/ 6102276 w 6127847"/>
              <a:gd name="connsiteY93" fmla="*/ 15497 h 3205293"/>
              <a:gd name="connsiteX94" fmla="*/ 0 w 6127847"/>
              <a:gd name="connsiteY94" fmla="*/ 0 h 3205293"/>
              <a:gd name="connsiteX0" fmla="*/ 0 w 6127847"/>
              <a:gd name="connsiteY0" fmla="*/ 0 h 3205293"/>
              <a:gd name="connsiteX1" fmla="*/ 127576 w 6127847"/>
              <a:gd name="connsiteY1" fmla="*/ 32053 h 3205293"/>
              <a:gd name="connsiteX2" fmla="*/ 255153 w 6127847"/>
              <a:gd name="connsiteY2" fmla="*/ 64106 h 3205293"/>
              <a:gd name="connsiteX3" fmla="*/ 383078 w 6127847"/>
              <a:gd name="connsiteY3" fmla="*/ 96159 h 3205293"/>
              <a:gd name="connsiteX4" fmla="*/ 510654 w 6127847"/>
              <a:gd name="connsiteY4" fmla="*/ 160265 h 3205293"/>
              <a:gd name="connsiteX5" fmla="*/ 638231 w 6127847"/>
              <a:gd name="connsiteY5" fmla="*/ 192318 h 3205293"/>
              <a:gd name="connsiteX6" fmla="*/ 765806 w 6127847"/>
              <a:gd name="connsiteY6" fmla="*/ 288476 h 3205293"/>
              <a:gd name="connsiteX7" fmla="*/ 893731 w 6127847"/>
              <a:gd name="connsiteY7" fmla="*/ 352582 h 3205293"/>
              <a:gd name="connsiteX8" fmla="*/ 1021305 w 6127847"/>
              <a:gd name="connsiteY8" fmla="*/ 448741 h 3205293"/>
              <a:gd name="connsiteX9" fmla="*/ 1148886 w 6127847"/>
              <a:gd name="connsiteY9" fmla="*/ 544900 h 3205293"/>
              <a:gd name="connsiteX10" fmla="*/ 1276457 w 6127847"/>
              <a:gd name="connsiteY10" fmla="*/ 576953 h 3205293"/>
              <a:gd name="connsiteX11" fmla="*/ 1404390 w 6127847"/>
              <a:gd name="connsiteY11" fmla="*/ 641059 h 3205293"/>
              <a:gd name="connsiteX12" fmla="*/ 1531962 w 6127847"/>
              <a:gd name="connsiteY12" fmla="*/ 737217 h 3205293"/>
              <a:gd name="connsiteX13" fmla="*/ 1659533 w 6127847"/>
              <a:gd name="connsiteY13" fmla="*/ 801323 h 3205293"/>
              <a:gd name="connsiteX14" fmla="*/ 1787114 w 6127847"/>
              <a:gd name="connsiteY14" fmla="*/ 897482 h 3205293"/>
              <a:gd name="connsiteX15" fmla="*/ 1915038 w 6127847"/>
              <a:gd name="connsiteY15" fmla="*/ 961588 h 3205293"/>
              <a:gd name="connsiteX16" fmla="*/ 2042619 w 6127847"/>
              <a:gd name="connsiteY16" fmla="*/ 1025694 h 3205293"/>
              <a:gd name="connsiteX17" fmla="*/ 2170191 w 6127847"/>
              <a:gd name="connsiteY17" fmla="*/ 1089800 h 3205293"/>
              <a:gd name="connsiteX18" fmla="*/ 2297771 w 6127847"/>
              <a:gd name="connsiteY18" fmla="*/ 1121853 h 3205293"/>
              <a:gd name="connsiteX19" fmla="*/ 2425695 w 6127847"/>
              <a:gd name="connsiteY19" fmla="*/ 1153906 h 3205293"/>
              <a:gd name="connsiteX20" fmla="*/ 2553267 w 6127847"/>
              <a:gd name="connsiteY20" fmla="*/ 1185959 h 3205293"/>
              <a:gd name="connsiteX21" fmla="*/ 2680848 w 6127847"/>
              <a:gd name="connsiteY21" fmla="*/ 1218011 h 3205293"/>
              <a:gd name="connsiteX22" fmla="*/ 2808419 w 6127847"/>
              <a:gd name="connsiteY22" fmla="*/ 1282117 h 3205293"/>
              <a:gd name="connsiteX23" fmla="*/ 2936352 w 6127847"/>
              <a:gd name="connsiteY23" fmla="*/ 1346223 h 3205293"/>
              <a:gd name="connsiteX24" fmla="*/ 3063924 w 6127847"/>
              <a:gd name="connsiteY24" fmla="*/ 1410329 h 3205293"/>
              <a:gd name="connsiteX25" fmla="*/ 3191495 w 6127847"/>
              <a:gd name="connsiteY25" fmla="*/ 1474435 h 3205293"/>
              <a:gd name="connsiteX26" fmla="*/ 3319076 w 6127847"/>
              <a:gd name="connsiteY26" fmla="*/ 1506488 h 3205293"/>
              <a:gd name="connsiteX27" fmla="*/ 3447000 w 6127847"/>
              <a:gd name="connsiteY27" fmla="*/ 1538541 h 3205293"/>
              <a:gd name="connsiteX28" fmla="*/ 3574581 w 6127847"/>
              <a:gd name="connsiteY28" fmla="*/ 1602647 h 3205293"/>
              <a:gd name="connsiteX29" fmla="*/ 3702152 w 6127847"/>
              <a:gd name="connsiteY29" fmla="*/ 1634699 h 3205293"/>
              <a:gd name="connsiteX30" fmla="*/ 3829733 w 6127847"/>
              <a:gd name="connsiteY30" fmla="*/ 1698805 h 3205293"/>
              <a:gd name="connsiteX31" fmla="*/ 3957657 w 6127847"/>
              <a:gd name="connsiteY31" fmla="*/ 1730858 h 3205293"/>
              <a:gd name="connsiteX32" fmla="*/ 4085228 w 6127847"/>
              <a:gd name="connsiteY32" fmla="*/ 1794964 h 3205293"/>
              <a:gd name="connsiteX33" fmla="*/ 4212809 w 6127847"/>
              <a:gd name="connsiteY33" fmla="*/ 1794964 h 3205293"/>
              <a:gd name="connsiteX34" fmla="*/ 4340381 w 6127847"/>
              <a:gd name="connsiteY34" fmla="*/ 1827017 h 3205293"/>
              <a:gd name="connsiteX35" fmla="*/ 4468314 w 6127847"/>
              <a:gd name="connsiteY35" fmla="*/ 1859070 h 3205293"/>
              <a:gd name="connsiteX36" fmla="*/ 4595886 w 6127847"/>
              <a:gd name="connsiteY36" fmla="*/ 1891123 h 3205293"/>
              <a:gd name="connsiteX37" fmla="*/ 4723457 w 6127847"/>
              <a:gd name="connsiteY37" fmla="*/ 1923176 h 3205293"/>
              <a:gd name="connsiteX38" fmla="*/ 4851038 w 6127847"/>
              <a:gd name="connsiteY38" fmla="*/ 1955229 h 3205293"/>
              <a:gd name="connsiteX39" fmla="*/ 4978961 w 6127847"/>
              <a:gd name="connsiteY39" fmla="*/ 2019335 h 3205293"/>
              <a:gd name="connsiteX40" fmla="*/ 5106543 w 6127847"/>
              <a:gd name="connsiteY40" fmla="*/ 2083441 h 3205293"/>
              <a:gd name="connsiteX41" fmla="*/ 5234114 w 6127847"/>
              <a:gd name="connsiteY41" fmla="*/ 2147546 h 3205293"/>
              <a:gd name="connsiteX42" fmla="*/ 5361695 w 6127847"/>
              <a:gd name="connsiteY42" fmla="*/ 2179599 h 3205293"/>
              <a:gd name="connsiteX43" fmla="*/ 5489619 w 6127847"/>
              <a:gd name="connsiteY43" fmla="*/ 2179599 h 3205293"/>
              <a:gd name="connsiteX44" fmla="*/ 5617190 w 6127847"/>
              <a:gd name="connsiteY44" fmla="*/ 2179599 h 3205293"/>
              <a:gd name="connsiteX45" fmla="*/ 5744772 w 6127847"/>
              <a:gd name="connsiteY45" fmla="*/ 2179599 h 3205293"/>
              <a:gd name="connsiteX46" fmla="*/ 5872343 w 6127847"/>
              <a:gd name="connsiteY46" fmla="*/ 2211652 h 3205293"/>
              <a:gd name="connsiteX47" fmla="*/ 6000276 w 6127847"/>
              <a:gd name="connsiteY47" fmla="*/ 2211652 h 3205293"/>
              <a:gd name="connsiteX48" fmla="*/ 6127847 w 6127847"/>
              <a:gd name="connsiteY48" fmla="*/ 2211652 h 3205293"/>
              <a:gd name="connsiteX49" fmla="*/ 6127847 w 6127847"/>
              <a:gd name="connsiteY49" fmla="*/ 3205293 h 3205293"/>
              <a:gd name="connsiteX50" fmla="*/ 6000276 w 6127847"/>
              <a:gd name="connsiteY50" fmla="*/ 3205293 h 3205293"/>
              <a:gd name="connsiteX51" fmla="*/ 5872343 w 6127847"/>
              <a:gd name="connsiteY51" fmla="*/ 3205293 h 3205293"/>
              <a:gd name="connsiteX52" fmla="*/ 5744772 w 6127847"/>
              <a:gd name="connsiteY52" fmla="*/ 3205293 h 3205293"/>
              <a:gd name="connsiteX53" fmla="*/ 5617190 w 6127847"/>
              <a:gd name="connsiteY53" fmla="*/ 3205293 h 3205293"/>
              <a:gd name="connsiteX54" fmla="*/ 5489619 w 6127847"/>
              <a:gd name="connsiteY54" fmla="*/ 3205293 h 3205293"/>
              <a:gd name="connsiteX55" fmla="*/ 5361695 w 6127847"/>
              <a:gd name="connsiteY55" fmla="*/ 3205293 h 3205293"/>
              <a:gd name="connsiteX56" fmla="*/ 5234114 w 6127847"/>
              <a:gd name="connsiteY56" fmla="*/ 3205293 h 3205293"/>
              <a:gd name="connsiteX57" fmla="*/ 5106543 w 6127847"/>
              <a:gd name="connsiteY57" fmla="*/ 3205293 h 3205293"/>
              <a:gd name="connsiteX58" fmla="*/ 4978961 w 6127847"/>
              <a:gd name="connsiteY58" fmla="*/ 3205293 h 3205293"/>
              <a:gd name="connsiteX59" fmla="*/ 4851038 w 6127847"/>
              <a:gd name="connsiteY59" fmla="*/ 3205293 h 3205293"/>
              <a:gd name="connsiteX60" fmla="*/ 4723457 w 6127847"/>
              <a:gd name="connsiteY60" fmla="*/ 3205293 h 3205293"/>
              <a:gd name="connsiteX61" fmla="*/ 4595886 w 6127847"/>
              <a:gd name="connsiteY61" fmla="*/ 3205293 h 3205293"/>
              <a:gd name="connsiteX62" fmla="*/ 4468314 w 6127847"/>
              <a:gd name="connsiteY62" fmla="*/ 3205293 h 3205293"/>
              <a:gd name="connsiteX63" fmla="*/ 4340381 w 6127847"/>
              <a:gd name="connsiteY63" fmla="*/ 3205293 h 3205293"/>
              <a:gd name="connsiteX64" fmla="*/ 4212809 w 6127847"/>
              <a:gd name="connsiteY64" fmla="*/ 3205293 h 3205293"/>
              <a:gd name="connsiteX65" fmla="*/ 4085228 w 6127847"/>
              <a:gd name="connsiteY65" fmla="*/ 3205293 h 3205293"/>
              <a:gd name="connsiteX66" fmla="*/ 3957657 w 6127847"/>
              <a:gd name="connsiteY66" fmla="*/ 3205293 h 3205293"/>
              <a:gd name="connsiteX67" fmla="*/ 3829733 w 6127847"/>
              <a:gd name="connsiteY67" fmla="*/ 3205293 h 3205293"/>
              <a:gd name="connsiteX68" fmla="*/ 3702152 w 6127847"/>
              <a:gd name="connsiteY68" fmla="*/ 3205293 h 3205293"/>
              <a:gd name="connsiteX69" fmla="*/ 3574581 w 6127847"/>
              <a:gd name="connsiteY69" fmla="*/ 3205293 h 3205293"/>
              <a:gd name="connsiteX70" fmla="*/ 3447000 w 6127847"/>
              <a:gd name="connsiteY70" fmla="*/ 3205293 h 3205293"/>
              <a:gd name="connsiteX71" fmla="*/ 3319076 w 6127847"/>
              <a:gd name="connsiteY71" fmla="*/ 3205293 h 3205293"/>
              <a:gd name="connsiteX72" fmla="*/ 3191495 w 6127847"/>
              <a:gd name="connsiteY72" fmla="*/ 3205293 h 3205293"/>
              <a:gd name="connsiteX73" fmla="*/ 3063924 w 6127847"/>
              <a:gd name="connsiteY73" fmla="*/ 3205293 h 3205293"/>
              <a:gd name="connsiteX74" fmla="*/ 2936352 w 6127847"/>
              <a:gd name="connsiteY74" fmla="*/ 3205293 h 3205293"/>
              <a:gd name="connsiteX75" fmla="*/ 2808419 w 6127847"/>
              <a:gd name="connsiteY75" fmla="*/ 3205293 h 3205293"/>
              <a:gd name="connsiteX76" fmla="*/ 2680848 w 6127847"/>
              <a:gd name="connsiteY76" fmla="*/ 3205293 h 3205293"/>
              <a:gd name="connsiteX77" fmla="*/ 2553267 w 6127847"/>
              <a:gd name="connsiteY77" fmla="*/ 3205293 h 3205293"/>
              <a:gd name="connsiteX78" fmla="*/ 2425695 w 6127847"/>
              <a:gd name="connsiteY78" fmla="*/ 3205293 h 3205293"/>
              <a:gd name="connsiteX79" fmla="*/ 2297771 w 6127847"/>
              <a:gd name="connsiteY79" fmla="*/ 3205293 h 3205293"/>
              <a:gd name="connsiteX80" fmla="*/ 2170191 w 6127847"/>
              <a:gd name="connsiteY80" fmla="*/ 3205293 h 3205293"/>
              <a:gd name="connsiteX81" fmla="*/ 2042619 w 6127847"/>
              <a:gd name="connsiteY81" fmla="*/ 3205293 h 3205293"/>
              <a:gd name="connsiteX82" fmla="*/ 1915038 w 6127847"/>
              <a:gd name="connsiteY82" fmla="*/ 3205293 h 3205293"/>
              <a:gd name="connsiteX83" fmla="*/ 1787114 w 6127847"/>
              <a:gd name="connsiteY83" fmla="*/ 3205293 h 3205293"/>
              <a:gd name="connsiteX84" fmla="*/ 1659533 w 6127847"/>
              <a:gd name="connsiteY84" fmla="*/ 3205293 h 3205293"/>
              <a:gd name="connsiteX85" fmla="*/ 1531962 w 6127847"/>
              <a:gd name="connsiteY85" fmla="*/ 3205293 h 3205293"/>
              <a:gd name="connsiteX86" fmla="*/ 1404390 w 6127847"/>
              <a:gd name="connsiteY86" fmla="*/ 3205293 h 3205293"/>
              <a:gd name="connsiteX87" fmla="*/ 1276457 w 6127847"/>
              <a:gd name="connsiteY87" fmla="*/ 3205293 h 3205293"/>
              <a:gd name="connsiteX88" fmla="*/ 1148886 w 6127847"/>
              <a:gd name="connsiteY88" fmla="*/ 3205293 h 3205293"/>
              <a:gd name="connsiteX89" fmla="*/ 1021305 w 6127847"/>
              <a:gd name="connsiteY89" fmla="*/ 3205293 h 3205293"/>
              <a:gd name="connsiteX90" fmla="*/ 893731 w 6127847"/>
              <a:gd name="connsiteY90" fmla="*/ 3205293 h 3205293"/>
              <a:gd name="connsiteX91" fmla="*/ 765806 w 6127847"/>
              <a:gd name="connsiteY91" fmla="*/ 3205293 h 3205293"/>
              <a:gd name="connsiteX92" fmla="*/ 6102276 w 6127847"/>
              <a:gd name="connsiteY92" fmla="*/ 15497 h 3205293"/>
              <a:gd name="connsiteX93" fmla="*/ 0 w 6127847"/>
              <a:gd name="connsiteY93" fmla="*/ 0 h 3205293"/>
              <a:gd name="connsiteX0" fmla="*/ 0 w 6127847"/>
              <a:gd name="connsiteY0" fmla="*/ 0 h 3205293"/>
              <a:gd name="connsiteX1" fmla="*/ 127576 w 6127847"/>
              <a:gd name="connsiteY1" fmla="*/ 32053 h 3205293"/>
              <a:gd name="connsiteX2" fmla="*/ 255153 w 6127847"/>
              <a:gd name="connsiteY2" fmla="*/ 64106 h 3205293"/>
              <a:gd name="connsiteX3" fmla="*/ 383078 w 6127847"/>
              <a:gd name="connsiteY3" fmla="*/ 96159 h 3205293"/>
              <a:gd name="connsiteX4" fmla="*/ 510654 w 6127847"/>
              <a:gd name="connsiteY4" fmla="*/ 160265 h 3205293"/>
              <a:gd name="connsiteX5" fmla="*/ 638231 w 6127847"/>
              <a:gd name="connsiteY5" fmla="*/ 192318 h 3205293"/>
              <a:gd name="connsiteX6" fmla="*/ 765806 w 6127847"/>
              <a:gd name="connsiteY6" fmla="*/ 288476 h 3205293"/>
              <a:gd name="connsiteX7" fmla="*/ 893731 w 6127847"/>
              <a:gd name="connsiteY7" fmla="*/ 352582 h 3205293"/>
              <a:gd name="connsiteX8" fmla="*/ 1021305 w 6127847"/>
              <a:gd name="connsiteY8" fmla="*/ 448741 h 3205293"/>
              <a:gd name="connsiteX9" fmla="*/ 1148886 w 6127847"/>
              <a:gd name="connsiteY9" fmla="*/ 544900 h 3205293"/>
              <a:gd name="connsiteX10" fmla="*/ 1276457 w 6127847"/>
              <a:gd name="connsiteY10" fmla="*/ 576953 h 3205293"/>
              <a:gd name="connsiteX11" fmla="*/ 1404390 w 6127847"/>
              <a:gd name="connsiteY11" fmla="*/ 641059 h 3205293"/>
              <a:gd name="connsiteX12" fmla="*/ 1531962 w 6127847"/>
              <a:gd name="connsiteY12" fmla="*/ 737217 h 3205293"/>
              <a:gd name="connsiteX13" fmla="*/ 1659533 w 6127847"/>
              <a:gd name="connsiteY13" fmla="*/ 801323 h 3205293"/>
              <a:gd name="connsiteX14" fmla="*/ 1787114 w 6127847"/>
              <a:gd name="connsiteY14" fmla="*/ 897482 h 3205293"/>
              <a:gd name="connsiteX15" fmla="*/ 1915038 w 6127847"/>
              <a:gd name="connsiteY15" fmla="*/ 961588 h 3205293"/>
              <a:gd name="connsiteX16" fmla="*/ 2042619 w 6127847"/>
              <a:gd name="connsiteY16" fmla="*/ 1025694 h 3205293"/>
              <a:gd name="connsiteX17" fmla="*/ 2170191 w 6127847"/>
              <a:gd name="connsiteY17" fmla="*/ 1089800 h 3205293"/>
              <a:gd name="connsiteX18" fmla="*/ 2297771 w 6127847"/>
              <a:gd name="connsiteY18" fmla="*/ 1121853 h 3205293"/>
              <a:gd name="connsiteX19" fmla="*/ 2425695 w 6127847"/>
              <a:gd name="connsiteY19" fmla="*/ 1153906 h 3205293"/>
              <a:gd name="connsiteX20" fmla="*/ 2553267 w 6127847"/>
              <a:gd name="connsiteY20" fmla="*/ 1185959 h 3205293"/>
              <a:gd name="connsiteX21" fmla="*/ 2680848 w 6127847"/>
              <a:gd name="connsiteY21" fmla="*/ 1218011 h 3205293"/>
              <a:gd name="connsiteX22" fmla="*/ 2808419 w 6127847"/>
              <a:gd name="connsiteY22" fmla="*/ 1282117 h 3205293"/>
              <a:gd name="connsiteX23" fmla="*/ 2936352 w 6127847"/>
              <a:gd name="connsiteY23" fmla="*/ 1346223 h 3205293"/>
              <a:gd name="connsiteX24" fmla="*/ 3063924 w 6127847"/>
              <a:gd name="connsiteY24" fmla="*/ 1410329 h 3205293"/>
              <a:gd name="connsiteX25" fmla="*/ 3191495 w 6127847"/>
              <a:gd name="connsiteY25" fmla="*/ 1474435 h 3205293"/>
              <a:gd name="connsiteX26" fmla="*/ 3319076 w 6127847"/>
              <a:gd name="connsiteY26" fmla="*/ 1506488 h 3205293"/>
              <a:gd name="connsiteX27" fmla="*/ 3447000 w 6127847"/>
              <a:gd name="connsiteY27" fmla="*/ 1538541 h 3205293"/>
              <a:gd name="connsiteX28" fmla="*/ 3574581 w 6127847"/>
              <a:gd name="connsiteY28" fmla="*/ 1602647 h 3205293"/>
              <a:gd name="connsiteX29" fmla="*/ 3702152 w 6127847"/>
              <a:gd name="connsiteY29" fmla="*/ 1634699 h 3205293"/>
              <a:gd name="connsiteX30" fmla="*/ 3829733 w 6127847"/>
              <a:gd name="connsiteY30" fmla="*/ 1698805 h 3205293"/>
              <a:gd name="connsiteX31" fmla="*/ 3957657 w 6127847"/>
              <a:gd name="connsiteY31" fmla="*/ 1730858 h 3205293"/>
              <a:gd name="connsiteX32" fmla="*/ 4085228 w 6127847"/>
              <a:gd name="connsiteY32" fmla="*/ 1794964 h 3205293"/>
              <a:gd name="connsiteX33" fmla="*/ 4212809 w 6127847"/>
              <a:gd name="connsiteY33" fmla="*/ 1794964 h 3205293"/>
              <a:gd name="connsiteX34" fmla="*/ 4340381 w 6127847"/>
              <a:gd name="connsiteY34" fmla="*/ 1827017 h 3205293"/>
              <a:gd name="connsiteX35" fmla="*/ 4468314 w 6127847"/>
              <a:gd name="connsiteY35" fmla="*/ 1859070 h 3205293"/>
              <a:gd name="connsiteX36" fmla="*/ 4595886 w 6127847"/>
              <a:gd name="connsiteY36" fmla="*/ 1891123 h 3205293"/>
              <a:gd name="connsiteX37" fmla="*/ 4723457 w 6127847"/>
              <a:gd name="connsiteY37" fmla="*/ 1923176 h 3205293"/>
              <a:gd name="connsiteX38" fmla="*/ 4851038 w 6127847"/>
              <a:gd name="connsiteY38" fmla="*/ 1955229 h 3205293"/>
              <a:gd name="connsiteX39" fmla="*/ 4978961 w 6127847"/>
              <a:gd name="connsiteY39" fmla="*/ 2019335 h 3205293"/>
              <a:gd name="connsiteX40" fmla="*/ 5106543 w 6127847"/>
              <a:gd name="connsiteY40" fmla="*/ 2083441 h 3205293"/>
              <a:gd name="connsiteX41" fmla="*/ 5234114 w 6127847"/>
              <a:gd name="connsiteY41" fmla="*/ 2147546 h 3205293"/>
              <a:gd name="connsiteX42" fmla="*/ 5361695 w 6127847"/>
              <a:gd name="connsiteY42" fmla="*/ 2179599 h 3205293"/>
              <a:gd name="connsiteX43" fmla="*/ 5489619 w 6127847"/>
              <a:gd name="connsiteY43" fmla="*/ 2179599 h 3205293"/>
              <a:gd name="connsiteX44" fmla="*/ 5617190 w 6127847"/>
              <a:gd name="connsiteY44" fmla="*/ 2179599 h 3205293"/>
              <a:gd name="connsiteX45" fmla="*/ 5744772 w 6127847"/>
              <a:gd name="connsiteY45" fmla="*/ 2179599 h 3205293"/>
              <a:gd name="connsiteX46" fmla="*/ 5872343 w 6127847"/>
              <a:gd name="connsiteY46" fmla="*/ 2211652 h 3205293"/>
              <a:gd name="connsiteX47" fmla="*/ 6000276 w 6127847"/>
              <a:gd name="connsiteY47" fmla="*/ 2211652 h 3205293"/>
              <a:gd name="connsiteX48" fmla="*/ 6127847 w 6127847"/>
              <a:gd name="connsiteY48" fmla="*/ 2211652 h 3205293"/>
              <a:gd name="connsiteX49" fmla="*/ 6127847 w 6127847"/>
              <a:gd name="connsiteY49" fmla="*/ 3205293 h 3205293"/>
              <a:gd name="connsiteX50" fmla="*/ 6000276 w 6127847"/>
              <a:gd name="connsiteY50" fmla="*/ 3205293 h 3205293"/>
              <a:gd name="connsiteX51" fmla="*/ 5872343 w 6127847"/>
              <a:gd name="connsiteY51" fmla="*/ 3205293 h 3205293"/>
              <a:gd name="connsiteX52" fmla="*/ 5744772 w 6127847"/>
              <a:gd name="connsiteY52" fmla="*/ 3205293 h 3205293"/>
              <a:gd name="connsiteX53" fmla="*/ 5617190 w 6127847"/>
              <a:gd name="connsiteY53" fmla="*/ 3205293 h 3205293"/>
              <a:gd name="connsiteX54" fmla="*/ 5489619 w 6127847"/>
              <a:gd name="connsiteY54" fmla="*/ 3205293 h 3205293"/>
              <a:gd name="connsiteX55" fmla="*/ 5361695 w 6127847"/>
              <a:gd name="connsiteY55" fmla="*/ 3205293 h 3205293"/>
              <a:gd name="connsiteX56" fmla="*/ 5234114 w 6127847"/>
              <a:gd name="connsiteY56" fmla="*/ 3205293 h 3205293"/>
              <a:gd name="connsiteX57" fmla="*/ 5106543 w 6127847"/>
              <a:gd name="connsiteY57" fmla="*/ 3205293 h 3205293"/>
              <a:gd name="connsiteX58" fmla="*/ 4978961 w 6127847"/>
              <a:gd name="connsiteY58" fmla="*/ 3205293 h 3205293"/>
              <a:gd name="connsiteX59" fmla="*/ 4851038 w 6127847"/>
              <a:gd name="connsiteY59" fmla="*/ 3205293 h 3205293"/>
              <a:gd name="connsiteX60" fmla="*/ 4723457 w 6127847"/>
              <a:gd name="connsiteY60" fmla="*/ 3205293 h 3205293"/>
              <a:gd name="connsiteX61" fmla="*/ 4595886 w 6127847"/>
              <a:gd name="connsiteY61" fmla="*/ 3205293 h 3205293"/>
              <a:gd name="connsiteX62" fmla="*/ 4468314 w 6127847"/>
              <a:gd name="connsiteY62" fmla="*/ 3205293 h 3205293"/>
              <a:gd name="connsiteX63" fmla="*/ 4340381 w 6127847"/>
              <a:gd name="connsiteY63" fmla="*/ 3205293 h 3205293"/>
              <a:gd name="connsiteX64" fmla="*/ 4212809 w 6127847"/>
              <a:gd name="connsiteY64" fmla="*/ 3205293 h 3205293"/>
              <a:gd name="connsiteX65" fmla="*/ 4085228 w 6127847"/>
              <a:gd name="connsiteY65" fmla="*/ 3205293 h 3205293"/>
              <a:gd name="connsiteX66" fmla="*/ 3957657 w 6127847"/>
              <a:gd name="connsiteY66" fmla="*/ 3205293 h 3205293"/>
              <a:gd name="connsiteX67" fmla="*/ 3829733 w 6127847"/>
              <a:gd name="connsiteY67" fmla="*/ 3205293 h 3205293"/>
              <a:gd name="connsiteX68" fmla="*/ 3702152 w 6127847"/>
              <a:gd name="connsiteY68" fmla="*/ 3205293 h 3205293"/>
              <a:gd name="connsiteX69" fmla="*/ 3574581 w 6127847"/>
              <a:gd name="connsiteY69" fmla="*/ 3205293 h 3205293"/>
              <a:gd name="connsiteX70" fmla="*/ 3447000 w 6127847"/>
              <a:gd name="connsiteY70" fmla="*/ 3205293 h 3205293"/>
              <a:gd name="connsiteX71" fmla="*/ 3319076 w 6127847"/>
              <a:gd name="connsiteY71" fmla="*/ 3205293 h 3205293"/>
              <a:gd name="connsiteX72" fmla="*/ 3191495 w 6127847"/>
              <a:gd name="connsiteY72" fmla="*/ 3205293 h 3205293"/>
              <a:gd name="connsiteX73" fmla="*/ 3063924 w 6127847"/>
              <a:gd name="connsiteY73" fmla="*/ 3205293 h 3205293"/>
              <a:gd name="connsiteX74" fmla="*/ 2936352 w 6127847"/>
              <a:gd name="connsiteY74" fmla="*/ 3205293 h 3205293"/>
              <a:gd name="connsiteX75" fmla="*/ 2808419 w 6127847"/>
              <a:gd name="connsiteY75" fmla="*/ 3205293 h 3205293"/>
              <a:gd name="connsiteX76" fmla="*/ 2680848 w 6127847"/>
              <a:gd name="connsiteY76" fmla="*/ 3205293 h 3205293"/>
              <a:gd name="connsiteX77" fmla="*/ 2553267 w 6127847"/>
              <a:gd name="connsiteY77" fmla="*/ 3205293 h 3205293"/>
              <a:gd name="connsiteX78" fmla="*/ 2425695 w 6127847"/>
              <a:gd name="connsiteY78" fmla="*/ 3205293 h 3205293"/>
              <a:gd name="connsiteX79" fmla="*/ 2297771 w 6127847"/>
              <a:gd name="connsiteY79" fmla="*/ 3205293 h 3205293"/>
              <a:gd name="connsiteX80" fmla="*/ 2170191 w 6127847"/>
              <a:gd name="connsiteY80" fmla="*/ 3205293 h 3205293"/>
              <a:gd name="connsiteX81" fmla="*/ 2042619 w 6127847"/>
              <a:gd name="connsiteY81" fmla="*/ 3205293 h 3205293"/>
              <a:gd name="connsiteX82" fmla="*/ 1915038 w 6127847"/>
              <a:gd name="connsiteY82" fmla="*/ 3205293 h 3205293"/>
              <a:gd name="connsiteX83" fmla="*/ 1787114 w 6127847"/>
              <a:gd name="connsiteY83" fmla="*/ 3205293 h 3205293"/>
              <a:gd name="connsiteX84" fmla="*/ 1659533 w 6127847"/>
              <a:gd name="connsiteY84" fmla="*/ 3205293 h 3205293"/>
              <a:gd name="connsiteX85" fmla="*/ 1531962 w 6127847"/>
              <a:gd name="connsiteY85" fmla="*/ 3205293 h 3205293"/>
              <a:gd name="connsiteX86" fmla="*/ 1404390 w 6127847"/>
              <a:gd name="connsiteY86" fmla="*/ 3205293 h 3205293"/>
              <a:gd name="connsiteX87" fmla="*/ 1276457 w 6127847"/>
              <a:gd name="connsiteY87" fmla="*/ 3205293 h 3205293"/>
              <a:gd name="connsiteX88" fmla="*/ 1148886 w 6127847"/>
              <a:gd name="connsiteY88" fmla="*/ 3205293 h 3205293"/>
              <a:gd name="connsiteX89" fmla="*/ 1021305 w 6127847"/>
              <a:gd name="connsiteY89" fmla="*/ 3205293 h 3205293"/>
              <a:gd name="connsiteX90" fmla="*/ 893731 w 6127847"/>
              <a:gd name="connsiteY90" fmla="*/ 3205293 h 3205293"/>
              <a:gd name="connsiteX91" fmla="*/ 6102276 w 6127847"/>
              <a:gd name="connsiteY91" fmla="*/ 15497 h 3205293"/>
              <a:gd name="connsiteX92" fmla="*/ 0 w 6127847"/>
              <a:gd name="connsiteY92" fmla="*/ 0 h 3205293"/>
              <a:gd name="connsiteX0" fmla="*/ 0 w 6127847"/>
              <a:gd name="connsiteY0" fmla="*/ 0 h 3205293"/>
              <a:gd name="connsiteX1" fmla="*/ 127576 w 6127847"/>
              <a:gd name="connsiteY1" fmla="*/ 32053 h 3205293"/>
              <a:gd name="connsiteX2" fmla="*/ 255153 w 6127847"/>
              <a:gd name="connsiteY2" fmla="*/ 64106 h 3205293"/>
              <a:gd name="connsiteX3" fmla="*/ 383078 w 6127847"/>
              <a:gd name="connsiteY3" fmla="*/ 96159 h 3205293"/>
              <a:gd name="connsiteX4" fmla="*/ 510654 w 6127847"/>
              <a:gd name="connsiteY4" fmla="*/ 160265 h 3205293"/>
              <a:gd name="connsiteX5" fmla="*/ 638231 w 6127847"/>
              <a:gd name="connsiteY5" fmla="*/ 192318 h 3205293"/>
              <a:gd name="connsiteX6" fmla="*/ 765806 w 6127847"/>
              <a:gd name="connsiteY6" fmla="*/ 288476 h 3205293"/>
              <a:gd name="connsiteX7" fmla="*/ 893731 w 6127847"/>
              <a:gd name="connsiteY7" fmla="*/ 352582 h 3205293"/>
              <a:gd name="connsiteX8" fmla="*/ 1021305 w 6127847"/>
              <a:gd name="connsiteY8" fmla="*/ 448741 h 3205293"/>
              <a:gd name="connsiteX9" fmla="*/ 1148886 w 6127847"/>
              <a:gd name="connsiteY9" fmla="*/ 544900 h 3205293"/>
              <a:gd name="connsiteX10" fmla="*/ 1276457 w 6127847"/>
              <a:gd name="connsiteY10" fmla="*/ 576953 h 3205293"/>
              <a:gd name="connsiteX11" fmla="*/ 1404390 w 6127847"/>
              <a:gd name="connsiteY11" fmla="*/ 641059 h 3205293"/>
              <a:gd name="connsiteX12" fmla="*/ 1531962 w 6127847"/>
              <a:gd name="connsiteY12" fmla="*/ 737217 h 3205293"/>
              <a:gd name="connsiteX13" fmla="*/ 1659533 w 6127847"/>
              <a:gd name="connsiteY13" fmla="*/ 801323 h 3205293"/>
              <a:gd name="connsiteX14" fmla="*/ 1787114 w 6127847"/>
              <a:gd name="connsiteY14" fmla="*/ 897482 h 3205293"/>
              <a:gd name="connsiteX15" fmla="*/ 1915038 w 6127847"/>
              <a:gd name="connsiteY15" fmla="*/ 961588 h 3205293"/>
              <a:gd name="connsiteX16" fmla="*/ 2042619 w 6127847"/>
              <a:gd name="connsiteY16" fmla="*/ 1025694 h 3205293"/>
              <a:gd name="connsiteX17" fmla="*/ 2170191 w 6127847"/>
              <a:gd name="connsiteY17" fmla="*/ 1089800 h 3205293"/>
              <a:gd name="connsiteX18" fmla="*/ 2297771 w 6127847"/>
              <a:gd name="connsiteY18" fmla="*/ 1121853 h 3205293"/>
              <a:gd name="connsiteX19" fmla="*/ 2425695 w 6127847"/>
              <a:gd name="connsiteY19" fmla="*/ 1153906 h 3205293"/>
              <a:gd name="connsiteX20" fmla="*/ 2553267 w 6127847"/>
              <a:gd name="connsiteY20" fmla="*/ 1185959 h 3205293"/>
              <a:gd name="connsiteX21" fmla="*/ 2680848 w 6127847"/>
              <a:gd name="connsiteY21" fmla="*/ 1218011 h 3205293"/>
              <a:gd name="connsiteX22" fmla="*/ 2808419 w 6127847"/>
              <a:gd name="connsiteY22" fmla="*/ 1282117 h 3205293"/>
              <a:gd name="connsiteX23" fmla="*/ 2936352 w 6127847"/>
              <a:gd name="connsiteY23" fmla="*/ 1346223 h 3205293"/>
              <a:gd name="connsiteX24" fmla="*/ 3063924 w 6127847"/>
              <a:gd name="connsiteY24" fmla="*/ 1410329 h 3205293"/>
              <a:gd name="connsiteX25" fmla="*/ 3191495 w 6127847"/>
              <a:gd name="connsiteY25" fmla="*/ 1474435 h 3205293"/>
              <a:gd name="connsiteX26" fmla="*/ 3319076 w 6127847"/>
              <a:gd name="connsiteY26" fmla="*/ 1506488 h 3205293"/>
              <a:gd name="connsiteX27" fmla="*/ 3447000 w 6127847"/>
              <a:gd name="connsiteY27" fmla="*/ 1538541 h 3205293"/>
              <a:gd name="connsiteX28" fmla="*/ 3574581 w 6127847"/>
              <a:gd name="connsiteY28" fmla="*/ 1602647 h 3205293"/>
              <a:gd name="connsiteX29" fmla="*/ 3702152 w 6127847"/>
              <a:gd name="connsiteY29" fmla="*/ 1634699 h 3205293"/>
              <a:gd name="connsiteX30" fmla="*/ 3829733 w 6127847"/>
              <a:gd name="connsiteY30" fmla="*/ 1698805 h 3205293"/>
              <a:gd name="connsiteX31" fmla="*/ 3957657 w 6127847"/>
              <a:gd name="connsiteY31" fmla="*/ 1730858 h 3205293"/>
              <a:gd name="connsiteX32" fmla="*/ 4085228 w 6127847"/>
              <a:gd name="connsiteY32" fmla="*/ 1794964 h 3205293"/>
              <a:gd name="connsiteX33" fmla="*/ 4212809 w 6127847"/>
              <a:gd name="connsiteY33" fmla="*/ 1794964 h 3205293"/>
              <a:gd name="connsiteX34" fmla="*/ 4340381 w 6127847"/>
              <a:gd name="connsiteY34" fmla="*/ 1827017 h 3205293"/>
              <a:gd name="connsiteX35" fmla="*/ 4468314 w 6127847"/>
              <a:gd name="connsiteY35" fmla="*/ 1859070 h 3205293"/>
              <a:gd name="connsiteX36" fmla="*/ 4595886 w 6127847"/>
              <a:gd name="connsiteY36" fmla="*/ 1891123 h 3205293"/>
              <a:gd name="connsiteX37" fmla="*/ 4723457 w 6127847"/>
              <a:gd name="connsiteY37" fmla="*/ 1923176 h 3205293"/>
              <a:gd name="connsiteX38" fmla="*/ 4851038 w 6127847"/>
              <a:gd name="connsiteY38" fmla="*/ 1955229 h 3205293"/>
              <a:gd name="connsiteX39" fmla="*/ 4978961 w 6127847"/>
              <a:gd name="connsiteY39" fmla="*/ 2019335 h 3205293"/>
              <a:gd name="connsiteX40" fmla="*/ 5106543 w 6127847"/>
              <a:gd name="connsiteY40" fmla="*/ 2083441 h 3205293"/>
              <a:gd name="connsiteX41" fmla="*/ 5234114 w 6127847"/>
              <a:gd name="connsiteY41" fmla="*/ 2147546 h 3205293"/>
              <a:gd name="connsiteX42" fmla="*/ 5361695 w 6127847"/>
              <a:gd name="connsiteY42" fmla="*/ 2179599 h 3205293"/>
              <a:gd name="connsiteX43" fmla="*/ 5489619 w 6127847"/>
              <a:gd name="connsiteY43" fmla="*/ 2179599 h 3205293"/>
              <a:gd name="connsiteX44" fmla="*/ 5617190 w 6127847"/>
              <a:gd name="connsiteY44" fmla="*/ 2179599 h 3205293"/>
              <a:gd name="connsiteX45" fmla="*/ 5744772 w 6127847"/>
              <a:gd name="connsiteY45" fmla="*/ 2179599 h 3205293"/>
              <a:gd name="connsiteX46" fmla="*/ 5872343 w 6127847"/>
              <a:gd name="connsiteY46" fmla="*/ 2211652 h 3205293"/>
              <a:gd name="connsiteX47" fmla="*/ 6000276 w 6127847"/>
              <a:gd name="connsiteY47" fmla="*/ 2211652 h 3205293"/>
              <a:gd name="connsiteX48" fmla="*/ 6127847 w 6127847"/>
              <a:gd name="connsiteY48" fmla="*/ 2211652 h 3205293"/>
              <a:gd name="connsiteX49" fmla="*/ 6127847 w 6127847"/>
              <a:gd name="connsiteY49" fmla="*/ 3205293 h 3205293"/>
              <a:gd name="connsiteX50" fmla="*/ 6000276 w 6127847"/>
              <a:gd name="connsiteY50" fmla="*/ 3205293 h 3205293"/>
              <a:gd name="connsiteX51" fmla="*/ 5872343 w 6127847"/>
              <a:gd name="connsiteY51" fmla="*/ 3205293 h 3205293"/>
              <a:gd name="connsiteX52" fmla="*/ 5744772 w 6127847"/>
              <a:gd name="connsiteY52" fmla="*/ 3205293 h 3205293"/>
              <a:gd name="connsiteX53" fmla="*/ 5617190 w 6127847"/>
              <a:gd name="connsiteY53" fmla="*/ 3205293 h 3205293"/>
              <a:gd name="connsiteX54" fmla="*/ 5489619 w 6127847"/>
              <a:gd name="connsiteY54" fmla="*/ 3205293 h 3205293"/>
              <a:gd name="connsiteX55" fmla="*/ 5361695 w 6127847"/>
              <a:gd name="connsiteY55" fmla="*/ 3205293 h 3205293"/>
              <a:gd name="connsiteX56" fmla="*/ 5234114 w 6127847"/>
              <a:gd name="connsiteY56" fmla="*/ 3205293 h 3205293"/>
              <a:gd name="connsiteX57" fmla="*/ 5106543 w 6127847"/>
              <a:gd name="connsiteY57" fmla="*/ 3205293 h 3205293"/>
              <a:gd name="connsiteX58" fmla="*/ 4978961 w 6127847"/>
              <a:gd name="connsiteY58" fmla="*/ 3205293 h 3205293"/>
              <a:gd name="connsiteX59" fmla="*/ 4851038 w 6127847"/>
              <a:gd name="connsiteY59" fmla="*/ 3205293 h 3205293"/>
              <a:gd name="connsiteX60" fmla="*/ 4723457 w 6127847"/>
              <a:gd name="connsiteY60" fmla="*/ 3205293 h 3205293"/>
              <a:gd name="connsiteX61" fmla="*/ 4595886 w 6127847"/>
              <a:gd name="connsiteY61" fmla="*/ 3205293 h 3205293"/>
              <a:gd name="connsiteX62" fmla="*/ 4468314 w 6127847"/>
              <a:gd name="connsiteY62" fmla="*/ 3205293 h 3205293"/>
              <a:gd name="connsiteX63" fmla="*/ 4340381 w 6127847"/>
              <a:gd name="connsiteY63" fmla="*/ 3205293 h 3205293"/>
              <a:gd name="connsiteX64" fmla="*/ 4212809 w 6127847"/>
              <a:gd name="connsiteY64" fmla="*/ 3205293 h 3205293"/>
              <a:gd name="connsiteX65" fmla="*/ 4085228 w 6127847"/>
              <a:gd name="connsiteY65" fmla="*/ 3205293 h 3205293"/>
              <a:gd name="connsiteX66" fmla="*/ 3957657 w 6127847"/>
              <a:gd name="connsiteY66" fmla="*/ 3205293 h 3205293"/>
              <a:gd name="connsiteX67" fmla="*/ 3829733 w 6127847"/>
              <a:gd name="connsiteY67" fmla="*/ 3205293 h 3205293"/>
              <a:gd name="connsiteX68" fmla="*/ 3702152 w 6127847"/>
              <a:gd name="connsiteY68" fmla="*/ 3205293 h 3205293"/>
              <a:gd name="connsiteX69" fmla="*/ 3574581 w 6127847"/>
              <a:gd name="connsiteY69" fmla="*/ 3205293 h 3205293"/>
              <a:gd name="connsiteX70" fmla="*/ 3447000 w 6127847"/>
              <a:gd name="connsiteY70" fmla="*/ 3205293 h 3205293"/>
              <a:gd name="connsiteX71" fmla="*/ 3319076 w 6127847"/>
              <a:gd name="connsiteY71" fmla="*/ 3205293 h 3205293"/>
              <a:gd name="connsiteX72" fmla="*/ 3191495 w 6127847"/>
              <a:gd name="connsiteY72" fmla="*/ 3205293 h 3205293"/>
              <a:gd name="connsiteX73" fmla="*/ 3063924 w 6127847"/>
              <a:gd name="connsiteY73" fmla="*/ 3205293 h 3205293"/>
              <a:gd name="connsiteX74" fmla="*/ 2936352 w 6127847"/>
              <a:gd name="connsiteY74" fmla="*/ 3205293 h 3205293"/>
              <a:gd name="connsiteX75" fmla="*/ 2808419 w 6127847"/>
              <a:gd name="connsiteY75" fmla="*/ 3205293 h 3205293"/>
              <a:gd name="connsiteX76" fmla="*/ 2680848 w 6127847"/>
              <a:gd name="connsiteY76" fmla="*/ 3205293 h 3205293"/>
              <a:gd name="connsiteX77" fmla="*/ 2553267 w 6127847"/>
              <a:gd name="connsiteY77" fmla="*/ 3205293 h 3205293"/>
              <a:gd name="connsiteX78" fmla="*/ 2425695 w 6127847"/>
              <a:gd name="connsiteY78" fmla="*/ 3205293 h 3205293"/>
              <a:gd name="connsiteX79" fmla="*/ 2297771 w 6127847"/>
              <a:gd name="connsiteY79" fmla="*/ 3205293 h 3205293"/>
              <a:gd name="connsiteX80" fmla="*/ 2170191 w 6127847"/>
              <a:gd name="connsiteY80" fmla="*/ 3205293 h 3205293"/>
              <a:gd name="connsiteX81" fmla="*/ 2042619 w 6127847"/>
              <a:gd name="connsiteY81" fmla="*/ 3205293 h 3205293"/>
              <a:gd name="connsiteX82" fmla="*/ 1915038 w 6127847"/>
              <a:gd name="connsiteY82" fmla="*/ 3205293 h 3205293"/>
              <a:gd name="connsiteX83" fmla="*/ 1787114 w 6127847"/>
              <a:gd name="connsiteY83" fmla="*/ 3205293 h 3205293"/>
              <a:gd name="connsiteX84" fmla="*/ 1659533 w 6127847"/>
              <a:gd name="connsiteY84" fmla="*/ 3205293 h 3205293"/>
              <a:gd name="connsiteX85" fmla="*/ 1531962 w 6127847"/>
              <a:gd name="connsiteY85" fmla="*/ 3205293 h 3205293"/>
              <a:gd name="connsiteX86" fmla="*/ 1404390 w 6127847"/>
              <a:gd name="connsiteY86" fmla="*/ 3205293 h 3205293"/>
              <a:gd name="connsiteX87" fmla="*/ 1276457 w 6127847"/>
              <a:gd name="connsiteY87" fmla="*/ 3205293 h 3205293"/>
              <a:gd name="connsiteX88" fmla="*/ 1148886 w 6127847"/>
              <a:gd name="connsiteY88" fmla="*/ 3205293 h 3205293"/>
              <a:gd name="connsiteX89" fmla="*/ 1021305 w 6127847"/>
              <a:gd name="connsiteY89" fmla="*/ 3205293 h 3205293"/>
              <a:gd name="connsiteX90" fmla="*/ 6102276 w 6127847"/>
              <a:gd name="connsiteY90" fmla="*/ 15497 h 3205293"/>
              <a:gd name="connsiteX91" fmla="*/ 0 w 6127847"/>
              <a:gd name="connsiteY91" fmla="*/ 0 h 3205293"/>
              <a:gd name="connsiteX0" fmla="*/ 0 w 6127847"/>
              <a:gd name="connsiteY0" fmla="*/ 0 h 3205293"/>
              <a:gd name="connsiteX1" fmla="*/ 127576 w 6127847"/>
              <a:gd name="connsiteY1" fmla="*/ 32053 h 3205293"/>
              <a:gd name="connsiteX2" fmla="*/ 255153 w 6127847"/>
              <a:gd name="connsiteY2" fmla="*/ 64106 h 3205293"/>
              <a:gd name="connsiteX3" fmla="*/ 383078 w 6127847"/>
              <a:gd name="connsiteY3" fmla="*/ 96159 h 3205293"/>
              <a:gd name="connsiteX4" fmla="*/ 510654 w 6127847"/>
              <a:gd name="connsiteY4" fmla="*/ 160265 h 3205293"/>
              <a:gd name="connsiteX5" fmla="*/ 638231 w 6127847"/>
              <a:gd name="connsiteY5" fmla="*/ 192318 h 3205293"/>
              <a:gd name="connsiteX6" fmla="*/ 765806 w 6127847"/>
              <a:gd name="connsiteY6" fmla="*/ 288476 h 3205293"/>
              <a:gd name="connsiteX7" fmla="*/ 893731 w 6127847"/>
              <a:gd name="connsiteY7" fmla="*/ 352582 h 3205293"/>
              <a:gd name="connsiteX8" fmla="*/ 1021305 w 6127847"/>
              <a:gd name="connsiteY8" fmla="*/ 448741 h 3205293"/>
              <a:gd name="connsiteX9" fmla="*/ 1148886 w 6127847"/>
              <a:gd name="connsiteY9" fmla="*/ 544900 h 3205293"/>
              <a:gd name="connsiteX10" fmla="*/ 1276457 w 6127847"/>
              <a:gd name="connsiteY10" fmla="*/ 576953 h 3205293"/>
              <a:gd name="connsiteX11" fmla="*/ 1404390 w 6127847"/>
              <a:gd name="connsiteY11" fmla="*/ 641059 h 3205293"/>
              <a:gd name="connsiteX12" fmla="*/ 1531962 w 6127847"/>
              <a:gd name="connsiteY12" fmla="*/ 737217 h 3205293"/>
              <a:gd name="connsiteX13" fmla="*/ 1659533 w 6127847"/>
              <a:gd name="connsiteY13" fmla="*/ 801323 h 3205293"/>
              <a:gd name="connsiteX14" fmla="*/ 1787114 w 6127847"/>
              <a:gd name="connsiteY14" fmla="*/ 897482 h 3205293"/>
              <a:gd name="connsiteX15" fmla="*/ 1915038 w 6127847"/>
              <a:gd name="connsiteY15" fmla="*/ 961588 h 3205293"/>
              <a:gd name="connsiteX16" fmla="*/ 2042619 w 6127847"/>
              <a:gd name="connsiteY16" fmla="*/ 1025694 h 3205293"/>
              <a:gd name="connsiteX17" fmla="*/ 2170191 w 6127847"/>
              <a:gd name="connsiteY17" fmla="*/ 1089800 h 3205293"/>
              <a:gd name="connsiteX18" fmla="*/ 2297771 w 6127847"/>
              <a:gd name="connsiteY18" fmla="*/ 1121853 h 3205293"/>
              <a:gd name="connsiteX19" fmla="*/ 2425695 w 6127847"/>
              <a:gd name="connsiteY19" fmla="*/ 1153906 h 3205293"/>
              <a:gd name="connsiteX20" fmla="*/ 2553267 w 6127847"/>
              <a:gd name="connsiteY20" fmla="*/ 1185959 h 3205293"/>
              <a:gd name="connsiteX21" fmla="*/ 2680848 w 6127847"/>
              <a:gd name="connsiteY21" fmla="*/ 1218011 h 3205293"/>
              <a:gd name="connsiteX22" fmla="*/ 2808419 w 6127847"/>
              <a:gd name="connsiteY22" fmla="*/ 1282117 h 3205293"/>
              <a:gd name="connsiteX23" fmla="*/ 2936352 w 6127847"/>
              <a:gd name="connsiteY23" fmla="*/ 1346223 h 3205293"/>
              <a:gd name="connsiteX24" fmla="*/ 3063924 w 6127847"/>
              <a:gd name="connsiteY24" fmla="*/ 1410329 h 3205293"/>
              <a:gd name="connsiteX25" fmla="*/ 3191495 w 6127847"/>
              <a:gd name="connsiteY25" fmla="*/ 1474435 h 3205293"/>
              <a:gd name="connsiteX26" fmla="*/ 3319076 w 6127847"/>
              <a:gd name="connsiteY26" fmla="*/ 1506488 h 3205293"/>
              <a:gd name="connsiteX27" fmla="*/ 3447000 w 6127847"/>
              <a:gd name="connsiteY27" fmla="*/ 1538541 h 3205293"/>
              <a:gd name="connsiteX28" fmla="*/ 3574581 w 6127847"/>
              <a:gd name="connsiteY28" fmla="*/ 1602647 h 3205293"/>
              <a:gd name="connsiteX29" fmla="*/ 3702152 w 6127847"/>
              <a:gd name="connsiteY29" fmla="*/ 1634699 h 3205293"/>
              <a:gd name="connsiteX30" fmla="*/ 3829733 w 6127847"/>
              <a:gd name="connsiteY30" fmla="*/ 1698805 h 3205293"/>
              <a:gd name="connsiteX31" fmla="*/ 3957657 w 6127847"/>
              <a:gd name="connsiteY31" fmla="*/ 1730858 h 3205293"/>
              <a:gd name="connsiteX32" fmla="*/ 4085228 w 6127847"/>
              <a:gd name="connsiteY32" fmla="*/ 1794964 h 3205293"/>
              <a:gd name="connsiteX33" fmla="*/ 4212809 w 6127847"/>
              <a:gd name="connsiteY33" fmla="*/ 1794964 h 3205293"/>
              <a:gd name="connsiteX34" fmla="*/ 4340381 w 6127847"/>
              <a:gd name="connsiteY34" fmla="*/ 1827017 h 3205293"/>
              <a:gd name="connsiteX35" fmla="*/ 4468314 w 6127847"/>
              <a:gd name="connsiteY35" fmla="*/ 1859070 h 3205293"/>
              <a:gd name="connsiteX36" fmla="*/ 4595886 w 6127847"/>
              <a:gd name="connsiteY36" fmla="*/ 1891123 h 3205293"/>
              <a:gd name="connsiteX37" fmla="*/ 4723457 w 6127847"/>
              <a:gd name="connsiteY37" fmla="*/ 1923176 h 3205293"/>
              <a:gd name="connsiteX38" fmla="*/ 4851038 w 6127847"/>
              <a:gd name="connsiteY38" fmla="*/ 1955229 h 3205293"/>
              <a:gd name="connsiteX39" fmla="*/ 4978961 w 6127847"/>
              <a:gd name="connsiteY39" fmla="*/ 2019335 h 3205293"/>
              <a:gd name="connsiteX40" fmla="*/ 5106543 w 6127847"/>
              <a:gd name="connsiteY40" fmla="*/ 2083441 h 3205293"/>
              <a:gd name="connsiteX41" fmla="*/ 5234114 w 6127847"/>
              <a:gd name="connsiteY41" fmla="*/ 2147546 h 3205293"/>
              <a:gd name="connsiteX42" fmla="*/ 5361695 w 6127847"/>
              <a:gd name="connsiteY42" fmla="*/ 2179599 h 3205293"/>
              <a:gd name="connsiteX43" fmla="*/ 5489619 w 6127847"/>
              <a:gd name="connsiteY43" fmla="*/ 2179599 h 3205293"/>
              <a:gd name="connsiteX44" fmla="*/ 5617190 w 6127847"/>
              <a:gd name="connsiteY44" fmla="*/ 2179599 h 3205293"/>
              <a:gd name="connsiteX45" fmla="*/ 5744772 w 6127847"/>
              <a:gd name="connsiteY45" fmla="*/ 2179599 h 3205293"/>
              <a:gd name="connsiteX46" fmla="*/ 5872343 w 6127847"/>
              <a:gd name="connsiteY46" fmla="*/ 2211652 h 3205293"/>
              <a:gd name="connsiteX47" fmla="*/ 6000276 w 6127847"/>
              <a:gd name="connsiteY47" fmla="*/ 2211652 h 3205293"/>
              <a:gd name="connsiteX48" fmla="*/ 6127847 w 6127847"/>
              <a:gd name="connsiteY48" fmla="*/ 2211652 h 3205293"/>
              <a:gd name="connsiteX49" fmla="*/ 6127847 w 6127847"/>
              <a:gd name="connsiteY49" fmla="*/ 3205293 h 3205293"/>
              <a:gd name="connsiteX50" fmla="*/ 6000276 w 6127847"/>
              <a:gd name="connsiteY50" fmla="*/ 3205293 h 3205293"/>
              <a:gd name="connsiteX51" fmla="*/ 5872343 w 6127847"/>
              <a:gd name="connsiteY51" fmla="*/ 3205293 h 3205293"/>
              <a:gd name="connsiteX52" fmla="*/ 5744772 w 6127847"/>
              <a:gd name="connsiteY52" fmla="*/ 3205293 h 3205293"/>
              <a:gd name="connsiteX53" fmla="*/ 5617190 w 6127847"/>
              <a:gd name="connsiteY53" fmla="*/ 3205293 h 3205293"/>
              <a:gd name="connsiteX54" fmla="*/ 5489619 w 6127847"/>
              <a:gd name="connsiteY54" fmla="*/ 3205293 h 3205293"/>
              <a:gd name="connsiteX55" fmla="*/ 5361695 w 6127847"/>
              <a:gd name="connsiteY55" fmla="*/ 3205293 h 3205293"/>
              <a:gd name="connsiteX56" fmla="*/ 5234114 w 6127847"/>
              <a:gd name="connsiteY56" fmla="*/ 3205293 h 3205293"/>
              <a:gd name="connsiteX57" fmla="*/ 5106543 w 6127847"/>
              <a:gd name="connsiteY57" fmla="*/ 3205293 h 3205293"/>
              <a:gd name="connsiteX58" fmla="*/ 4978961 w 6127847"/>
              <a:gd name="connsiteY58" fmla="*/ 3205293 h 3205293"/>
              <a:gd name="connsiteX59" fmla="*/ 4851038 w 6127847"/>
              <a:gd name="connsiteY59" fmla="*/ 3205293 h 3205293"/>
              <a:gd name="connsiteX60" fmla="*/ 4723457 w 6127847"/>
              <a:gd name="connsiteY60" fmla="*/ 3205293 h 3205293"/>
              <a:gd name="connsiteX61" fmla="*/ 4595886 w 6127847"/>
              <a:gd name="connsiteY61" fmla="*/ 3205293 h 3205293"/>
              <a:gd name="connsiteX62" fmla="*/ 4468314 w 6127847"/>
              <a:gd name="connsiteY62" fmla="*/ 3205293 h 3205293"/>
              <a:gd name="connsiteX63" fmla="*/ 4340381 w 6127847"/>
              <a:gd name="connsiteY63" fmla="*/ 3205293 h 3205293"/>
              <a:gd name="connsiteX64" fmla="*/ 4212809 w 6127847"/>
              <a:gd name="connsiteY64" fmla="*/ 3205293 h 3205293"/>
              <a:gd name="connsiteX65" fmla="*/ 4085228 w 6127847"/>
              <a:gd name="connsiteY65" fmla="*/ 3205293 h 3205293"/>
              <a:gd name="connsiteX66" fmla="*/ 3957657 w 6127847"/>
              <a:gd name="connsiteY66" fmla="*/ 3205293 h 3205293"/>
              <a:gd name="connsiteX67" fmla="*/ 3829733 w 6127847"/>
              <a:gd name="connsiteY67" fmla="*/ 3205293 h 3205293"/>
              <a:gd name="connsiteX68" fmla="*/ 3702152 w 6127847"/>
              <a:gd name="connsiteY68" fmla="*/ 3205293 h 3205293"/>
              <a:gd name="connsiteX69" fmla="*/ 3574581 w 6127847"/>
              <a:gd name="connsiteY69" fmla="*/ 3205293 h 3205293"/>
              <a:gd name="connsiteX70" fmla="*/ 3447000 w 6127847"/>
              <a:gd name="connsiteY70" fmla="*/ 3205293 h 3205293"/>
              <a:gd name="connsiteX71" fmla="*/ 3319076 w 6127847"/>
              <a:gd name="connsiteY71" fmla="*/ 3205293 h 3205293"/>
              <a:gd name="connsiteX72" fmla="*/ 3191495 w 6127847"/>
              <a:gd name="connsiteY72" fmla="*/ 3205293 h 3205293"/>
              <a:gd name="connsiteX73" fmla="*/ 3063924 w 6127847"/>
              <a:gd name="connsiteY73" fmla="*/ 3205293 h 3205293"/>
              <a:gd name="connsiteX74" fmla="*/ 2936352 w 6127847"/>
              <a:gd name="connsiteY74" fmla="*/ 3205293 h 3205293"/>
              <a:gd name="connsiteX75" fmla="*/ 2808419 w 6127847"/>
              <a:gd name="connsiteY75" fmla="*/ 3205293 h 3205293"/>
              <a:gd name="connsiteX76" fmla="*/ 2680848 w 6127847"/>
              <a:gd name="connsiteY76" fmla="*/ 3205293 h 3205293"/>
              <a:gd name="connsiteX77" fmla="*/ 2553267 w 6127847"/>
              <a:gd name="connsiteY77" fmla="*/ 3205293 h 3205293"/>
              <a:gd name="connsiteX78" fmla="*/ 2425695 w 6127847"/>
              <a:gd name="connsiteY78" fmla="*/ 3205293 h 3205293"/>
              <a:gd name="connsiteX79" fmla="*/ 2297771 w 6127847"/>
              <a:gd name="connsiteY79" fmla="*/ 3205293 h 3205293"/>
              <a:gd name="connsiteX80" fmla="*/ 2170191 w 6127847"/>
              <a:gd name="connsiteY80" fmla="*/ 3205293 h 3205293"/>
              <a:gd name="connsiteX81" fmla="*/ 2042619 w 6127847"/>
              <a:gd name="connsiteY81" fmla="*/ 3205293 h 3205293"/>
              <a:gd name="connsiteX82" fmla="*/ 1915038 w 6127847"/>
              <a:gd name="connsiteY82" fmla="*/ 3205293 h 3205293"/>
              <a:gd name="connsiteX83" fmla="*/ 1787114 w 6127847"/>
              <a:gd name="connsiteY83" fmla="*/ 3205293 h 3205293"/>
              <a:gd name="connsiteX84" fmla="*/ 1659533 w 6127847"/>
              <a:gd name="connsiteY84" fmla="*/ 3205293 h 3205293"/>
              <a:gd name="connsiteX85" fmla="*/ 1531962 w 6127847"/>
              <a:gd name="connsiteY85" fmla="*/ 3205293 h 3205293"/>
              <a:gd name="connsiteX86" fmla="*/ 1404390 w 6127847"/>
              <a:gd name="connsiteY86" fmla="*/ 3205293 h 3205293"/>
              <a:gd name="connsiteX87" fmla="*/ 1276457 w 6127847"/>
              <a:gd name="connsiteY87" fmla="*/ 3205293 h 3205293"/>
              <a:gd name="connsiteX88" fmla="*/ 1148886 w 6127847"/>
              <a:gd name="connsiteY88" fmla="*/ 3205293 h 3205293"/>
              <a:gd name="connsiteX89" fmla="*/ 6102276 w 6127847"/>
              <a:gd name="connsiteY89" fmla="*/ 15497 h 3205293"/>
              <a:gd name="connsiteX90" fmla="*/ 0 w 6127847"/>
              <a:gd name="connsiteY90" fmla="*/ 0 h 3205293"/>
              <a:gd name="connsiteX0" fmla="*/ 0 w 6127847"/>
              <a:gd name="connsiteY0" fmla="*/ 0 h 3205293"/>
              <a:gd name="connsiteX1" fmla="*/ 127576 w 6127847"/>
              <a:gd name="connsiteY1" fmla="*/ 32053 h 3205293"/>
              <a:gd name="connsiteX2" fmla="*/ 255153 w 6127847"/>
              <a:gd name="connsiteY2" fmla="*/ 64106 h 3205293"/>
              <a:gd name="connsiteX3" fmla="*/ 383078 w 6127847"/>
              <a:gd name="connsiteY3" fmla="*/ 96159 h 3205293"/>
              <a:gd name="connsiteX4" fmla="*/ 510654 w 6127847"/>
              <a:gd name="connsiteY4" fmla="*/ 160265 h 3205293"/>
              <a:gd name="connsiteX5" fmla="*/ 638231 w 6127847"/>
              <a:gd name="connsiteY5" fmla="*/ 192318 h 3205293"/>
              <a:gd name="connsiteX6" fmla="*/ 765806 w 6127847"/>
              <a:gd name="connsiteY6" fmla="*/ 288476 h 3205293"/>
              <a:gd name="connsiteX7" fmla="*/ 893731 w 6127847"/>
              <a:gd name="connsiteY7" fmla="*/ 352582 h 3205293"/>
              <a:gd name="connsiteX8" fmla="*/ 1021305 w 6127847"/>
              <a:gd name="connsiteY8" fmla="*/ 448741 h 3205293"/>
              <a:gd name="connsiteX9" fmla="*/ 1148886 w 6127847"/>
              <a:gd name="connsiteY9" fmla="*/ 544900 h 3205293"/>
              <a:gd name="connsiteX10" fmla="*/ 1276457 w 6127847"/>
              <a:gd name="connsiteY10" fmla="*/ 576953 h 3205293"/>
              <a:gd name="connsiteX11" fmla="*/ 1404390 w 6127847"/>
              <a:gd name="connsiteY11" fmla="*/ 641059 h 3205293"/>
              <a:gd name="connsiteX12" fmla="*/ 1531962 w 6127847"/>
              <a:gd name="connsiteY12" fmla="*/ 737217 h 3205293"/>
              <a:gd name="connsiteX13" fmla="*/ 1659533 w 6127847"/>
              <a:gd name="connsiteY13" fmla="*/ 801323 h 3205293"/>
              <a:gd name="connsiteX14" fmla="*/ 1787114 w 6127847"/>
              <a:gd name="connsiteY14" fmla="*/ 897482 h 3205293"/>
              <a:gd name="connsiteX15" fmla="*/ 1915038 w 6127847"/>
              <a:gd name="connsiteY15" fmla="*/ 961588 h 3205293"/>
              <a:gd name="connsiteX16" fmla="*/ 2042619 w 6127847"/>
              <a:gd name="connsiteY16" fmla="*/ 1025694 h 3205293"/>
              <a:gd name="connsiteX17" fmla="*/ 2170191 w 6127847"/>
              <a:gd name="connsiteY17" fmla="*/ 1089800 h 3205293"/>
              <a:gd name="connsiteX18" fmla="*/ 2297771 w 6127847"/>
              <a:gd name="connsiteY18" fmla="*/ 1121853 h 3205293"/>
              <a:gd name="connsiteX19" fmla="*/ 2425695 w 6127847"/>
              <a:gd name="connsiteY19" fmla="*/ 1153906 h 3205293"/>
              <a:gd name="connsiteX20" fmla="*/ 2553267 w 6127847"/>
              <a:gd name="connsiteY20" fmla="*/ 1185959 h 3205293"/>
              <a:gd name="connsiteX21" fmla="*/ 2680848 w 6127847"/>
              <a:gd name="connsiteY21" fmla="*/ 1218011 h 3205293"/>
              <a:gd name="connsiteX22" fmla="*/ 2808419 w 6127847"/>
              <a:gd name="connsiteY22" fmla="*/ 1282117 h 3205293"/>
              <a:gd name="connsiteX23" fmla="*/ 2936352 w 6127847"/>
              <a:gd name="connsiteY23" fmla="*/ 1346223 h 3205293"/>
              <a:gd name="connsiteX24" fmla="*/ 3063924 w 6127847"/>
              <a:gd name="connsiteY24" fmla="*/ 1410329 h 3205293"/>
              <a:gd name="connsiteX25" fmla="*/ 3191495 w 6127847"/>
              <a:gd name="connsiteY25" fmla="*/ 1474435 h 3205293"/>
              <a:gd name="connsiteX26" fmla="*/ 3319076 w 6127847"/>
              <a:gd name="connsiteY26" fmla="*/ 1506488 h 3205293"/>
              <a:gd name="connsiteX27" fmla="*/ 3447000 w 6127847"/>
              <a:gd name="connsiteY27" fmla="*/ 1538541 h 3205293"/>
              <a:gd name="connsiteX28" fmla="*/ 3574581 w 6127847"/>
              <a:gd name="connsiteY28" fmla="*/ 1602647 h 3205293"/>
              <a:gd name="connsiteX29" fmla="*/ 3702152 w 6127847"/>
              <a:gd name="connsiteY29" fmla="*/ 1634699 h 3205293"/>
              <a:gd name="connsiteX30" fmla="*/ 3829733 w 6127847"/>
              <a:gd name="connsiteY30" fmla="*/ 1698805 h 3205293"/>
              <a:gd name="connsiteX31" fmla="*/ 3957657 w 6127847"/>
              <a:gd name="connsiteY31" fmla="*/ 1730858 h 3205293"/>
              <a:gd name="connsiteX32" fmla="*/ 4085228 w 6127847"/>
              <a:gd name="connsiteY32" fmla="*/ 1794964 h 3205293"/>
              <a:gd name="connsiteX33" fmla="*/ 4212809 w 6127847"/>
              <a:gd name="connsiteY33" fmla="*/ 1794964 h 3205293"/>
              <a:gd name="connsiteX34" fmla="*/ 4340381 w 6127847"/>
              <a:gd name="connsiteY34" fmla="*/ 1827017 h 3205293"/>
              <a:gd name="connsiteX35" fmla="*/ 4468314 w 6127847"/>
              <a:gd name="connsiteY35" fmla="*/ 1859070 h 3205293"/>
              <a:gd name="connsiteX36" fmla="*/ 4595886 w 6127847"/>
              <a:gd name="connsiteY36" fmla="*/ 1891123 h 3205293"/>
              <a:gd name="connsiteX37" fmla="*/ 4723457 w 6127847"/>
              <a:gd name="connsiteY37" fmla="*/ 1923176 h 3205293"/>
              <a:gd name="connsiteX38" fmla="*/ 4851038 w 6127847"/>
              <a:gd name="connsiteY38" fmla="*/ 1955229 h 3205293"/>
              <a:gd name="connsiteX39" fmla="*/ 4978961 w 6127847"/>
              <a:gd name="connsiteY39" fmla="*/ 2019335 h 3205293"/>
              <a:gd name="connsiteX40" fmla="*/ 5106543 w 6127847"/>
              <a:gd name="connsiteY40" fmla="*/ 2083441 h 3205293"/>
              <a:gd name="connsiteX41" fmla="*/ 5234114 w 6127847"/>
              <a:gd name="connsiteY41" fmla="*/ 2147546 h 3205293"/>
              <a:gd name="connsiteX42" fmla="*/ 5361695 w 6127847"/>
              <a:gd name="connsiteY42" fmla="*/ 2179599 h 3205293"/>
              <a:gd name="connsiteX43" fmla="*/ 5489619 w 6127847"/>
              <a:gd name="connsiteY43" fmla="*/ 2179599 h 3205293"/>
              <a:gd name="connsiteX44" fmla="*/ 5617190 w 6127847"/>
              <a:gd name="connsiteY44" fmla="*/ 2179599 h 3205293"/>
              <a:gd name="connsiteX45" fmla="*/ 5744772 w 6127847"/>
              <a:gd name="connsiteY45" fmla="*/ 2179599 h 3205293"/>
              <a:gd name="connsiteX46" fmla="*/ 5872343 w 6127847"/>
              <a:gd name="connsiteY46" fmla="*/ 2211652 h 3205293"/>
              <a:gd name="connsiteX47" fmla="*/ 6000276 w 6127847"/>
              <a:gd name="connsiteY47" fmla="*/ 2211652 h 3205293"/>
              <a:gd name="connsiteX48" fmla="*/ 6127847 w 6127847"/>
              <a:gd name="connsiteY48" fmla="*/ 2211652 h 3205293"/>
              <a:gd name="connsiteX49" fmla="*/ 6127847 w 6127847"/>
              <a:gd name="connsiteY49" fmla="*/ 3205293 h 3205293"/>
              <a:gd name="connsiteX50" fmla="*/ 6000276 w 6127847"/>
              <a:gd name="connsiteY50" fmla="*/ 3205293 h 3205293"/>
              <a:gd name="connsiteX51" fmla="*/ 5872343 w 6127847"/>
              <a:gd name="connsiteY51" fmla="*/ 3205293 h 3205293"/>
              <a:gd name="connsiteX52" fmla="*/ 5744772 w 6127847"/>
              <a:gd name="connsiteY52" fmla="*/ 3205293 h 3205293"/>
              <a:gd name="connsiteX53" fmla="*/ 5617190 w 6127847"/>
              <a:gd name="connsiteY53" fmla="*/ 3205293 h 3205293"/>
              <a:gd name="connsiteX54" fmla="*/ 5489619 w 6127847"/>
              <a:gd name="connsiteY54" fmla="*/ 3205293 h 3205293"/>
              <a:gd name="connsiteX55" fmla="*/ 5361695 w 6127847"/>
              <a:gd name="connsiteY55" fmla="*/ 3205293 h 3205293"/>
              <a:gd name="connsiteX56" fmla="*/ 5234114 w 6127847"/>
              <a:gd name="connsiteY56" fmla="*/ 3205293 h 3205293"/>
              <a:gd name="connsiteX57" fmla="*/ 5106543 w 6127847"/>
              <a:gd name="connsiteY57" fmla="*/ 3205293 h 3205293"/>
              <a:gd name="connsiteX58" fmla="*/ 4978961 w 6127847"/>
              <a:gd name="connsiteY58" fmla="*/ 3205293 h 3205293"/>
              <a:gd name="connsiteX59" fmla="*/ 4851038 w 6127847"/>
              <a:gd name="connsiteY59" fmla="*/ 3205293 h 3205293"/>
              <a:gd name="connsiteX60" fmla="*/ 4723457 w 6127847"/>
              <a:gd name="connsiteY60" fmla="*/ 3205293 h 3205293"/>
              <a:gd name="connsiteX61" fmla="*/ 4595886 w 6127847"/>
              <a:gd name="connsiteY61" fmla="*/ 3205293 h 3205293"/>
              <a:gd name="connsiteX62" fmla="*/ 4468314 w 6127847"/>
              <a:gd name="connsiteY62" fmla="*/ 3205293 h 3205293"/>
              <a:gd name="connsiteX63" fmla="*/ 4340381 w 6127847"/>
              <a:gd name="connsiteY63" fmla="*/ 3205293 h 3205293"/>
              <a:gd name="connsiteX64" fmla="*/ 4212809 w 6127847"/>
              <a:gd name="connsiteY64" fmla="*/ 3205293 h 3205293"/>
              <a:gd name="connsiteX65" fmla="*/ 4085228 w 6127847"/>
              <a:gd name="connsiteY65" fmla="*/ 3205293 h 3205293"/>
              <a:gd name="connsiteX66" fmla="*/ 3957657 w 6127847"/>
              <a:gd name="connsiteY66" fmla="*/ 3205293 h 3205293"/>
              <a:gd name="connsiteX67" fmla="*/ 3829733 w 6127847"/>
              <a:gd name="connsiteY67" fmla="*/ 3205293 h 3205293"/>
              <a:gd name="connsiteX68" fmla="*/ 3702152 w 6127847"/>
              <a:gd name="connsiteY68" fmla="*/ 3205293 h 3205293"/>
              <a:gd name="connsiteX69" fmla="*/ 3574581 w 6127847"/>
              <a:gd name="connsiteY69" fmla="*/ 3205293 h 3205293"/>
              <a:gd name="connsiteX70" fmla="*/ 3447000 w 6127847"/>
              <a:gd name="connsiteY70" fmla="*/ 3205293 h 3205293"/>
              <a:gd name="connsiteX71" fmla="*/ 3319076 w 6127847"/>
              <a:gd name="connsiteY71" fmla="*/ 3205293 h 3205293"/>
              <a:gd name="connsiteX72" fmla="*/ 3191495 w 6127847"/>
              <a:gd name="connsiteY72" fmla="*/ 3205293 h 3205293"/>
              <a:gd name="connsiteX73" fmla="*/ 3063924 w 6127847"/>
              <a:gd name="connsiteY73" fmla="*/ 3205293 h 3205293"/>
              <a:gd name="connsiteX74" fmla="*/ 2936352 w 6127847"/>
              <a:gd name="connsiteY74" fmla="*/ 3205293 h 3205293"/>
              <a:gd name="connsiteX75" fmla="*/ 2808419 w 6127847"/>
              <a:gd name="connsiteY75" fmla="*/ 3205293 h 3205293"/>
              <a:gd name="connsiteX76" fmla="*/ 2680848 w 6127847"/>
              <a:gd name="connsiteY76" fmla="*/ 3205293 h 3205293"/>
              <a:gd name="connsiteX77" fmla="*/ 2553267 w 6127847"/>
              <a:gd name="connsiteY77" fmla="*/ 3205293 h 3205293"/>
              <a:gd name="connsiteX78" fmla="*/ 2425695 w 6127847"/>
              <a:gd name="connsiteY78" fmla="*/ 3205293 h 3205293"/>
              <a:gd name="connsiteX79" fmla="*/ 2297771 w 6127847"/>
              <a:gd name="connsiteY79" fmla="*/ 3205293 h 3205293"/>
              <a:gd name="connsiteX80" fmla="*/ 2170191 w 6127847"/>
              <a:gd name="connsiteY80" fmla="*/ 3205293 h 3205293"/>
              <a:gd name="connsiteX81" fmla="*/ 2042619 w 6127847"/>
              <a:gd name="connsiteY81" fmla="*/ 3205293 h 3205293"/>
              <a:gd name="connsiteX82" fmla="*/ 1915038 w 6127847"/>
              <a:gd name="connsiteY82" fmla="*/ 3205293 h 3205293"/>
              <a:gd name="connsiteX83" fmla="*/ 1787114 w 6127847"/>
              <a:gd name="connsiteY83" fmla="*/ 3205293 h 3205293"/>
              <a:gd name="connsiteX84" fmla="*/ 1659533 w 6127847"/>
              <a:gd name="connsiteY84" fmla="*/ 3205293 h 3205293"/>
              <a:gd name="connsiteX85" fmla="*/ 1531962 w 6127847"/>
              <a:gd name="connsiteY85" fmla="*/ 3205293 h 3205293"/>
              <a:gd name="connsiteX86" fmla="*/ 1404390 w 6127847"/>
              <a:gd name="connsiteY86" fmla="*/ 3205293 h 3205293"/>
              <a:gd name="connsiteX87" fmla="*/ 1276457 w 6127847"/>
              <a:gd name="connsiteY87" fmla="*/ 3205293 h 3205293"/>
              <a:gd name="connsiteX88" fmla="*/ 6102276 w 6127847"/>
              <a:gd name="connsiteY88" fmla="*/ 15497 h 3205293"/>
              <a:gd name="connsiteX89" fmla="*/ 0 w 6127847"/>
              <a:gd name="connsiteY89" fmla="*/ 0 h 3205293"/>
              <a:gd name="connsiteX0" fmla="*/ 0 w 6127847"/>
              <a:gd name="connsiteY0" fmla="*/ 0 h 3205293"/>
              <a:gd name="connsiteX1" fmla="*/ 127576 w 6127847"/>
              <a:gd name="connsiteY1" fmla="*/ 32053 h 3205293"/>
              <a:gd name="connsiteX2" fmla="*/ 255153 w 6127847"/>
              <a:gd name="connsiteY2" fmla="*/ 64106 h 3205293"/>
              <a:gd name="connsiteX3" fmla="*/ 383078 w 6127847"/>
              <a:gd name="connsiteY3" fmla="*/ 96159 h 3205293"/>
              <a:gd name="connsiteX4" fmla="*/ 510654 w 6127847"/>
              <a:gd name="connsiteY4" fmla="*/ 160265 h 3205293"/>
              <a:gd name="connsiteX5" fmla="*/ 638231 w 6127847"/>
              <a:gd name="connsiteY5" fmla="*/ 192318 h 3205293"/>
              <a:gd name="connsiteX6" fmla="*/ 765806 w 6127847"/>
              <a:gd name="connsiteY6" fmla="*/ 288476 h 3205293"/>
              <a:gd name="connsiteX7" fmla="*/ 893731 w 6127847"/>
              <a:gd name="connsiteY7" fmla="*/ 352582 h 3205293"/>
              <a:gd name="connsiteX8" fmla="*/ 1021305 w 6127847"/>
              <a:gd name="connsiteY8" fmla="*/ 448741 h 3205293"/>
              <a:gd name="connsiteX9" fmla="*/ 1148886 w 6127847"/>
              <a:gd name="connsiteY9" fmla="*/ 544900 h 3205293"/>
              <a:gd name="connsiteX10" fmla="*/ 1276457 w 6127847"/>
              <a:gd name="connsiteY10" fmla="*/ 576953 h 3205293"/>
              <a:gd name="connsiteX11" fmla="*/ 1404390 w 6127847"/>
              <a:gd name="connsiteY11" fmla="*/ 641059 h 3205293"/>
              <a:gd name="connsiteX12" fmla="*/ 1531962 w 6127847"/>
              <a:gd name="connsiteY12" fmla="*/ 737217 h 3205293"/>
              <a:gd name="connsiteX13" fmla="*/ 1659533 w 6127847"/>
              <a:gd name="connsiteY13" fmla="*/ 801323 h 3205293"/>
              <a:gd name="connsiteX14" fmla="*/ 1787114 w 6127847"/>
              <a:gd name="connsiteY14" fmla="*/ 897482 h 3205293"/>
              <a:gd name="connsiteX15" fmla="*/ 1915038 w 6127847"/>
              <a:gd name="connsiteY15" fmla="*/ 961588 h 3205293"/>
              <a:gd name="connsiteX16" fmla="*/ 2042619 w 6127847"/>
              <a:gd name="connsiteY16" fmla="*/ 1025694 h 3205293"/>
              <a:gd name="connsiteX17" fmla="*/ 2170191 w 6127847"/>
              <a:gd name="connsiteY17" fmla="*/ 1089800 h 3205293"/>
              <a:gd name="connsiteX18" fmla="*/ 2297771 w 6127847"/>
              <a:gd name="connsiteY18" fmla="*/ 1121853 h 3205293"/>
              <a:gd name="connsiteX19" fmla="*/ 2425695 w 6127847"/>
              <a:gd name="connsiteY19" fmla="*/ 1153906 h 3205293"/>
              <a:gd name="connsiteX20" fmla="*/ 2553267 w 6127847"/>
              <a:gd name="connsiteY20" fmla="*/ 1185959 h 3205293"/>
              <a:gd name="connsiteX21" fmla="*/ 2680848 w 6127847"/>
              <a:gd name="connsiteY21" fmla="*/ 1218011 h 3205293"/>
              <a:gd name="connsiteX22" fmla="*/ 2808419 w 6127847"/>
              <a:gd name="connsiteY22" fmla="*/ 1282117 h 3205293"/>
              <a:gd name="connsiteX23" fmla="*/ 2936352 w 6127847"/>
              <a:gd name="connsiteY23" fmla="*/ 1346223 h 3205293"/>
              <a:gd name="connsiteX24" fmla="*/ 3063924 w 6127847"/>
              <a:gd name="connsiteY24" fmla="*/ 1410329 h 3205293"/>
              <a:gd name="connsiteX25" fmla="*/ 3191495 w 6127847"/>
              <a:gd name="connsiteY25" fmla="*/ 1474435 h 3205293"/>
              <a:gd name="connsiteX26" fmla="*/ 3319076 w 6127847"/>
              <a:gd name="connsiteY26" fmla="*/ 1506488 h 3205293"/>
              <a:gd name="connsiteX27" fmla="*/ 3447000 w 6127847"/>
              <a:gd name="connsiteY27" fmla="*/ 1538541 h 3205293"/>
              <a:gd name="connsiteX28" fmla="*/ 3574581 w 6127847"/>
              <a:gd name="connsiteY28" fmla="*/ 1602647 h 3205293"/>
              <a:gd name="connsiteX29" fmla="*/ 3702152 w 6127847"/>
              <a:gd name="connsiteY29" fmla="*/ 1634699 h 3205293"/>
              <a:gd name="connsiteX30" fmla="*/ 3829733 w 6127847"/>
              <a:gd name="connsiteY30" fmla="*/ 1698805 h 3205293"/>
              <a:gd name="connsiteX31" fmla="*/ 3957657 w 6127847"/>
              <a:gd name="connsiteY31" fmla="*/ 1730858 h 3205293"/>
              <a:gd name="connsiteX32" fmla="*/ 4085228 w 6127847"/>
              <a:gd name="connsiteY32" fmla="*/ 1794964 h 3205293"/>
              <a:gd name="connsiteX33" fmla="*/ 4212809 w 6127847"/>
              <a:gd name="connsiteY33" fmla="*/ 1794964 h 3205293"/>
              <a:gd name="connsiteX34" fmla="*/ 4340381 w 6127847"/>
              <a:gd name="connsiteY34" fmla="*/ 1827017 h 3205293"/>
              <a:gd name="connsiteX35" fmla="*/ 4468314 w 6127847"/>
              <a:gd name="connsiteY35" fmla="*/ 1859070 h 3205293"/>
              <a:gd name="connsiteX36" fmla="*/ 4595886 w 6127847"/>
              <a:gd name="connsiteY36" fmla="*/ 1891123 h 3205293"/>
              <a:gd name="connsiteX37" fmla="*/ 4723457 w 6127847"/>
              <a:gd name="connsiteY37" fmla="*/ 1923176 h 3205293"/>
              <a:gd name="connsiteX38" fmla="*/ 4851038 w 6127847"/>
              <a:gd name="connsiteY38" fmla="*/ 1955229 h 3205293"/>
              <a:gd name="connsiteX39" fmla="*/ 4978961 w 6127847"/>
              <a:gd name="connsiteY39" fmla="*/ 2019335 h 3205293"/>
              <a:gd name="connsiteX40" fmla="*/ 5106543 w 6127847"/>
              <a:gd name="connsiteY40" fmla="*/ 2083441 h 3205293"/>
              <a:gd name="connsiteX41" fmla="*/ 5234114 w 6127847"/>
              <a:gd name="connsiteY41" fmla="*/ 2147546 h 3205293"/>
              <a:gd name="connsiteX42" fmla="*/ 5361695 w 6127847"/>
              <a:gd name="connsiteY42" fmla="*/ 2179599 h 3205293"/>
              <a:gd name="connsiteX43" fmla="*/ 5489619 w 6127847"/>
              <a:gd name="connsiteY43" fmla="*/ 2179599 h 3205293"/>
              <a:gd name="connsiteX44" fmla="*/ 5617190 w 6127847"/>
              <a:gd name="connsiteY44" fmla="*/ 2179599 h 3205293"/>
              <a:gd name="connsiteX45" fmla="*/ 5744772 w 6127847"/>
              <a:gd name="connsiteY45" fmla="*/ 2179599 h 3205293"/>
              <a:gd name="connsiteX46" fmla="*/ 5872343 w 6127847"/>
              <a:gd name="connsiteY46" fmla="*/ 2211652 h 3205293"/>
              <a:gd name="connsiteX47" fmla="*/ 6000276 w 6127847"/>
              <a:gd name="connsiteY47" fmla="*/ 2211652 h 3205293"/>
              <a:gd name="connsiteX48" fmla="*/ 6127847 w 6127847"/>
              <a:gd name="connsiteY48" fmla="*/ 2211652 h 3205293"/>
              <a:gd name="connsiteX49" fmla="*/ 6127847 w 6127847"/>
              <a:gd name="connsiteY49" fmla="*/ 3205293 h 3205293"/>
              <a:gd name="connsiteX50" fmla="*/ 6000276 w 6127847"/>
              <a:gd name="connsiteY50" fmla="*/ 3205293 h 3205293"/>
              <a:gd name="connsiteX51" fmla="*/ 5872343 w 6127847"/>
              <a:gd name="connsiteY51" fmla="*/ 3205293 h 3205293"/>
              <a:gd name="connsiteX52" fmla="*/ 5744772 w 6127847"/>
              <a:gd name="connsiteY52" fmla="*/ 3205293 h 3205293"/>
              <a:gd name="connsiteX53" fmla="*/ 5617190 w 6127847"/>
              <a:gd name="connsiteY53" fmla="*/ 3205293 h 3205293"/>
              <a:gd name="connsiteX54" fmla="*/ 5489619 w 6127847"/>
              <a:gd name="connsiteY54" fmla="*/ 3205293 h 3205293"/>
              <a:gd name="connsiteX55" fmla="*/ 5361695 w 6127847"/>
              <a:gd name="connsiteY55" fmla="*/ 3205293 h 3205293"/>
              <a:gd name="connsiteX56" fmla="*/ 5234114 w 6127847"/>
              <a:gd name="connsiteY56" fmla="*/ 3205293 h 3205293"/>
              <a:gd name="connsiteX57" fmla="*/ 5106543 w 6127847"/>
              <a:gd name="connsiteY57" fmla="*/ 3205293 h 3205293"/>
              <a:gd name="connsiteX58" fmla="*/ 4978961 w 6127847"/>
              <a:gd name="connsiteY58" fmla="*/ 3205293 h 3205293"/>
              <a:gd name="connsiteX59" fmla="*/ 4851038 w 6127847"/>
              <a:gd name="connsiteY59" fmla="*/ 3205293 h 3205293"/>
              <a:gd name="connsiteX60" fmla="*/ 4723457 w 6127847"/>
              <a:gd name="connsiteY60" fmla="*/ 3205293 h 3205293"/>
              <a:gd name="connsiteX61" fmla="*/ 4595886 w 6127847"/>
              <a:gd name="connsiteY61" fmla="*/ 3205293 h 3205293"/>
              <a:gd name="connsiteX62" fmla="*/ 4468314 w 6127847"/>
              <a:gd name="connsiteY62" fmla="*/ 3205293 h 3205293"/>
              <a:gd name="connsiteX63" fmla="*/ 4340381 w 6127847"/>
              <a:gd name="connsiteY63" fmla="*/ 3205293 h 3205293"/>
              <a:gd name="connsiteX64" fmla="*/ 4212809 w 6127847"/>
              <a:gd name="connsiteY64" fmla="*/ 3205293 h 3205293"/>
              <a:gd name="connsiteX65" fmla="*/ 4085228 w 6127847"/>
              <a:gd name="connsiteY65" fmla="*/ 3205293 h 3205293"/>
              <a:gd name="connsiteX66" fmla="*/ 3957657 w 6127847"/>
              <a:gd name="connsiteY66" fmla="*/ 3205293 h 3205293"/>
              <a:gd name="connsiteX67" fmla="*/ 3829733 w 6127847"/>
              <a:gd name="connsiteY67" fmla="*/ 3205293 h 3205293"/>
              <a:gd name="connsiteX68" fmla="*/ 3702152 w 6127847"/>
              <a:gd name="connsiteY68" fmla="*/ 3205293 h 3205293"/>
              <a:gd name="connsiteX69" fmla="*/ 3574581 w 6127847"/>
              <a:gd name="connsiteY69" fmla="*/ 3205293 h 3205293"/>
              <a:gd name="connsiteX70" fmla="*/ 3447000 w 6127847"/>
              <a:gd name="connsiteY70" fmla="*/ 3205293 h 3205293"/>
              <a:gd name="connsiteX71" fmla="*/ 3319076 w 6127847"/>
              <a:gd name="connsiteY71" fmla="*/ 3205293 h 3205293"/>
              <a:gd name="connsiteX72" fmla="*/ 3191495 w 6127847"/>
              <a:gd name="connsiteY72" fmla="*/ 3205293 h 3205293"/>
              <a:gd name="connsiteX73" fmla="*/ 3063924 w 6127847"/>
              <a:gd name="connsiteY73" fmla="*/ 3205293 h 3205293"/>
              <a:gd name="connsiteX74" fmla="*/ 2936352 w 6127847"/>
              <a:gd name="connsiteY74" fmla="*/ 3205293 h 3205293"/>
              <a:gd name="connsiteX75" fmla="*/ 2808419 w 6127847"/>
              <a:gd name="connsiteY75" fmla="*/ 3205293 h 3205293"/>
              <a:gd name="connsiteX76" fmla="*/ 2680848 w 6127847"/>
              <a:gd name="connsiteY76" fmla="*/ 3205293 h 3205293"/>
              <a:gd name="connsiteX77" fmla="*/ 2553267 w 6127847"/>
              <a:gd name="connsiteY77" fmla="*/ 3205293 h 3205293"/>
              <a:gd name="connsiteX78" fmla="*/ 2425695 w 6127847"/>
              <a:gd name="connsiteY78" fmla="*/ 3205293 h 3205293"/>
              <a:gd name="connsiteX79" fmla="*/ 2297771 w 6127847"/>
              <a:gd name="connsiteY79" fmla="*/ 3205293 h 3205293"/>
              <a:gd name="connsiteX80" fmla="*/ 2170191 w 6127847"/>
              <a:gd name="connsiteY80" fmla="*/ 3205293 h 3205293"/>
              <a:gd name="connsiteX81" fmla="*/ 2042619 w 6127847"/>
              <a:gd name="connsiteY81" fmla="*/ 3205293 h 3205293"/>
              <a:gd name="connsiteX82" fmla="*/ 1915038 w 6127847"/>
              <a:gd name="connsiteY82" fmla="*/ 3205293 h 3205293"/>
              <a:gd name="connsiteX83" fmla="*/ 1787114 w 6127847"/>
              <a:gd name="connsiteY83" fmla="*/ 3205293 h 3205293"/>
              <a:gd name="connsiteX84" fmla="*/ 1659533 w 6127847"/>
              <a:gd name="connsiteY84" fmla="*/ 3205293 h 3205293"/>
              <a:gd name="connsiteX85" fmla="*/ 1531962 w 6127847"/>
              <a:gd name="connsiteY85" fmla="*/ 3205293 h 3205293"/>
              <a:gd name="connsiteX86" fmla="*/ 1404390 w 6127847"/>
              <a:gd name="connsiteY86" fmla="*/ 3205293 h 3205293"/>
              <a:gd name="connsiteX87" fmla="*/ 6102276 w 6127847"/>
              <a:gd name="connsiteY87" fmla="*/ 15497 h 3205293"/>
              <a:gd name="connsiteX88" fmla="*/ 0 w 6127847"/>
              <a:gd name="connsiteY88" fmla="*/ 0 h 3205293"/>
              <a:gd name="connsiteX0" fmla="*/ 0 w 6127847"/>
              <a:gd name="connsiteY0" fmla="*/ 0 h 3205293"/>
              <a:gd name="connsiteX1" fmla="*/ 127576 w 6127847"/>
              <a:gd name="connsiteY1" fmla="*/ 32053 h 3205293"/>
              <a:gd name="connsiteX2" fmla="*/ 255153 w 6127847"/>
              <a:gd name="connsiteY2" fmla="*/ 64106 h 3205293"/>
              <a:gd name="connsiteX3" fmla="*/ 383078 w 6127847"/>
              <a:gd name="connsiteY3" fmla="*/ 96159 h 3205293"/>
              <a:gd name="connsiteX4" fmla="*/ 510654 w 6127847"/>
              <a:gd name="connsiteY4" fmla="*/ 160265 h 3205293"/>
              <a:gd name="connsiteX5" fmla="*/ 638231 w 6127847"/>
              <a:gd name="connsiteY5" fmla="*/ 192318 h 3205293"/>
              <a:gd name="connsiteX6" fmla="*/ 765806 w 6127847"/>
              <a:gd name="connsiteY6" fmla="*/ 288476 h 3205293"/>
              <a:gd name="connsiteX7" fmla="*/ 893731 w 6127847"/>
              <a:gd name="connsiteY7" fmla="*/ 352582 h 3205293"/>
              <a:gd name="connsiteX8" fmla="*/ 1021305 w 6127847"/>
              <a:gd name="connsiteY8" fmla="*/ 448741 h 3205293"/>
              <a:gd name="connsiteX9" fmla="*/ 1148886 w 6127847"/>
              <a:gd name="connsiteY9" fmla="*/ 544900 h 3205293"/>
              <a:gd name="connsiteX10" fmla="*/ 1276457 w 6127847"/>
              <a:gd name="connsiteY10" fmla="*/ 576953 h 3205293"/>
              <a:gd name="connsiteX11" fmla="*/ 1404390 w 6127847"/>
              <a:gd name="connsiteY11" fmla="*/ 641059 h 3205293"/>
              <a:gd name="connsiteX12" fmla="*/ 1531962 w 6127847"/>
              <a:gd name="connsiteY12" fmla="*/ 737217 h 3205293"/>
              <a:gd name="connsiteX13" fmla="*/ 1659533 w 6127847"/>
              <a:gd name="connsiteY13" fmla="*/ 801323 h 3205293"/>
              <a:gd name="connsiteX14" fmla="*/ 1787114 w 6127847"/>
              <a:gd name="connsiteY14" fmla="*/ 897482 h 3205293"/>
              <a:gd name="connsiteX15" fmla="*/ 1915038 w 6127847"/>
              <a:gd name="connsiteY15" fmla="*/ 961588 h 3205293"/>
              <a:gd name="connsiteX16" fmla="*/ 2042619 w 6127847"/>
              <a:gd name="connsiteY16" fmla="*/ 1025694 h 3205293"/>
              <a:gd name="connsiteX17" fmla="*/ 2170191 w 6127847"/>
              <a:gd name="connsiteY17" fmla="*/ 1089800 h 3205293"/>
              <a:gd name="connsiteX18" fmla="*/ 2297771 w 6127847"/>
              <a:gd name="connsiteY18" fmla="*/ 1121853 h 3205293"/>
              <a:gd name="connsiteX19" fmla="*/ 2425695 w 6127847"/>
              <a:gd name="connsiteY19" fmla="*/ 1153906 h 3205293"/>
              <a:gd name="connsiteX20" fmla="*/ 2553267 w 6127847"/>
              <a:gd name="connsiteY20" fmla="*/ 1185959 h 3205293"/>
              <a:gd name="connsiteX21" fmla="*/ 2680848 w 6127847"/>
              <a:gd name="connsiteY21" fmla="*/ 1218011 h 3205293"/>
              <a:gd name="connsiteX22" fmla="*/ 2808419 w 6127847"/>
              <a:gd name="connsiteY22" fmla="*/ 1282117 h 3205293"/>
              <a:gd name="connsiteX23" fmla="*/ 2936352 w 6127847"/>
              <a:gd name="connsiteY23" fmla="*/ 1346223 h 3205293"/>
              <a:gd name="connsiteX24" fmla="*/ 3063924 w 6127847"/>
              <a:gd name="connsiteY24" fmla="*/ 1410329 h 3205293"/>
              <a:gd name="connsiteX25" fmla="*/ 3191495 w 6127847"/>
              <a:gd name="connsiteY25" fmla="*/ 1474435 h 3205293"/>
              <a:gd name="connsiteX26" fmla="*/ 3319076 w 6127847"/>
              <a:gd name="connsiteY26" fmla="*/ 1506488 h 3205293"/>
              <a:gd name="connsiteX27" fmla="*/ 3447000 w 6127847"/>
              <a:gd name="connsiteY27" fmla="*/ 1538541 h 3205293"/>
              <a:gd name="connsiteX28" fmla="*/ 3574581 w 6127847"/>
              <a:gd name="connsiteY28" fmla="*/ 1602647 h 3205293"/>
              <a:gd name="connsiteX29" fmla="*/ 3702152 w 6127847"/>
              <a:gd name="connsiteY29" fmla="*/ 1634699 h 3205293"/>
              <a:gd name="connsiteX30" fmla="*/ 3829733 w 6127847"/>
              <a:gd name="connsiteY30" fmla="*/ 1698805 h 3205293"/>
              <a:gd name="connsiteX31" fmla="*/ 3957657 w 6127847"/>
              <a:gd name="connsiteY31" fmla="*/ 1730858 h 3205293"/>
              <a:gd name="connsiteX32" fmla="*/ 4085228 w 6127847"/>
              <a:gd name="connsiteY32" fmla="*/ 1794964 h 3205293"/>
              <a:gd name="connsiteX33" fmla="*/ 4212809 w 6127847"/>
              <a:gd name="connsiteY33" fmla="*/ 1794964 h 3205293"/>
              <a:gd name="connsiteX34" fmla="*/ 4340381 w 6127847"/>
              <a:gd name="connsiteY34" fmla="*/ 1827017 h 3205293"/>
              <a:gd name="connsiteX35" fmla="*/ 4468314 w 6127847"/>
              <a:gd name="connsiteY35" fmla="*/ 1859070 h 3205293"/>
              <a:gd name="connsiteX36" fmla="*/ 4595886 w 6127847"/>
              <a:gd name="connsiteY36" fmla="*/ 1891123 h 3205293"/>
              <a:gd name="connsiteX37" fmla="*/ 4723457 w 6127847"/>
              <a:gd name="connsiteY37" fmla="*/ 1923176 h 3205293"/>
              <a:gd name="connsiteX38" fmla="*/ 4851038 w 6127847"/>
              <a:gd name="connsiteY38" fmla="*/ 1955229 h 3205293"/>
              <a:gd name="connsiteX39" fmla="*/ 4978961 w 6127847"/>
              <a:gd name="connsiteY39" fmla="*/ 2019335 h 3205293"/>
              <a:gd name="connsiteX40" fmla="*/ 5106543 w 6127847"/>
              <a:gd name="connsiteY40" fmla="*/ 2083441 h 3205293"/>
              <a:gd name="connsiteX41" fmla="*/ 5234114 w 6127847"/>
              <a:gd name="connsiteY41" fmla="*/ 2147546 h 3205293"/>
              <a:gd name="connsiteX42" fmla="*/ 5361695 w 6127847"/>
              <a:gd name="connsiteY42" fmla="*/ 2179599 h 3205293"/>
              <a:gd name="connsiteX43" fmla="*/ 5489619 w 6127847"/>
              <a:gd name="connsiteY43" fmla="*/ 2179599 h 3205293"/>
              <a:gd name="connsiteX44" fmla="*/ 5617190 w 6127847"/>
              <a:gd name="connsiteY44" fmla="*/ 2179599 h 3205293"/>
              <a:gd name="connsiteX45" fmla="*/ 5744772 w 6127847"/>
              <a:gd name="connsiteY45" fmla="*/ 2179599 h 3205293"/>
              <a:gd name="connsiteX46" fmla="*/ 5872343 w 6127847"/>
              <a:gd name="connsiteY46" fmla="*/ 2211652 h 3205293"/>
              <a:gd name="connsiteX47" fmla="*/ 6000276 w 6127847"/>
              <a:gd name="connsiteY47" fmla="*/ 2211652 h 3205293"/>
              <a:gd name="connsiteX48" fmla="*/ 6127847 w 6127847"/>
              <a:gd name="connsiteY48" fmla="*/ 2211652 h 3205293"/>
              <a:gd name="connsiteX49" fmla="*/ 6127847 w 6127847"/>
              <a:gd name="connsiteY49" fmla="*/ 3205293 h 3205293"/>
              <a:gd name="connsiteX50" fmla="*/ 6000276 w 6127847"/>
              <a:gd name="connsiteY50" fmla="*/ 3205293 h 3205293"/>
              <a:gd name="connsiteX51" fmla="*/ 5872343 w 6127847"/>
              <a:gd name="connsiteY51" fmla="*/ 3205293 h 3205293"/>
              <a:gd name="connsiteX52" fmla="*/ 5744772 w 6127847"/>
              <a:gd name="connsiteY52" fmla="*/ 3205293 h 3205293"/>
              <a:gd name="connsiteX53" fmla="*/ 5617190 w 6127847"/>
              <a:gd name="connsiteY53" fmla="*/ 3205293 h 3205293"/>
              <a:gd name="connsiteX54" fmla="*/ 5489619 w 6127847"/>
              <a:gd name="connsiteY54" fmla="*/ 3205293 h 3205293"/>
              <a:gd name="connsiteX55" fmla="*/ 5361695 w 6127847"/>
              <a:gd name="connsiteY55" fmla="*/ 3205293 h 3205293"/>
              <a:gd name="connsiteX56" fmla="*/ 5234114 w 6127847"/>
              <a:gd name="connsiteY56" fmla="*/ 3205293 h 3205293"/>
              <a:gd name="connsiteX57" fmla="*/ 5106543 w 6127847"/>
              <a:gd name="connsiteY57" fmla="*/ 3205293 h 3205293"/>
              <a:gd name="connsiteX58" fmla="*/ 4978961 w 6127847"/>
              <a:gd name="connsiteY58" fmla="*/ 3205293 h 3205293"/>
              <a:gd name="connsiteX59" fmla="*/ 4851038 w 6127847"/>
              <a:gd name="connsiteY59" fmla="*/ 3205293 h 3205293"/>
              <a:gd name="connsiteX60" fmla="*/ 4723457 w 6127847"/>
              <a:gd name="connsiteY60" fmla="*/ 3205293 h 3205293"/>
              <a:gd name="connsiteX61" fmla="*/ 4595886 w 6127847"/>
              <a:gd name="connsiteY61" fmla="*/ 3205293 h 3205293"/>
              <a:gd name="connsiteX62" fmla="*/ 4468314 w 6127847"/>
              <a:gd name="connsiteY62" fmla="*/ 3205293 h 3205293"/>
              <a:gd name="connsiteX63" fmla="*/ 4340381 w 6127847"/>
              <a:gd name="connsiteY63" fmla="*/ 3205293 h 3205293"/>
              <a:gd name="connsiteX64" fmla="*/ 4212809 w 6127847"/>
              <a:gd name="connsiteY64" fmla="*/ 3205293 h 3205293"/>
              <a:gd name="connsiteX65" fmla="*/ 4085228 w 6127847"/>
              <a:gd name="connsiteY65" fmla="*/ 3205293 h 3205293"/>
              <a:gd name="connsiteX66" fmla="*/ 3957657 w 6127847"/>
              <a:gd name="connsiteY66" fmla="*/ 3205293 h 3205293"/>
              <a:gd name="connsiteX67" fmla="*/ 3829733 w 6127847"/>
              <a:gd name="connsiteY67" fmla="*/ 3205293 h 3205293"/>
              <a:gd name="connsiteX68" fmla="*/ 3702152 w 6127847"/>
              <a:gd name="connsiteY68" fmla="*/ 3205293 h 3205293"/>
              <a:gd name="connsiteX69" fmla="*/ 3574581 w 6127847"/>
              <a:gd name="connsiteY69" fmla="*/ 3205293 h 3205293"/>
              <a:gd name="connsiteX70" fmla="*/ 3447000 w 6127847"/>
              <a:gd name="connsiteY70" fmla="*/ 3205293 h 3205293"/>
              <a:gd name="connsiteX71" fmla="*/ 3319076 w 6127847"/>
              <a:gd name="connsiteY71" fmla="*/ 3205293 h 3205293"/>
              <a:gd name="connsiteX72" fmla="*/ 3191495 w 6127847"/>
              <a:gd name="connsiteY72" fmla="*/ 3205293 h 3205293"/>
              <a:gd name="connsiteX73" fmla="*/ 3063924 w 6127847"/>
              <a:gd name="connsiteY73" fmla="*/ 3205293 h 3205293"/>
              <a:gd name="connsiteX74" fmla="*/ 2936352 w 6127847"/>
              <a:gd name="connsiteY74" fmla="*/ 3205293 h 3205293"/>
              <a:gd name="connsiteX75" fmla="*/ 2808419 w 6127847"/>
              <a:gd name="connsiteY75" fmla="*/ 3205293 h 3205293"/>
              <a:gd name="connsiteX76" fmla="*/ 2680848 w 6127847"/>
              <a:gd name="connsiteY76" fmla="*/ 3205293 h 3205293"/>
              <a:gd name="connsiteX77" fmla="*/ 2553267 w 6127847"/>
              <a:gd name="connsiteY77" fmla="*/ 3205293 h 3205293"/>
              <a:gd name="connsiteX78" fmla="*/ 2425695 w 6127847"/>
              <a:gd name="connsiteY78" fmla="*/ 3205293 h 3205293"/>
              <a:gd name="connsiteX79" fmla="*/ 2297771 w 6127847"/>
              <a:gd name="connsiteY79" fmla="*/ 3205293 h 3205293"/>
              <a:gd name="connsiteX80" fmla="*/ 2170191 w 6127847"/>
              <a:gd name="connsiteY80" fmla="*/ 3205293 h 3205293"/>
              <a:gd name="connsiteX81" fmla="*/ 2042619 w 6127847"/>
              <a:gd name="connsiteY81" fmla="*/ 3205293 h 3205293"/>
              <a:gd name="connsiteX82" fmla="*/ 1915038 w 6127847"/>
              <a:gd name="connsiteY82" fmla="*/ 3205293 h 3205293"/>
              <a:gd name="connsiteX83" fmla="*/ 1787114 w 6127847"/>
              <a:gd name="connsiteY83" fmla="*/ 3205293 h 3205293"/>
              <a:gd name="connsiteX84" fmla="*/ 1659533 w 6127847"/>
              <a:gd name="connsiteY84" fmla="*/ 3205293 h 3205293"/>
              <a:gd name="connsiteX85" fmla="*/ 1531962 w 6127847"/>
              <a:gd name="connsiteY85" fmla="*/ 3205293 h 3205293"/>
              <a:gd name="connsiteX86" fmla="*/ 6102276 w 6127847"/>
              <a:gd name="connsiteY86" fmla="*/ 15497 h 3205293"/>
              <a:gd name="connsiteX87" fmla="*/ 0 w 6127847"/>
              <a:gd name="connsiteY87" fmla="*/ 0 h 3205293"/>
              <a:gd name="connsiteX0" fmla="*/ 0 w 6127847"/>
              <a:gd name="connsiteY0" fmla="*/ 0 h 3205293"/>
              <a:gd name="connsiteX1" fmla="*/ 127576 w 6127847"/>
              <a:gd name="connsiteY1" fmla="*/ 32053 h 3205293"/>
              <a:gd name="connsiteX2" fmla="*/ 255153 w 6127847"/>
              <a:gd name="connsiteY2" fmla="*/ 64106 h 3205293"/>
              <a:gd name="connsiteX3" fmla="*/ 383078 w 6127847"/>
              <a:gd name="connsiteY3" fmla="*/ 96159 h 3205293"/>
              <a:gd name="connsiteX4" fmla="*/ 510654 w 6127847"/>
              <a:gd name="connsiteY4" fmla="*/ 160265 h 3205293"/>
              <a:gd name="connsiteX5" fmla="*/ 638231 w 6127847"/>
              <a:gd name="connsiteY5" fmla="*/ 192318 h 3205293"/>
              <a:gd name="connsiteX6" fmla="*/ 765806 w 6127847"/>
              <a:gd name="connsiteY6" fmla="*/ 288476 h 3205293"/>
              <a:gd name="connsiteX7" fmla="*/ 893731 w 6127847"/>
              <a:gd name="connsiteY7" fmla="*/ 352582 h 3205293"/>
              <a:gd name="connsiteX8" fmla="*/ 1021305 w 6127847"/>
              <a:gd name="connsiteY8" fmla="*/ 448741 h 3205293"/>
              <a:gd name="connsiteX9" fmla="*/ 1148886 w 6127847"/>
              <a:gd name="connsiteY9" fmla="*/ 544900 h 3205293"/>
              <a:gd name="connsiteX10" fmla="*/ 1276457 w 6127847"/>
              <a:gd name="connsiteY10" fmla="*/ 576953 h 3205293"/>
              <a:gd name="connsiteX11" fmla="*/ 1404390 w 6127847"/>
              <a:gd name="connsiteY11" fmla="*/ 641059 h 3205293"/>
              <a:gd name="connsiteX12" fmla="*/ 1531962 w 6127847"/>
              <a:gd name="connsiteY12" fmla="*/ 737217 h 3205293"/>
              <a:gd name="connsiteX13" fmla="*/ 1659533 w 6127847"/>
              <a:gd name="connsiteY13" fmla="*/ 801323 h 3205293"/>
              <a:gd name="connsiteX14" fmla="*/ 1787114 w 6127847"/>
              <a:gd name="connsiteY14" fmla="*/ 897482 h 3205293"/>
              <a:gd name="connsiteX15" fmla="*/ 1915038 w 6127847"/>
              <a:gd name="connsiteY15" fmla="*/ 961588 h 3205293"/>
              <a:gd name="connsiteX16" fmla="*/ 2042619 w 6127847"/>
              <a:gd name="connsiteY16" fmla="*/ 1025694 h 3205293"/>
              <a:gd name="connsiteX17" fmla="*/ 2170191 w 6127847"/>
              <a:gd name="connsiteY17" fmla="*/ 1089800 h 3205293"/>
              <a:gd name="connsiteX18" fmla="*/ 2297771 w 6127847"/>
              <a:gd name="connsiteY18" fmla="*/ 1121853 h 3205293"/>
              <a:gd name="connsiteX19" fmla="*/ 2425695 w 6127847"/>
              <a:gd name="connsiteY19" fmla="*/ 1153906 h 3205293"/>
              <a:gd name="connsiteX20" fmla="*/ 2553267 w 6127847"/>
              <a:gd name="connsiteY20" fmla="*/ 1185959 h 3205293"/>
              <a:gd name="connsiteX21" fmla="*/ 2680848 w 6127847"/>
              <a:gd name="connsiteY21" fmla="*/ 1218011 h 3205293"/>
              <a:gd name="connsiteX22" fmla="*/ 2808419 w 6127847"/>
              <a:gd name="connsiteY22" fmla="*/ 1282117 h 3205293"/>
              <a:gd name="connsiteX23" fmla="*/ 2936352 w 6127847"/>
              <a:gd name="connsiteY23" fmla="*/ 1346223 h 3205293"/>
              <a:gd name="connsiteX24" fmla="*/ 3063924 w 6127847"/>
              <a:gd name="connsiteY24" fmla="*/ 1410329 h 3205293"/>
              <a:gd name="connsiteX25" fmla="*/ 3191495 w 6127847"/>
              <a:gd name="connsiteY25" fmla="*/ 1474435 h 3205293"/>
              <a:gd name="connsiteX26" fmla="*/ 3319076 w 6127847"/>
              <a:gd name="connsiteY26" fmla="*/ 1506488 h 3205293"/>
              <a:gd name="connsiteX27" fmla="*/ 3447000 w 6127847"/>
              <a:gd name="connsiteY27" fmla="*/ 1538541 h 3205293"/>
              <a:gd name="connsiteX28" fmla="*/ 3574581 w 6127847"/>
              <a:gd name="connsiteY28" fmla="*/ 1602647 h 3205293"/>
              <a:gd name="connsiteX29" fmla="*/ 3702152 w 6127847"/>
              <a:gd name="connsiteY29" fmla="*/ 1634699 h 3205293"/>
              <a:gd name="connsiteX30" fmla="*/ 3829733 w 6127847"/>
              <a:gd name="connsiteY30" fmla="*/ 1698805 h 3205293"/>
              <a:gd name="connsiteX31" fmla="*/ 3957657 w 6127847"/>
              <a:gd name="connsiteY31" fmla="*/ 1730858 h 3205293"/>
              <a:gd name="connsiteX32" fmla="*/ 4085228 w 6127847"/>
              <a:gd name="connsiteY32" fmla="*/ 1794964 h 3205293"/>
              <a:gd name="connsiteX33" fmla="*/ 4212809 w 6127847"/>
              <a:gd name="connsiteY33" fmla="*/ 1794964 h 3205293"/>
              <a:gd name="connsiteX34" fmla="*/ 4340381 w 6127847"/>
              <a:gd name="connsiteY34" fmla="*/ 1827017 h 3205293"/>
              <a:gd name="connsiteX35" fmla="*/ 4468314 w 6127847"/>
              <a:gd name="connsiteY35" fmla="*/ 1859070 h 3205293"/>
              <a:gd name="connsiteX36" fmla="*/ 4595886 w 6127847"/>
              <a:gd name="connsiteY36" fmla="*/ 1891123 h 3205293"/>
              <a:gd name="connsiteX37" fmla="*/ 4723457 w 6127847"/>
              <a:gd name="connsiteY37" fmla="*/ 1923176 h 3205293"/>
              <a:gd name="connsiteX38" fmla="*/ 4851038 w 6127847"/>
              <a:gd name="connsiteY38" fmla="*/ 1955229 h 3205293"/>
              <a:gd name="connsiteX39" fmla="*/ 4978961 w 6127847"/>
              <a:gd name="connsiteY39" fmla="*/ 2019335 h 3205293"/>
              <a:gd name="connsiteX40" fmla="*/ 5106543 w 6127847"/>
              <a:gd name="connsiteY40" fmla="*/ 2083441 h 3205293"/>
              <a:gd name="connsiteX41" fmla="*/ 5234114 w 6127847"/>
              <a:gd name="connsiteY41" fmla="*/ 2147546 h 3205293"/>
              <a:gd name="connsiteX42" fmla="*/ 5361695 w 6127847"/>
              <a:gd name="connsiteY42" fmla="*/ 2179599 h 3205293"/>
              <a:gd name="connsiteX43" fmla="*/ 5489619 w 6127847"/>
              <a:gd name="connsiteY43" fmla="*/ 2179599 h 3205293"/>
              <a:gd name="connsiteX44" fmla="*/ 5617190 w 6127847"/>
              <a:gd name="connsiteY44" fmla="*/ 2179599 h 3205293"/>
              <a:gd name="connsiteX45" fmla="*/ 5744772 w 6127847"/>
              <a:gd name="connsiteY45" fmla="*/ 2179599 h 3205293"/>
              <a:gd name="connsiteX46" fmla="*/ 5872343 w 6127847"/>
              <a:gd name="connsiteY46" fmla="*/ 2211652 h 3205293"/>
              <a:gd name="connsiteX47" fmla="*/ 6000276 w 6127847"/>
              <a:gd name="connsiteY47" fmla="*/ 2211652 h 3205293"/>
              <a:gd name="connsiteX48" fmla="*/ 6127847 w 6127847"/>
              <a:gd name="connsiteY48" fmla="*/ 2211652 h 3205293"/>
              <a:gd name="connsiteX49" fmla="*/ 6127847 w 6127847"/>
              <a:gd name="connsiteY49" fmla="*/ 3205293 h 3205293"/>
              <a:gd name="connsiteX50" fmla="*/ 6000276 w 6127847"/>
              <a:gd name="connsiteY50" fmla="*/ 3205293 h 3205293"/>
              <a:gd name="connsiteX51" fmla="*/ 5872343 w 6127847"/>
              <a:gd name="connsiteY51" fmla="*/ 3205293 h 3205293"/>
              <a:gd name="connsiteX52" fmla="*/ 5744772 w 6127847"/>
              <a:gd name="connsiteY52" fmla="*/ 3205293 h 3205293"/>
              <a:gd name="connsiteX53" fmla="*/ 5617190 w 6127847"/>
              <a:gd name="connsiteY53" fmla="*/ 3205293 h 3205293"/>
              <a:gd name="connsiteX54" fmla="*/ 5489619 w 6127847"/>
              <a:gd name="connsiteY54" fmla="*/ 3205293 h 3205293"/>
              <a:gd name="connsiteX55" fmla="*/ 5361695 w 6127847"/>
              <a:gd name="connsiteY55" fmla="*/ 3205293 h 3205293"/>
              <a:gd name="connsiteX56" fmla="*/ 5234114 w 6127847"/>
              <a:gd name="connsiteY56" fmla="*/ 3205293 h 3205293"/>
              <a:gd name="connsiteX57" fmla="*/ 5106543 w 6127847"/>
              <a:gd name="connsiteY57" fmla="*/ 3205293 h 3205293"/>
              <a:gd name="connsiteX58" fmla="*/ 4978961 w 6127847"/>
              <a:gd name="connsiteY58" fmla="*/ 3205293 h 3205293"/>
              <a:gd name="connsiteX59" fmla="*/ 4851038 w 6127847"/>
              <a:gd name="connsiteY59" fmla="*/ 3205293 h 3205293"/>
              <a:gd name="connsiteX60" fmla="*/ 4723457 w 6127847"/>
              <a:gd name="connsiteY60" fmla="*/ 3205293 h 3205293"/>
              <a:gd name="connsiteX61" fmla="*/ 4595886 w 6127847"/>
              <a:gd name="connsiteY61" fmla="*/ 3205293 h 3205293"/>
              <a:gd name="connsiteX62" fmla="*/ 4468314 w 6127847"/>
              <a:gd name="connsiteY62" fmla="*/ 3205293 h 3205293"/>
              <a:gd name="connsiteX63" fmla="*/ 4340381 w 6127847"/>
              <a:gd name="connsiteY63" fmla="*/ 3205293 h 3205293"/>
              <a:gd name="connsiteX64" fmla="*/ 4212809 w 6127847"/>
              <a:gd name="connsiteY64" fmla="*/ 3205293 h 3205293"/>
              <a:gd name="connsiteX65" fmla="*/ 4085228 w 6127847"/>
              <a:gd name="connsiteY65" fmla="*/ 3205293 h 3205293"/>
              <a:gd name="connsiteX66" fmla="*/ 3957657 w 6127847"/>
              <a:gd name="connsiteY66" fmla="*/ 3205293 h 3205293"/>
              <a:gd name="connsiteX67" fmla="*/ 3829733 w 6127847"/>
              <a:gd name="connsiteY67" fmla="*/ 3205293 h 3205293"/>
              <a:gd name="connsiteX68" fmla="*/ 3702152 w 6127847"/>
              <a:gd name="connsiteY68" fmla="*/ 3205293 h 3205293"/>
              <a:gd name="connsiteX69" fmla="*/ 3574581 w 6127847"/>
              <a:gd name="connsiteY69" fmla="*/ 3205293 h 3205293"/>
              <a:gd name="connsiteX70" fmla="*/ 3447000 w 6127847"/>
              <a:gd name="connsiteY70" fmla="*/ 3205293 h 3205293"/>
              <a:gd name="connsiteX71" fmla="*/ 3319076 w 6127847"/>
              <a:gd name="connsiteY71" fmla="*/ 3205293 h 3205293"/>
              <a:gd name="connsiteX72" fmla="*/ 3191495 w 6127847"/>
              <a:gd name="connsiteY72" fmla="*/ 3205293 h 3205293"/>
              <a:gd name="connsiteX73" fmla="*/ 3063924 w 6127847"/>
              <a:gd name="connsiteY73" fmla="*/ 3205293 h 3205293"/>
              <a:gd name="connsiteX74" fmla="*/ 2936352 w 6127847"/>
              <a:gd name="connsiteY74" fmla="*/ 3205293 h 3205293"/>
              <a:gd name="connsiteX75" fmla="*/ 2808419 w 6127847"/>
              <a:gd name="connsiteY75" fmla="*/ 3205293 h 3205293"/>
              <a:gd name="connsiteX76" fmla="*/ 2680848 w 6127847"/>
              <a:gd name="connsiteY76" fmla="*/ 3205293 h 3205293"/>
              <a:gd name="connsiteX77" fmla="*/ 2553267 w 6127847"/>
              <a:gd name="connsiteY77" fmla="*/ 3205293 h 3205293"/>
              <a:gd name="connsiteX78" fmla="*/ 2425695 w 6127847"/>
              <a:gd name="connsiteY78" fmla="*/ 3205293 h 3205293"/>
              <a:gd name="connsiteX79" fmla="*/ 2297771 w 6127847"/>
              <a:gd name="connsiteY79" fmla="*/ 3205293 h 3205293"/>
              <a:gd name="connsiteX80" fmla="*/ 2170191 w 6127847"/>
              <a:gd name="connsiteY80" fmla="*/ 3205293 h 3205293"/>
              <a:gd name="connsiteX81" fmla="*/ 2042619 w 6127847"/>
              <a:gd name="connsiteY81" fmla="*/ 3205293 h 3205293"/>
              <a:gd name="connsiteX82" fmla="*/ 1915038 w 6127847"/>
              <a:gd name="connsiteY82" fmla="*/ 3205293 h 3205293"/>
              <a:gd name="connsiteX83" fmla="*/ 1787114 w 6127847"/>
              <a:gd name="connsiteY83" fmla="*/ 3205293 h 3205293"/>
              <a:gd name="connsiteX84" fmla="*/ 1659533 w 6127847"/>
              <a:gd name="connsiteY84" fmla="*/ 3205293 h 3205293"/>
              <a:gd name="connsiteX85" fmla="*/ 6102276 w 6127847"/>
              <a:gd name="connsiteY85" fmla="*/ 15497 h 3205293"/>
              <a:gd name="connsiteX86" fmla="*/ 0 w 6127847"/>
              <a:gd name="connsiteY86" fmla="*/ 0 h 3205293"/>
              <a:gd name="connsiteX0" fmla="*/ 0 w 6127847"/>
              <a:gd name="connsiteY0" fmla="*/ 0 h 3205293"/>
              <a:gd name="connsiteX1" fmla="*/ 127576 w 6127847"/>
              <a:gd name="connsiteY1" fmla="*/ 32053 h 3205293"/>
              <a:gd name="connsiteX2" fmla="*/ 255153 w 6127847"/>
              <a:gd name="connsiteY2" fmla="*/ 64106 h 3205293"/>
              <a:gd name="connsiteX3" fmla="*/ 383078 w 6127847"/>
              <a:gd name="connsiteY3" fmla="*/ 96159 h 3205293"/>
              <a:gd name="connsiteX4" fmla="*/ 510654 w 6127847"/>
              <a:gd name="connsiteY4" fmla="*/ 160265 h 3205293"/>
              <a:gd name="connsiteX5" fmla="*/ 638231 w 6127847"/>
              <a:gd name="connsiteY5" fmla="*/ 192318 h 3205293"/>
              <a:gd name="connsiteX6" fmla="*/ 765806 w 6127847"/>
              <a:gd name="connsiteY6" fmla="*/ 288476 h 3205293"/>
              <a:gd name="connsiteX7" fmla="*/ 893731 w 6127847"/>
              <a:gd name="connsiteY7" fmla="*/ 352582 h 3205293"/>
              <a:gd name="connsiteX8" fmla="*/ 1021305 w 6127847"/>
              <a:gd name="connsiteY8" fmla="*/ 448741 h 3205293"/>
              <a:gd name="connsiteX9" fmla="*/ 1148886 w 6127847"/>
              <a:gd name="connsiteY9" fmla="*/ 544900 h 3205293"/>
              <a:gd name="connsiteX10" fmla="*/ 1276457 w 6127847"/>
              <a:gd name="connsiteY10" fmla="*/ 576953 h 3205293"/>
              <a:gd name="connsiteX11" fmla="*/ 1404390 w 6127847"/>
              <a:gd name="connsiteY11" fmla="*/ 641059 h 3205293"/>
              <a:gd name="connsiteX12" fmla="*/ 1531962 w 6127847"/>
              <a:gd name="connsiteY12" fmla="*/ 737217 h 3205293"/>
              <a:gd name="connsiteX13" fmla="*/ 1659533 w 6127847"/>
              <a:gd name="connsiteY13" fmla="*/ 801323 h 3205293"/>
              <a:gd name="connsiteX14" fmla="*/ 1787114 w 6127847"/>
              <a:gd name="connsiteY14" fmla="*/ 897482 h 3205293"/>
              <a:gd name="connsiteX15" fmla="*/ 1915038 w 6127847"/>
              <a:gd name="connsiteY15" fmla="*/ 961588 h 3205293"/>
              <a:gd name="connsiteX16" fmla="*/ 2042619 w 6127847"/>
              <a:gd name="connsiteY16" fmla="*/ 1025694 h 3205293"/>
              <a:gd name="connsiteX17" fmla="*/ 2170191 w 6127847"/>
              <a:gd name="connsiteY17" fmla="*/ 1089800 h 3205293"/>
              <a:gd name="connsiteX18" fmla="*/ 2297771 w 6127847"/>
              <a:gd name="connsiteY18" fmla="*/ 1121853 h 3205293"/>
              <a:gd name="connsiteX19" fmla="*/ 2425695 w 6127847"/>
              <a:gd name="connsiteY19" fmla="*/ 1153906 h 3205293"/>
              <a:gd name="connsiteX20" fmla="*/ 2553267 w 6127847"/>
              <a:gd name="connsiteY20" fmla="*/ 1185959 h 3205293"/>
              <a:gd name="connsiteX21" fmla="*/ 2680848 w 6127847"/>
              <a:gd name="connsiteY21" fmla="*/ 1218011 h 3205293"/>
              <a:gd name="connsiteX22" fmla="*/ 2808419 w 6127847"/>
              <a:gd name="connsiteY22" fmla="*/ 1282117 h 3205293"/>
              <a:gd name="connsiteX23" fmla="*/ 2936352 w 6127847"/>
              <a:gd name="connsiteY23" fmla="*/ 1346223 h 3205293"/>
              <a:gd name="connsiteX24" fmla="*/ 3063924 w 6127847"/>
              <a:gd name="connsiteY24" fmla="*/ 1410329 h 3205293"/>
              <a:gd name="connsiteX25" fmla="*/ 3191495 w 6127847"/>
              <a:gd name="connsiteY25" fmla="*/ 1474435 h 3205293"/>
              <a:gd name="connsiteX26" fmla="*/ 3319076 w 6127847"/>
              <a:gd name="connsiteY26" fmla="*/ 1506488 h 3205293"/>
              <a:gd name="connsiteX27" fmla="*/ 3447000 w 6127847"/>
              <a:gd name="connsiteY27" fmla="*/ 1538541 h 3205293"/>
              <a:gd name="connsiteX28" fmla="*/ 3574581 w 6127847"/>
              <a:gd name="connsiteY28" fmla="*/ 1602647 h 3205293"/>
              <a:gd name="connsiteX29" fmla="*/ 3702152 w 6127847"/>
              <a:gd name="connsiteY29" fmla="*/ 1634699 h 3205293"/>
              <a:gd name="connsiteX30" fmla="*/ 3829733 w 6127847"/>
              <a:gd name="connsiteY30" fmla="*/ 1698805 h 3205293"/>
              <a:gd name="connsiteX31" fmla="*/ 3957657 w 6127847"/>
              <a:gd name="connsiteY31" fmla="*/ 1730858 h 3205293"/>
              <a:gd name="connsiteX32" fmla="*/ 4085228 w 6127847"/>
              <a:gd name="connsiteY32" fmla="*/ 1794964 h 3205293"/>
              <a:gd name="connsiteX33" fmla="*/ 4212809 w 6127847"/>
              <a:gd name="connsiteY33" fmla="*/ 1794964 h 3205293"/>
              <a:gd name="connsiteX34" fmla="*/ 4340381 w 6127847"/>
              <a:gd name="connsiteY34" fmla="*/ 1827017 h 3205293"/>
              <a:gd name="connsiteX35" fmla="*/ 4468314 w 6127847"/>
              <a:gd name="connsiteY35" fmla="*/ 1859070 h 3205293"/>
              <a:gd name="connsiteX36" fmla="*/ 4595886 w 6127847"/>
              <a:gd name="connsiteY36" fmla="*/ 1891123 h 3205293"/>
              <a:gd name="connsiteX37" fmla="*/ 4723457 w 6127847"/>
              <a:gd name="connsiteY37" fmla="*/ 1923176 h 3205293"/>
              <a:gd name="connsiteX38" fmla="*/ 4851038 w 6127847"/>
              <a:gd name="connsiteY38" fmla="*/ 1955229 h 3205293"/>
              <a:gd name="connsiteX39" fmla="*/ 4978961 w 6127847"/>
              <a:gd name="connsiteY39" fmla="*/ 2019335 h 3205293"/>
              <a:gd name="connsiteX40" fmla="*/ 5106543 w 6127847"/>
              <a:gd name="connsiteY40" fmla="*/ 2083441 h 3205293"/>
              <a:gd name="connsiteX41" fmla="*/ 5234114 w 6127847"/>
              <a:gd name="connsiteY41" fmla="*/ 2147546 h 3205293"/>
              <a:gd name="connsiteX42" fmla="*/ 5361695 w 6127847"/>
              <a:gd name="connsiteY42" fmla="*/ 2179599 h 3205293"/>
              <a:gd name="connsiteX43" fmla="*/ 5489619 w 6127847"/>
              <a:gd name="connsiteY43" fmla="*/ 2179599 h 3205293"/>
              <a:gd name="connsiteX44" fmla="*/ 5617190 w 6127847"/>
              <a:gd name="connsiteY44" fmla="*/ 2179599 h 3205293"/>
              <a:gd name="connsiteX45" fmla="*/ 5744772 w 6127847"/>
              <a:gd name="connsiteY45" fmla="*/ 2179599 h 3205293"/>
              <a:gd name="connsiteX46" fmla="*/ 5872343 w 6127847"/>
              <a:gd name="connsiteY46" fmla="*/ 2211652 h 3205293"/>
              <a:gd name="connsiteX47" fmla="*/ 6000276 w 6127847"/>
              <a:gd name="connsiteY47" fmla="*/ 2211652 h 3205293"/>
              <a:gd name="connsiteX48" fmla="*/ 6127847 w 6127847"/>
              <a:gd name="connsiteY48" fmla="*/ 2211652 h 3205293"/>
              <a:gd name="connsiteX49" fmla="*/ 6127847 w 6127847"/>
              <a:gd name="connsiteY49" fmla="*/ 3205293 h 3205293"/>
              <a:gd name="connsiteX50" fmla="*/ 6000276 w 6127847"/>
              <a:gd name="connsiteY50" fmla="*/ 3205293 h 3205293"/>
              <a:gd name="connsiteX51" fmla="*/ 5872343 w 6127847"/>
              <a:gd name="connsiteY51" fmla="*/ 3205293 h 3205293"/>
              <a:gd name="connsiteX52" fmla="*/ 5744772 w 6127847"/>
              <a:gd name="connsiteY52" fmla="*/ 3205293 h 3205293"/>
              <a:gd name="connsiteX53" fmla="*/ 5617190 w 6127847"/>
              <a:gd name="connsiteY53" fmla="*/ 3205293 h 3205293"/>
              <a:gd name="connsiteX54" fmla="*/ 5489619 w 6127847"/>
              <a:gd name="connsiteY54" fmla="*/ 3205293 h 3205293"/>
              <a:gd name="connsiteX55" fmla="*/ 5361695 w 6127847"/>
              <a:gd name="connsiteY55" fmla="*/ 3205293 h 3205293"/>
              <a:gd name="connsiteX56" fmla="*/ 5234114 w 6127847"/>
              <a:gd name="connsiteY56" fmla="*/ 3205293 h 3205293"/>
              <a:gd name="connsiteX57" fmla="*/ 5106543 w 6127847"/>
              <a:gd name="connsiteY57" fmla="*/ 3205293 h 3205293"/>
              <a:gd name="connsiteX58" fmla="*/ 4978961 w 6127847"/>
              <a:gd name="connsiteY58" fmla="*/ 3205293 h 3205293"/>
              <a:gd name="connsiteX59" fmla="*/ 4851038 w 6127847"/>
              <a:gd name="connsiteY59" fmla="*/ 3205293 h 3205293"/>
              <a:gd name="connsiteX60" fmla="*/ 4723457 w 6127847"/>
              <a:gd name="connsiteY60" fmla="*/ 3205293 h 3205293"/>
              <a:gd name="connsiteX61" fmla="*/ 4595886 w 6127847"/>
              <a:gd name="connsiteY61" fmla="*/ 3205293 h 3205293"/>
              <a:gd name="connsiteX62" fmla="*/ 4468314 w 6127847"/>
              <a:gd name="connsiteY62" fmla="*/ 3205293 h 3205293"/>
              <a:gd name="connsiteX63" fmla="*/ 4340381 w 6127847"/>
              <a:gd name="connsiteY63" fmla="*/ 3205293 h 3205293"/>
              <a:gd name="connsiteX64" fmla="*/ 4212809 w 6127847"/>
              <a:gd name="connsiteY64" fmla="*/ 3205293 h 3205293"/>
              <a:gd name="connsiteX65" fmla="*/ 4085228 w 6127847"/>
              <a:gd name="connsiteY65" fmla="*/ 3205293 h 3205293"/>
              <a:gd name="connsiteX66" fmla="*/ 3957657 w 6127847"/>
              <a:gd name="connsiteY66" fmla="*/ 3205293 h 3205293"/>
              <a:gd name="connsiteX67" fmla="*/ 3829733 w 6127847"/>
              <a:gd name="connsiteY67" fmla="*/ 3205293 h 3205293"/>
              <a:gd name="connsiteX68" fmla="*/ 3702152 w 6127847"/>
              <a:gd name="connsiteY68" fmla="*/ 3205293 h 3205293"/>
              <a:gd name="connsiteX69" fmla="*/ 3574581 w 6127847"/>
              <a:gd name="connsiteY69" fmla="*/ 3205293 h 3205293"/>
              <a:gd name="connsiteX70" fmla="*/ 3447000 w 6127847"/>
              <a:gd name="connsiteY70" fmla="*/ 3205293 h 3205293"/>
              <a:gd name="connsiteX71" fmla="*/ 3319076 w 6127847"/>
              <a:gd name="connsiteY71" fmla="*/ 3205293 h 3205293"/>
              <a:gd name="connsiteX72" fmla="*/ 3191495 w 6127847"/>
              <a:gd name="connsiteY72" fmla="*/ 3205293 h 3205293"/>
              <a:gd name="connsiteX73" fmla="*/ 3063924 w 6127847"/>
              <a:gd name="connsiteY73" fmla="*/ 3205293 h 3205293"/>
              <a:gd name="connsiteX74" fmla="*/ 2936352 w 6127847"/>
              <a:gd name="connsiteY74" fmla="*/ 3205293 h 3205293"/>
              <a:gd name="connsiteX75" fmla="*/ 2808419 w 6127847"/>
              <a:gd name="connsiteY75" fmla="*/ 3205293 h 3205293"/>
              <a:gd name="connsiteX76" fmla="*/ 2680848 w 6127847"/>
              <a:gd name="connsiteY76" fmla="*/ 3205293 h 3205293"/>
              <a:gd name="connsiteX77" fmla="*/ 2553267 w 6127847"/>
              <a:gd name="connsiteY77" fmla="*/ 3205293 h 3205293"/>
              <a:gd name="connsiteX78" fmla="*/ 2425695 w 6127847"/>
              <a:gd name="connsiteY78" fmla="*/ 3205293 h 3205293"/>
              <a:gd name="connsiteX79" fmla="*/ 2297771 w 6127847"/>
              <a:gd name="connsiteY79" fmla="*/ 3205293 h 3205293"/>
              <a:gd name="connsiteX80" fmla="*/ 2170191 w 6127847"/>
              <a:gd name="connsiteY80" fmla="*/ 3205293 h 3205293"/>
              <a:gd name="connsiteX81" fmla="*/ 2042619 w 6127847"/>
              <a:gd name="connsiteY81" fmla="*/ 3205293 h 3205293"/>
              <a:gd name="connsiteX82" fmla="*/ 1915038 w 6127847"/>
              <a:gd name="connsiteY82" fmla="*/ 3205293 h 3205293"/>
              <a:gd name="connsiteX83" fmla="*/ 1787114 w 6127847"/>
              <a:gd name="connsiteY83" fmla="*/ 3205293 h 3205293"/>
              <a:gd name="connsiteX84" fmla="*/ 6102276 w 6127847"/>
              <a:gd name="connsiteY84" fmla="*/ 15497 h 3205293"/>
              <a:gd name="connsiteX85" fmla="*/ 0 w 6127847"/>
              <a:gd name="connsiteY85" fmla="*/ 0 h 3205293"/>
              <a:gd name="connsiteX0" fmla="*/ 0 w 6127847"/>
              <a:gd name="connsiteY0" fmla="*/ 0 h 3205293"/>
              <a:gd name="connsiteX1" fmla="*/ 127576 w 6127847"/>
              <a:gd name="connsiteY1" fmla="*/ 32053 h 3205293"/>
              <a:gd name="connsiteX2" fmla="*/ 255153 w 6127847"/>
              <a:gd name="connsiteY2" fmla="*/ 64106 h 3205293"/>
              <a:gd name="connsiteX3" fmla="*/ 383078 w 6127847"/>
              <a:gd name="connsiteY3" fmla="*/ 96159 h 3205293"/>
              <a:gd name="connsiteX4" fmla="*/ 510654 w 6127847"/>
              <a:gd name="connsiteY4" fmla="*/ 160265 h 3205293"/>
              <a:gd name="connsiteX5" fmla="*/ 638231 w 6127847"/>
              <a:gd name="connsiteY5" fmla="*/ 192318 h 3205293"/>
              <a:gd name="connsiteX6" fmla="*/ 765806 w 6127847"/>
              <a:gd name="connsiteY6" fmla="*/ 288476 h 3205293"/>
              <a:gd name="connsiteX7" fmla="*/ 893731 w 6127847"/>
              <a:gd name="connsiteY7" fmla="*/ 352582 h 3205293"/>
              <a:gd name="connsiteX8" fmla="*/ 1021305 w 6127847"/>
              <a:gd name="connsiteY8" fmla="*/ 448741 h 3205293"/>
              <a:gd name="connsiteX9" fmla="*/ 1148886 w 6127847"/>
              <a:gd name="connsiteY9" fmla="*/ 544900 h 3205293"/>
              <a:gd name="connsiteX10" fmla="*/ 1276457 w 6127847"/>
              <a:gd name="connsiteY10" fmla="*/ 576953 h 3205293"/>
              <a:gd name="connsiteX11" fmla="*/ 1404390 w 6127847"/>
              <a:gd name="connsiteY11" fmla="*/ 641059 h 3205293"/>
              <a:gd name="connsiteX12" fmla="*/ 1531962 w 6127847"/>
              <a:gd name="connsiteY12" fmla="*/ 737217 h 3205293"/>
              <a:gd name="connsiteX13" fmla="*/ 1659533 w 6127847"/>
              <a:gd name="connsiteY13" fmla="*/ 801323 h 3205293"/>
              <a:gd name="connsiteX14" fmla="*/ 1787114 w 6127847"/>
              <a:gd name="connsiteY14" fmla="*/ 897482 h 3205293"/>
              <a:gd name="connsiteX15" fmla="*/ 1915038 w 6127847"/>
              <a:gd name="connsiteY15" fmla="*/ 961588 h 3205293"/>
              <a:gd name="connsiteX16" fmla="*/ 2042619 w 6127847"/>
              <a:gd name="connsiteY16" fmla="*/ 1025694 h 3205293"/>
              <a:gd name="connsiteX17" fmla="*/ 2170191 w 6127847"/>
              <a:gd name="connsiteY17" fmla="*/ 1089800 h 3205293"/>
              <a:gd name="connsiteX18" fmla="*/ 2297771 w 6127847"/>
              <a:gd name="connsiteY18" fmla="*/ 1121853 h 3205293"/>
              <a:gd name="connsiteX19" fmla="*/ 2425695 w 6127847"/>
              <a:gd name="connsiteY19" fmla="*/ 1153906 h 3205293"/>
              <a:gd name="connsiteX20" fmla="*/ 2553267 w 6127847"/>
              <a:gd name="connsiteY20" fmla="*/ 1185959 h 3205293"/>
              <a:gd name="connsiteX21" fmla="*/ 2680848 w 6127847"/>
              <a:gd name="connsiteY21" fmla="*/ 1218011 h 3205293"/>
              <a:gd name="connsiteX22" fmla="*/ 2808419 w 6127847"/>
              <a:gd name="connsiteY22" fmla="*/ 1282117 h 3205293"/>
              <a:gd name="connsiteX23" fmla="*/ 2936352 w 6127847"/>
              <a:gd name="connsiteY23" fmla="*/ 1346223 h 3205293"/>
              <a:gd name="connsiteX24" fmla="*/ 3063924 w 6127847"/>
              <a:gd name="connsiteY24" fmla="*/ 1410329 h 3205293"/>
              <a:gd name="connsiteX25" fmla="*/ 3191495 w 6127847"/>
              <a:gd name="connsiteY25" fmla="*/ 1474435 h 3205293"/>
              <a:gd name="connsiteX26" fmla="*/ 3319076 w 6127847"/>
              <a:gd name="connsiteY26" fmla="*/ 1506488 h 3205293"/>
              <a:gd name="connsiteX27" fmla="*/ 3447000 w 6127847"/>
              <a:gd name="connsiteY27" fmla="*/ 1538541 h 3205293"/>
              <a:gd name="connsiteX28" fmla="*/ 3574581 w 6127847"/>
              <a:gd name="connsiteY28" fmla="*/ 1602647 h 3205293"/>
              <a:gd name="connsiteX29" fmla="*/ 3702152 w 6127847"/>
              <a:gd name="connsiteY29" fmla="*/ 1634699 h 3205293"/>
              <a:gd name="connsiteX30" fmla="*/ 3829733 w 6127847"/>
              <a:gd name="connsiteY30" fmla="*/ 1698805 h 3205293"/>
              <a:gd name="connsiteX31" fmla="*/ 3957657 w 6127847"/>
              <a:gd name="connsiteY31" fmla="*/ 1730858 h 3205293"/>
              <a:gd name="connsiteX32" fmla="*/ 4085228 w 6127847"/>
              <a:gd name="connsiteY32" fmla="*/ 1794964 h 3205293"/>
              <a:gd name="connsiteX33" fmla="*/ 4212809 w 6127847"/>
              <a:gd name="connsiteY33" fmla="*/ 1794964 h 3205293"/>
              <a:gd name="connsiteX34" fmla="*/ 4340381 w 6127847"/>
              <a:gd name="connsiteY34" fmla="*/ 1827017 h 3205293"/>
              <a:gd name="connsiteX35" fmla="*/ 4468314 w 6127847"/>
              <a:gd name="connsiteY35" fmla="*/ 1859070 h 3205293"/>
              <a:gd name="connsiteX36" fmla="*/ 4595886 w 6127847"/>
              <a:gd name="connsiteY36" fmla="*/ 1891123 h 3205293"/>
              <a:gd name="connsiteX37" fmla="*/ 4723457 w 6127847"/>
              <a:gd name="connsiteY37" fmla="*/ 1923176 h 3205293"/>
              <a:gd name="connsiteX38" fmla="*/ 4851038 w 6127847"/>
              <a:gd name="connsiteY38" fmla="*/ 1955229 h 3205293"/>
              <a:gd name="connsiteX39" fmla="*/ 4978961 w 6127847"/>
              <a:gd name="connsiteY39" fmla="*/ 2019335 h 3205293"/>
              <a:gd name="connsiteX40" fmla="*/ 5106543 w 6127847"/>
              <a:gd name="connsiteY40" fmla="*/ 2083441 h 3205293"/>
              <a:gd name="connsiteX41" fmla="*/ 5234114 w 6127847"/>
              <a:gd name="connsiteY41" fmla="*/ 2147546 h 3205293"/>
              <a:gd name="connsiteX42" fmla="*/ 5361695 w 6127847"/>
              <a:gd name="connsiteY42" fmla="*/ 2179599 h 3205293"/>
              <a:gd name="connsiteX43" fmla="*/ 5489619 w 6127847"/>
              <a:gd name="connsiteY43" fmla="*/ 2179599 h 3205293"/>
              <a:gd name="connsiteX44" fmla="*/ 5617190 w 6127847"/>
              <a:gd name="connsiteY44" fmla="*/ 2179599 h 3205293"/>
              <a:gd name="connsiteX45" fmla="*/ 5744772 w 6127847"/>
              <a:gd name="connsiteY45" fmla="*/ 2179599 h 3205293"/>
              <a:gd name="connsiteX46" fmla="*/ 5872343 w 6127847"/>
              <a:gd name="connsiteY46" fmla="*/ 2211652 h 3205293"/>
              <a:gd name="connsiteX47" fmla="*/ 6000276 w 6127847"/>
              <a:gd name="connsiteY47" fmla="*/ 2211652 h 3205293"/>
              <a:gd name="connsiteX48" fmla="*/ 6127847 w 6127847"/>
              <a:gd name="connsiteY48" fmla="*/ 2211652 h 3205293"/>
              <a:gd name="connsiteX49" fmla="*/ 6127847 w 6127847"/>
              <a:gd name="connsiteY49" fmla="*/ 3205293 h 3205293"/>
              <a:gd name="connsiteX50" fmla="*/ 6000276 w 6127847"/>
              <a:gd name="connsiteY50" fmla="*/ 3205293 h 3205293"/>
              <a:gd name="connsiteX51" fmla="*/ 5872343 w 6127847"/>
              <a:gd name="connsiteY51" fmla="*/ 3205293 h 3205293"/>
              <a:gd name="connsiteX52" fmla="*/ 5744772 w 6127847"/>
              <a:gd name="connsiteY52" fmla="*/ 3205293 h 3205293"/>
              <a:gd name="connsiteX53" fmla="*/ 5617190 w 6127847"/>
              <a:gd name="connsiteY53" fmla="*/ 3205293 h 3205293"/>
              <a:gd name="connsiteX54" fmla="*/ 5489619 w 6127847"/>
              <a:gd name="connsiteY54" fmla="*/ 3205293 h 3205293"/>
              <a:gd name="connsiteX55" fmla="*/ 5361695 w 6127847"/>
              <a:gd name="connsiteY55" fmla="*/ 3205293 h 3205293"/>
              <a:gd name="connsiteX56" fmla="*/ 5234114 w 6127847"/>
              <a:gd name="connsiteY56" fmla="*/ 3205293 h 3205293"/>
              <a:gd name="connsiteX57" fmla="*/ 5106543 w 6127847"/>
              <a:gd name="connsiteY57" fmla="*/ 3205293 h 3205293"/>
              <a:gd name="connsiteX58" fmla="*/ 4978961 w 6127847"/>
              <a:gd name="connsiteY58" fmla="*/ 3205293 h 3205293"/>
              <a:gd name="connsiteX59" fmla="*/ 4851038 w 6127847"/>
              <a:gd name="connsiteY59" fmla="*/ 3205293 h 3205293"/>
              <a:gd name="connsiteX60" fmla="*/ 4723457 w 6127847"/>
              <a:gd name="connsiteY60" fmla="*/ 3205293 h 3205293"/>
              <a:gd name="connsiteX61" fmla="*/ 4595886 w 6127847"/>
              <a:gd name="connsiteY61" fmla="*/ 3205293 h 3205293"/>
              <a:gd name="connsiteX62" fmla="*/ 4468314 w 6127847"/>
              <a:gd name="connsiteY62" fmla="*/ 3205293 h 3205293"/>
              <a:gd name="connsiteX63" fmla="*/ 4340381 w 6127847"/>
              <a:gd name="connsiteY63" fmla="*/ 3205293 h 3205293"/>
              <a:gd name="connsiteX64" fmla="*/ 4212809 w 6127847"/>
              <a:gd name="connsiteY64" fmla="*/ 3205293 h 3205293"/>
              <a:gd name="connsiteX65" fmla="*/ 4085228 w 6127847"/>
              <a:gd name="connsiteY65" fmla="*/ 3205293 h 3205293"/>
              <a:gd name="connsiteX66" fmla="*/ 3957657 w 6127847"/>
              <a:gd name="connsiteY66" fmla="*/ 3205293 h 3205293"/>
              <a:gd name="connsiteX67" fmla="*/ 3829733 w 6127847"/>
              <a:gd name="connsiteY67" fmla="*/ 3205293 h 3205293"/>
              <a:gd name="connsiteX68" fmla="*/ 3702152 w 6127847"/>
              <a:gd name="connsiteY68" fmla="*/ 3205293 h 3205293"/>
              <a:gd name="connsiteX69" fmla="*/ 3574581 w 6127847"/>
              <a:gd name="connsiteY69" fmla="*/ 3205293 h 3205293"/>
              <a:gd name="connsiteX70" fmla="*/ 3447000 w 6127847"/>
              <a:gd name="connsiteY70" fmla="*/ 3205293 h 3205293"/>
              <a:gd name="connsiteX71" fmla="*/ 3319076 w 6127847"/>
              <a:gd name="connsiteY71" fmla="*/ 3205293 h 3205293"/>
              <a:gd name="connsiteX72" fmla="*/ 3191495 w 6127847"/>
              <a:gd name="connsiteY72" fmla="*/ 3205293 h 3205293"/>
              <a:gd name="connsiteX73" fmla="*/ 3063924 w 6127847"/>
              <a:gd name="connsiteY73" fmla="*/ 3205293 h 3205293"/>
              <a:gd name="connsiteX74" fmla="*/ 2936352 w 6127847"/>
              <a:gd name="connsiteY74" fmla="*/ 3205293 h 3205293"/>
              <a:gd name="connsiteX75" fmla="*/ 2808419 w 6127847"/>
              <a:gd name="connsiteY75" fmla="*/ 3205293 h 3205293"/>
              <a:gd name="connsiteX76" fmla="*/ 2680848 w 6127847"/>
              <a:gd name="connsiteY76" fmla="*/ 3205293 h 3205293"/>
              <a:gd name="connsiteX77" fmla="*/ 2553267 w 6127847"/>
              <a:gd name="connsiteY77" fmla="*/ 3205293 h 3205293"/>
              <a:gd name="connsiteX78" fmla="*/ 2425695 w 6127847"/>
              <a:gd name="connsiteY78" fmla="*/ 3205293 h 3205293"/>
              <a:gd name="connsiteX79" fmla="*/ 2297771 w 6127847"/>
              <a:gd name="connsiteY79" fmla="*/ 3205293 h 3205293"/>
              <a:gd name="connsiteX80" fmla="*/ 2170191 w 6127847"/>
              <a:gd name="connsiteY80" fmla="*/ 3205293 h 3205293"/>
              <a:gd name="connsiteX81" fmla="*/ 2042619 w 6127847"/>
              <a:gd name="connsiteY81" fmla="*/ 3205293 h 3205293"/>
              <a:gd name="connsiteX82" fmla="*/ 1915038 w 6127847"/>
              <a:gd name="connsiteY82" fmla="*/ 3205293 h 3205293"/>
              <a:gd name="connsiteX83" fmla="*/ 6102276 w 6127847"/>
              <a:gd name="connsiteY83" fmla="*/ 15497 h 3205293"/>
              <a:gd name="connsiteX84" fmla="*/ 0 w 6127847"/>
              <a:gd name="connsiteY84" fmla="*/ 0 h 3205293"/>
              <a:gd name="connsiteX0" fmla="*/ 0 w 6127847"/>
              <a:gd name="connsiteY0" fmla="*/ 0 h 3205293"/>
              <a:gd name="connsiteX1" fmla="*/ 127576 w 6127847"/>
              <a:gd name="connsiteY1" fmla="*/ 32053 h 3205293"/>
              <a:gd name="connsiteX2" fmla="*/ 255153 w 6127847"/>
              <a:gd name="connsiteY2" fmla="*/ 64106 h 3205293"/>
              <a:gd name="connsiteX3" fmla="*/ 383078 w 6127847"/>
              <a:gd name="connsiteY3" fmla="*/ 96159 h 3205293"/>
              <a:gd name="connsiteX4" fmla="*/ 510654 w 6127847"/>
              <a:gd name="connsiteY4" fmla="*/ 160265 h 3205293"/>
              <a:gd name="connsiteX5" fmla="*/ 638231 w 6127847"/>
              <a:gd name="connsiteY5" fmla="*/ 192318 h 3205293"/>
              <a:gd name="connsiteX6" fmla="*/ 765806 w 6127847"/>
              <a:gd name="connsiteY6" fmla="*/ 288476 h 3205293"/>
              <a:gd name="connsiteX7" fmla="*/ 893731 w 6127847"/>
              <a:gd name="connsiteY7" fmla="*/ 352582 h 3205293"/>
              <a:gd name="connsiteX8" fmla="*/ 1021305 w 6127847"/>
              <a:gd name="connsiteY8" fmla="*/ 448741 h 3205293"/>
              <a:gd name="connsiteX9" fmla="*/ 1148886 w 6127847"/>
              <a:gd name="connsiteY9" fmla="*/ 544900 h 3205293"/>
              <a:gd name="connsiteX10" fmla="*/ 1276457 w 6127847"/>
              <a:gd name="connsiteY10" fmla="*/ 576953 h 3205293"/>
              <a:gd name="connsiteX11" fmla="*/ 1404390 w 6127847"/>
              <a:gd name="connsiteY11" fmla="*/ 641059 h 3205293"/>
              <a:gd name="connsiteX12" fmla="*/ 1531962 w 6127847"/>
              <a:gd name="connsiteY12" fmla="*/ 737217 h 3205293"/>
              <a:gd name="connsiteX13" fmla="*/ 1659533 w 6127847"/>
              <a:gd name="connsiteY13" fmla="*/ 801323 h 3205293"/>
              <a:gd name="connsiteX14" fmla="*/ 1787114 w 6127847"/>
              <a:gd name="connsiteY14" fmla="*/ 897482 h 3205293"/>
              <a:gd name="connsiteX15" fmla="*/ 1915038 w 6127847"/>
              <a:gd name="connsiteY15" fmla="*/ 961588 h 3205293"/>
              <a:gd name="connsiteX16" fmla="*/ 2042619 w 6127847"/>
              <a:gd name="connsiteY16" fmla="*/ 1025694 h 3205293"/>
              <a:gd name="connsiteX17" fmla="*/ 2170191 w 6127847"/>
              <a:gd name="connsiteY17" fmla="*/ 1089800 h 3205293"/>
              <a:gd name="connsiteX18" fmla="*/ 2297771 w 6127847"/>
              <a:gd name="connsiteY18" fmla="*/ 1121853 h 3205293"/>
              <a:gd name="connsiteX19" fmla="*/ 2425695 w 6127847"/>
              <a:gd name="connsiteY19" fmla="*/ 1153906 h 3205293"/>
              <a:gd name="connsiteX20" fmla="*/ 2553267 w 6127847"/>
              <a:gd name="connsiteY20" fmla="*/ 1185959 h 3205293"/>
              <a:gd name="connsiteX21" fmla="*/ 2680848 w 6127847"/>
              <a:gd name="connsiteY21" fmla="*/ 1218011 h 3205293"/>
              <a:gd name="connsiteX22" fmla="*/ 2808419 w 6127847"/>
              <a:gd name="connsiteY22" fmla="*/ 1282117 h 3205293"/>
              <a:gd name="connsiteX23" fmla="*/ 2936352 w 6127847"/>
              <a:gd name="connsiteY23" fmla="*/ 1346223 h 3205293"/>
              <a:gd name="connsiteX24" fmla="*/ 3063924 w 6127847"/>
              <a:gd name="connsiteY24" fmla="*/ 1410329 h 3205293"/>
              <a:gd name="connsiteX25" fmla="*/ 3191495 w 6127847"/>
              <a:gd name="connsiteY25" fmla="*/ 1474435 h 3205293"/>
              <a:gd name="connsiteX26" fmla="*/ 3319076 w 6127847"/>
              <a:gd name="connsiteY26" fmla="*/ 1506488 h 3205293"/>
              <a:gd name="connsiteX27" fmla="*/ 3447000 w 6127847"/>
              <a:gd name="connsiteY27" fmla="*/ 1538541 h 3205293"/>
              <a:gd name="connsiteX28" fmla="*/ 3574581 w 6127847"/>
              <a:gd name="connsiteY28" fmla="*/ 1602647 h 3205293"/>
              <a:gd name="connsiteX29" fmla="*/ 3702152 w 6127847"/>
              <a:gd name="connsiteY29" fmla="*/ 1634699 h 3205293"/>
              <a:gd name="connsiteX30" fmla="*/ 3829733 w 6127847"/>
              <a:gd name="connsiteY30" fmla="*/ 1698805 h 3205293"/>
              <a:gd name="connsiteX31" fmla="*/ 3957657 w 6127847"/>
              <a:gd name="connsiteY31" fmla="*/ 1730858 h 3205293"/>
              <a:gd name="connsiteX32" fmla="*/ 4085228 w 6127847"/>
              <a:gd name="connsiteY32" fmla="*/ 1794964 h 3205293"/>
              <a:gd name="connsiteX33" fmla="*/ 4212809 w 6127847"/>
              <a:gd name="connsiteY33" fmla="*/ 1794964 h 3205293"/>
              <a:gd name="connsiteX34" fmla="*/ 4340381 w 6127847"/>
              <a:gd name="connsiteY34" fmla="*/ 1827017 h 3205293"/>
              <a:gd name="connsiteX35" fmla="*/ 4468314 w 6127847"/>
              <a:gd name="connsiteY35" fmla="*/ 1859070 h 3205293"/>
              <a:gd name="connsiteX36" fmla="*/ 4595886 w 6127847"/>
              <a:gd name="connsiteY36" fmla="*/ 1891123 h 3205293"/>
              <a:gd name="connsiteX37" fmla="*/ 4723457 w 6127847"/>
              <a:gd name="connsiteY37" fmla="*/ 1923176 h 3205293"/>
              <a:gd name="connsiteX38" fmla="*/ 4851038 w 6127847"/>
              <a:gd name="connsiteY38" fmla="*/ 1955229 h 3205293"/>
              <a:gd name="connsiteX39" fmla="*/ 4978961 w 6127847"/>
              <a:gd name="connsiteY39" fmla="*/ 2019335 h 3205293"/>
              <a:gd name="connsiteX40" fmla="*/ 5106543 w 6127847"/>
              <a:gd name="connsiteY40" fmla="*/ 2083441 h 3205293"/>
              <a:gd name="connsiteX41" fmla="*/ 5234114 w 6127847"/>
              <a:gd name="connsiteY41" fmla="*/ 2147546 h 3205293"/>
              <a:gd name="connsiteX42" fmla="*/ 5361695 w 6127847"/>
              <a:gd name="connsiteY42" fmla="*/ 2179599 h 3205293"/>
              <a:gd name="connsiteX43" fmla="*/ 5489619 w 6127847"/>
              <a:gd name="connsiteY43" fmla="*/ 2179599 h 3205293"/>
              <a:gd name="connsiteX44" fmla="*/ 5617190 w 6127847"/>
              <a:gd name="connsiteY44" fmla="*/ 2179599 h 3205293"/>
              <a:gd name="connsiteX45" fmla="*/ 5744772 w 6127847"/>
              <a:gd name="connsiteY45" fmla="*/ 2179599 h 3205293"/>
              <a:gd name="connsiteX46" fmla="*/ 5872343 w 6127847"/>
              <a:gd name="connsiteY46" fmla="*/ 2211652 h 3205293"/>
              <a:gd name="connsiteX47" fmla="*/ 6000276 w 6127847"/>
              <a:gd name="connsiteY47" fmla="*/ 2211652 h 3205293"/>
              <a:gd name="connsiteX48" fmla="*/ 6127847 w 6127847"/>
              <a:gd name="connsiteY48" fmla="*/ 2211652 h 3205293"/>
              <a:gd name="connsiteX49" fmla="*/ 6127847 w 6127847"/>
              <a:gd name="connsiteY49" fmla="*/ 3205293 h 3205293"/>
              <a:gd name="connsiteX50" fmla="*/ 6000276 w 6127847"/>
              <a:gd name="connsiteY50" fmla="*/ 3205293 h 3205293"/>
              <a:gd name="connsiteX51" fmla="*/ 5872343 w 6127847"/>
              <a:gd name="connsiteY51" fmla="*/ 3205293 h 3205293"/>
              <a:gd name="connsiteX52" fmla="*/ 5744772 w 6127847"/>
              <a:gd name="connsiteY52" fmla="*/ 3205293 h 3205293"/>
              <a:gd name="connsiteX53" fmla="*/ 5617190 w 6127847"/>
              <a:gd name="connsiteY53" fmla="*/ 3205293 h 3205293"/>
              <a:gd name="connsiteX54" fmla="*/ 5489619 w 6127847"/>
              <a:gd name="connsiteY54" fmla="*/ 3205293 h 3205293"/>
              <a:gd name="connsiteX55" fmla="*/ 5361695 w 6127847"/>
              <a:gd name="connsiteY55" fmla="*/ 3205293 h 3205293"/>
              <a:gd name="connsiteX56" fmla="*/ 5234114 w 6127847"/>
              <a:gd name="connsiteY56" fmla="*/ 3205293 h 3205293"/>
              <a:gd name="connsiteX57" fmla="*/ 5106543 w 6127847"/>
              <a:gd name="connsiteY57" fmla="*/ 3205293 h 3205293"/>
              <a:gd name="connsiteX58" fmla="*/ 4978961 w 6127847"/>
              <a:gd name="connsiteY58" fmla="*/ 3205293 h 3205293"/>
              <a:gd name="connsiteX59" fmla="*/ 4851038 w 6127847"/>
              <a:gd name="connsiteY59" fmla="*/ 3205293 h 3205293"/>
              <a:gd name="connsiteX60" fmla="*/ 4723457 w 6127847"/>
              <a:gd name="connsiteY60" fmla="*/ 3205293 h 3205293"/>
              <a:gd name="connsiteX61" fmla="*/ 4595886 w 6127847"/>
              <a:gd name="connsiteY61" fmla="*/ 3205293 h 3205293"/>
              <a:gd name="connsiteX62" fmla="*/ 4468314 w 6127847"/>
              <a:gd name="connsiteY62" fmla="*/ 3205293 h 3205293"/>
              <a:gd name="connsiteX63" fmla="*/ 4340381 w 6127847"/>
              <a:gd name="connsiteY63" fmla="*/ 3205293 h 3205293"/>
              <a:gd name="connsiteX64" fmla="*/ 4212809 w 6127847"/>
              <a:gd name="connsiteY64" fmla="*/ 3205293 h 3205293"/>
              <a:gd name="connsiteX65" fmla="*/ 4085228 w 6127847"/>
              <a:gd name="connsiteY65" fmla="*/ 3205293 h 3205293"/>
              <a:gd name="connsiteX66" fmla="*/ 3957657 w 6127847"/>
              <a:gd name="connsiteY66" fmla="*/ 3205293 h 3205293"/>
              <a:gd name="connsiteX67" fmla="*/ 3829733 w 6127847"/>
              <a:gd name="connsiteY67" fmla="*/ 3205293 h 3205293"/>
              <a:gd name="connsiteX68" fmla="*/ 3702152 w 6127847"/>
              <a:gd name="connsiteY68" fmla="*/ 3205293 h 3205293"/>
              <a:gd name="connsiteX69" fmla="*/ 3574581 w 6127847"/>
              <a:gd name="connsiteY69" fmla="*/ 3205293 h 3205293"/>
              <a:gd name="connsiteX70" fmla="*/ 3447000 w 6127847"/>
              <a:gd name="connsiteY70" fmla="*/ 3205293 h 3205293"/>
              <a:gd name="connsiteX71" fmla="*/ 3319076 w 6127847"/>
              <a:gd name="connsiteY71" fmla="*/ 3205293 h 3205293"/>
              <a:gd name="connsiteX72" fmla="*/ 3191495 w 6127847"/>
              <a:gd name="connsiteY72" fmla="*/ 3205293 h 3205293"/>
              <a:gd name="connsiteX73" fmla="*/ 3063924 w 6127847"/>
              <a:gd name="connsiteY73" fmla="*/ 3205293 h 3205293"/>
              <a:gd name="connsiteX74" fmla="*/ 2936352 w 6127847"/>
              <a:gd name="connsiteY74" fmla="*/ 3205293 h 3205293"/>
              <a:gd name="connsiteX75" fmla="*/ 2808419 w 6127847"/>
              <a:gd name="connsiteY75" fmla="*/ 3205293 h 3205293"/>
              <a:gd name="connsiteX76" fmla="*/ 2680848 w 6127847"/>
              <a:gd name="connsiteY76" fmla="*/ 3205293 h 3205293"/>
              <a:gd name="connsiteX77" fmla="*/ 2553267 w 6127847"/>
              <a:gd name="connsiteY77" fmla="*/ 3205293 h 3205293"/>
              <a:gd name="connsiteX78" fmla="*/ 2425695 w 6127847"/>
              <a:gd name="connsiteY78" fmla="*/ 3205293 h 3205293"/>
              <a:gd name="connsiteX79" fmla="*/ 2297771 w 6127847"/>
              <a:gd name="connsiteY79" fmla="*/ 3205293 h 3205293"/>
              <a:gd name="connsiteX80" fmla="*/ 2170191 w 6127847"/>
              <a:gd name="connsiteY80" fmla="*/ 3205293 h 3205293"/>
              <a:gd name="connsiteX81" fmla="*/ 2042619 w 6127847"/>
              <a:gd name="connsiteY81" fmla="*/ 3205293 h 3205293"/>
              <a:gd name="connsiteX82" fmla="*/ 6102276 w 6127847"/>
              <a:gd name="connsiteY82" fmla="*/ 15497 h 3205293"/>
              <a:gd name="connsiteX83" fmla="*/ 0 w 6127847"/>
              <a:gd name="connsiteY83" fmla="*/ 0 h 3205293"/>
              <a:gd name="connsiteX0" fmla="*/ 0 w 6127847"/>
              <a:gd name="connsiteY0" fmla="*/ 0 h 3205293"/>
              <a:gd name="connsiteX1" fmla="*/ 127576 w 6127847"/>
              <a:gd name="connsiteY1" fmla="*/ 32053 h 3205293"/>
              <a:gd name="connsiteX2" fmla="*/ 255153 w 6127847"/>
              <a:gd name="connsiteY2" fmla="*/ 64106 h 3205293"/>
              <a:gd name="connsiteX3" fmla="*/ 383078 w 6127847"/>
              <a:gd name="connsiteY3" fmla="*/ 96159 h 3205293"/>
              <a:gd name="connsiteX4" fmla="*/ 510654 w 6127847"/>
              <a:gd name="connsiteY4" fmla="*/ 160265 h 3205293"/>
              <a:gd name="connsiteX5" fmla="*/ 638231 w 6127847"/>
              <a:gd name="connsiteY5" fmla="*/ 192318 h 3205293"/>
              <a:gd name="connsiteX6" fmla="*/ 765806 w 6127847"/>
              <a:gd name="connsiteY6" fmla="*/ 288476 h 3205293"/>
              <a:gd name="connsiteX7" fmla="*/ 893731 w 6127847"/>
              <a:gd name="connsiteY7" fmla="*/ 352582 h 3205293"/>
              <a:gd name="connsiteX8" fmla="*/ 1021305 w 6127847"/>
              <a:gd name="connsiteY8" fmla="*/ 448741 h 3205293"/>
              <a:gd name="connsiteX9" fmla="*/ 1148886 w 6127847"/>
              <a:gd name="connsiteY9" fmla="*/ 544900 h 3205293"/>
              <a:gd name="connsiteX10" fmla="*/ 1276457 w 6127847"/>
              <a:gd name="connsiteY10" fmla="*/ 576953 h 3205293"/>
              <a:gd name="connsiteX11" fmla="*/ 1404390 w 6127847"/>
              <a:gd name="connsiteY11" fmla="*/ 641059 h 3205293"/>
              <a:gd name="connsiteX12" fmla="*/ 1531962 w 6127847"/>
              <a:gd name="connsiteY12" fmla="*/ 737217 h 3205293"/>
              <a:gd name="connsiteX13" fmla="*/ 1659533 w 6127847"/>
              <a:gd name="connsiteY13" fmla="*/ 801323 h 3205293"/>
              <a:gd name="connsiteX14" fmla="*/ 1787114 w 6127847"/>
              <a:gd name="connsiteY14" fmla="*/ 897482 h 3205293"/>
              <a:gd name="connsiteX15" fmla="*/ 1915038 w 6127847"/>
              <a:gd name="connsiteY15" fmla="*/ 961588 h 3205293"/>
              <a:gd name="connsiteX16" fmla="*/ 2042619 w 6127847"/>
              <a:gd name="connsiteY16" fmla="*/ 1025694 h 3205293"/>
              <a:gd name="connsiteX17" fmla="*/ 2170191 w 6127847"/>
              <a:gd name="connsiteY17" fmla="*/ 1089800 h 3205293"/>
              <a:gd name="connsiteX18" fmla="*/ 2297771 w 6127847"/>
              <a:gd name="connsiteY18" fmla="*/ 1121853 h 3205293"/>
              <a:gd name="connsiteX19" fmla="*/ 2425695 w 6127847"/>
              <a:gd name="connsiteY19" fmla="*/ 1153906 h 3205293"/>
              <a:gd name="connsiteX20" fmla="*/ 2553267 w 6127847"/>
              <a:gd name="connsiteY20" fmla="*/ 1185959 h 3205293"/>
              <a:gd name="connsiteX21" fmla="*/ 2680848 w 6127847"/>
              <a:gd name="connsiteY21" fmla="*/ 1218011 h 3205293"/>
              <a:gd name="connsiteX22" fmla="*/ 2808419 w 6127847"/>
              <a:gd name="connsiteY22" fmla="*/ 1282117 h 3205293"/>
              <a:gd name="connsiteX23" fmla="*/ 2936352 w 6127847"/>
              <a:gd name="connsiteY23" fmla="*/ 1346223 h 3205293"/>
              <a:gd name="connsiteX24" fmla="*/ 3063924 w 6127847"/>
              <a:gd name="connsiteY24" fmla="*/ 1410329 h 3205293"/>
              <a:gd name="connsiteX25" fmla="*/ 3191495 w 6127847"/>
              <a:gd name="connsiteY25" fmla="*/ 1474435 h 3205293"/>
              <a:gd name="connsiteX26" fmla="*/ 3319076 w 6127847"/>
              <a:gd name="connsiteY26" fmla="*/ 1506488 h 3205293"/>
              <a:gd name="connsiteX27" fmla="*/ 3447000 w 6127847"/>
              <a:gd name="connsiteY27" fmla="*/ 1538541 h 3205293"/>
              <a:gd name="connsiteX28" fmla="*/ 3574581 w 6127847"/>
              <a:gd name="connsiteY28" fmla="*/ 1602647 h 3205293"/>
              <a:gd name="connsiteX29" fmla="*/ 3702152 w 6127847"/>
              <a:gd name="connsiteY29" fmla="*/ 1634699 h 3205293"/>
              <a:gd name="connsiteX30" fmla="*/ 3829733 w 6127847"/>
              <a:gd name="connsiteY30" fmla="*/ 1698805 h 3205293"/>
              <a:gd name="connsiteX31" fmla="*/ 3957657 w 6127847"/>
              <a:gd name="connsiteY31" fmla="*/ 1730858 h 3205293"/>
              <a:gd name="connsiteX32" fmla="*/ 4085228 w 6127847"/>
              <a:gd name="connsiteY32" fmla="*/ 1794964 h 3205293"/>
              <a:gd name="connsiteX33" fmla="*/ 4212809 w 6127847"/>
              <a:gd name="connsiteY33" fmla="*/ 1794964 h 3205293"/>
              <a:gd name="connsiteX34" fmla="*/ 4340381 w 6127847"/>
              <a:gd name="connsiteY34" fmla="*/ 1827017 h 3205293"/>
              <a:gd name="connsiteX35" fmla="*/ 4468314 w 6127847"/>
              <a:gd name="connsiteY35" fmla="*/ 1859070 h 3205293"/>
              <a:gd name="connsiteX36" fmla="*/ 4595886 w 6127847"/>
              <a:gd name="connsiteY36" fmla="*/ 1891123 h 3205293"/>
              <a:gd name="connsiteX37" fmla="*/ 4723457 w 6127847"/>
              <a:gd name="connsiteY37" fmla="*/ 1923176 h 3205293"/>
              <a:gd name="connsiteX38" fmla="*/ 4851038 w 6127847"/>
              <a:gd name="connsiteY38" fmla="*/ 1955229 h 3205293"/>
              <a:gd name="connsiteX39" fmla="*/ 4978961 w 6127847"/>
              <a:gd name="connsiteY39" fmla="*/ 2019335 h 3205293"/>
              <a:gd name="connsiteX40" fmla="*/ 5106543 w 6127847"/>
              <a:gd name="connsiteY40" fmla="*/ 2083441 h 3205293"/>
              <a:gd name="connsiteX41" fmla="*/ 5234114 w 6127847"/>
              <a:gd name="connsiteY41" fmla="*/ 2147546 h 3205293"/>
              <a:gd name="connsiteX42" fmla="*/ 5361695 w 6127847"/>
              <a:gd name="connsiteY42" fmla="*/ 2179599 h 3205293"/>
              <a:gd name="connsiteX43" fmla="*/ 5489619 w 6127847"/>
              <a:gd name="connsiteY43" fmla="*/ 2179599 h 3205293"/>
              <a:gd name="connsiteX44" fmla="*/ 5617190 w 6127847"/>
              <a:gd name="connsiteY44" fmla="*/ 2179599 h 3205293"/>
              <a:gd name="connsiteX45" fmla="*/ 5744772 w 6127847"/>
              <a:gd name="connsiteY45" fmla="*/ 2179599 h 3205293"/>
              <a:gd name="connsiteX46" fmla="*/ 5872343 w 6127847"/>
              <a:gd name="connsiteY46" fmla="*/ 2211652 h 3205293"/>
              <a:gd name="connsiteX47" fmla="*/ 6000276 w 6127847"/>
              <a:gd name="connsiteY47" fmla="*/ 2211652 h 3205293"/>
              <a:gd name="connsiteX48" fmla="*/ 6127847 w 6127847"/>
              <a:gd name="connsiteY48" fmla="*/ 2211652 h 3205293"/>
              <a:gd name="connsiteX49" fmla="*/ 6127847 w 6127847"/>
              <a:gd name="connsiteY49" fmla="*/ 3205293 h 3205293"/>
              <a:gd name="connsiteX50" fmla="*/ 6000276 w 6127847"/>
              <a:gd name="connsiteY50" fmla="*/ 3205293 h 3205293"/>
              <a:gd name="connsiteX51" fmla="*/ 5872343 w 6127847"/>
              <a:gd name="connsiteY51" fmla="*/ 3205293 h 3205293"/>
              <a:gd name="connsiteX52" fmla="*/ 5744772 w 6127847"/>
              <a:gd name="connsiteY52" fmla="*/ 3205293 h 3205293"/>
              <a:gd name="connsiteX53" fmla="*/ 5617190 w 6127847"/>
              <a:gd name="connsiteY53" fmla="*/ 3205293 h 3205293"/>
              <a:gd name="connsiteX54" fmla="*/ 5489619 w 6127847"/>
              <a:gd name="connsiteY54" fmla="*/ 3205293 h 3205293"/>
              <a:gd name="connsiteX55" fmla="*/ 5361695 w 6127847"/>
              <a:gd name="connsiteY55" fmla="*/ 3205293 h 3205293"/>
              <a:gd name="connsiteX56" fmla="*/ 5234114 w 6127847"/>
              <a:gd name="connsiteY56" fmla="*/ 3205293 h 3205293"/>
              <a:gd name="connsiteX57" fmla="*/ 5106543 w 6127847"/>
              <a:gd name="connsiteY57" fmla="*/ 3205293 h 3205293"/>
              <a:gd name="connsiteX58" fmla="*/ 4978961 w 6127847"/>
              <a:gd name="connsiteY58" fmla="*/ 3205293 h 3205293"/>
              <a:gd name="connsiteX59" fmla="*/ 4851038 w 6127847"/>
              <a:gd name="connsiteY59" fmla="*/ 3205293 h 3205293"/>
              <a:gd name="connsiteX60" fmla="*/ 4723457 w 6127847"/>
              <a:gd name="connsiteY60" fmla="*/ 3205293 h 3205293"/>
              <a:gd name="connsiteX61" fmla="*/ 4595886 w 6127847"/>
              <a:gd name="connsiteY61" fmla="*/ 3205293 h 3205293"/>
              <a:gd name="connsiteX62" fmla="*/ 4468314 w 6127847"/>
              <a:gd name="connsiteY62" fmla="*/ 3205293 h 3205293"/>
              <a:gd name="connsiteX63" fmla="*/ 4340381 w 6127847"/>
              <a:gd name="connsiteY63" fmla="*/ 3205293 h 3205293"/>
              <a:gd name="connsiteX64" fmla="*/ 4212809 w 6127847"/>
              <a:gd name="connsiteY64" fmla="*/ 3205293 h 3205293"/>
              <a:gd name="connsiteX65" fmla="*/ 4085228 w 6127847"/>
              <a:gd name="connsiteY65" fmla="*/ 3205293 h 3205293"/>
              <a:gd name="connsiteX66" fmla="*/ 3957657 w 6127847"/>
              <a:gd name="connsiteY66" fmla="*/ 3205293 h 3205293"/>
              <a:gd name="connsiteX67" fmla="*/ 3829733 w 6127847"/>
              <a:gd name="connsiteY67" fmla="*/ 3205293 h 3205293"/>
              <a:gd name="connsiteX68" fmla="*/ 3702152 w 6127847"/>
              <a:gd name="connsiteY68" fmla="*/ 3205293 h 3205293"/>
              <a:gd name="connsiteX69" fmla="*/ 3574581 w 6127847"/>
              <a:gd name="connsiteY69" fmla="*/ 3205293 h 3205293"/>
              <a:gd name="connsiteX70" fmla="*/ 3447000 w 6127847"/>
              <a:gd name="connsiteY70" fmla="*/ 3205293 h 3205293"/>
              <a:gd name="connsiteX71" fmla="*/ 3319076 w 6127847"/>
              <a:gd name="connsiteY71" fmla="*/ 3205293 h 3205293"/>
              <a:gd name="connsiteX72" fmla="*/ 3191495 w 6127847"/>
              <a:gd name="connsiteY72" fmla="*/ 3205293 h 3205293"/>
              <a:gd name="connsiteX73" fmla="*/ 3063924 w 6127847"/>
              <a:gd name="connsiteY73" fmla="*/ 3205293 h 3205293"/>
              <a:gd name="connsiteX74" fmla="*/ 2936352 w 6127847"/>
              <a:gd name="connsiteY74" fmla="*/ 3205293 h 3205293"/>
              <a:gd name="connsiteX75" fmla="*/ 2808419 w 6127847"/>
              <a:gd name="connsiteY75" fmla="*/ 3205293 h 3205293"/>
              <a:gd name="connsiteX76" fmla="*/ 2680848 w 6127847"/>
              <a:gd name="connsiteY76" fmla="*/ 3205293 h 3205293"/>
              <a:gd name="connsiteX77" fmla="*/ 2553267 w 6127847"/>
              <a:gd name="connsiteY77" fmla="*/ 3205293 h 3205293"/>
              <a:gd name="connsiteX78" fmla="*/ 2425695 w 6127847"/>
              <a:gd name="connsiteY78" fmla="*/ 3205293 h 3205293"/>
              <a:gd name="connsiteX79" fmla="*/ 2297771 w 6127847"/>
              <a:gd name="connsiteY79" fmla="*/ 3205293 h 3205293"/>
              <a:gd name="connsiteX80" fmla="*/ 2170191 w 6127847"/>
              <a:gd name="connsiteY80" fmla="*/ 3205293 h 3205293"/>
              <a:gd name="connsiteX81" fmla="*/ 6102276 w 6127847"/>
              <a:gd name="connsiteY81" fmla="*/ 15497 h 3205293"/>
              <a:gd name="connsiteX82" fmla="*/ 0 w 6127847"/>
              <a:gd name="connsiteY82" fmla="*/ 0 h 3205293"/>
              <a:gd name="connsiteX0" fmla="*/ 0 w 6127847"/>
              <a:gd name="connsiteY0" fmla="*/ 0 h 3205293"/>
              <a:gd name="connsiteX1" fmla="*/ 127576 w 6127847"/>
              <a:gd name="connsiteY1" fmla="*/ 32053 h 3205293"/>
              <a:gd name="connsiteX2" fmla="*/ 255153 w 6127847"/>
              <a:gd name="connsiteY2" fmla="*/ 64106 h 3205293"/>
              <a:gd name="connsiteX3" fmla="*/ 383078 w 6127847"/>
              <a:gd name="connsiteY3" fmla="*/ 96159 h 3205293"/>
              <a:gd name="connsiteX4" fmla="*/ 510654 w 6127847"/>
              <a:gd name="connsiteY4" fmla="*/ 160265 h 3205293"/>
              <a:gd name="connsiteX5" fmla="*/ 638231 w 6127847"/>
              <a:gd name="connsiteY5" fmla="*/ 192318 h 3205293"/>
              <a:gd name="connsiteX6" fmla="*/ 765806 w 6127847"/>
              <a:gd name="connsiteY6" fmla="*/ 288476 h 3205293"/>
              <a:gd name="connsiteX7" fmla="*/ 893731 w 6127847"/>
              <a:gd name="connsiteY7" fmla="*/ 352582 h 3205293"/>
              <a:gd name="connsiteX8" fmla="*/ 1021305 w 6127847"/>
              <a:gd name="connsiteY8" fmla="*/ 448741 h 3205293"/>
              <a:gd name="connsiteX9" fmla="*/ 1148886 w 6127847"/>
              <a:gd name="connsiteY9" fmla="*/ 544900 h 3205293"/>
              <a:gd name="connsiteX10" fmla="*/ 1276457 w 6127847"/>
              <a:gd name="connsiteY10" fmla="*/ 576953 h 3205293"/>
              <a:gd name="connsiteX11" fmla="*/ 1404390 w 6127847"/>
              <a:gd name="connsiteY11" fmla="*/ 641059 h 3205293"/>
              <a:gd name="connsiteX12" fmla="*/ 1531962 w 6127847"/>
              <a:gd name="connsiteY12" fmla="*/ 737217 h 3205293"/>
              <a:gd name="connsiteX13" fmla="*/ 1659533 w 6127847"/>
              <a:gd name="connsiteY13" fmla="*/ 801323 h 3205293"/>
              <a:gd name="connsiteX14" fmla="*/ 1787114 w 6127847"/>
              <a:gd name="connsiteY14" fmla="*/ 897482 h 3205293"/>
              <a:gd name="connsiteX15" fmla="*/ 1915038 w 6127847"/>
              <a:gd name="connsiteY15" fmla="*/ 961588 h 3205293"/>
              <a:gd name="connsiteX16" fmla="*/ 2042619 w 6127847"/>
              <a:gd name="connsiteY16" fmla="*/ 1025694 h 3205293"/>
              <a:gd name="connsiteX17" fmla="*/ 2170191 w 6127847"/>
              <a:gd name="connsiteY17" fmla="*/ 1089800 h 3205293"/>
              <a:gd name="connsiteX18" fmla="*/ 2297771 w 6127847"/>
              <a:gd name="connsiteY18" fmla="*/ 1121853 h 3205293"/>
              <a:gd name="connsiteX19" fmla="*/ 2425695 w 6127847"/>
              <a:gd name="connsiteY19" fmla="*/ 1153906 h 3205293"/>
              <a:gd name="connsiteX20" fmla="*/ 2553267 w 6127847"/>
              <a:gd name="connsiteY20" fmla="*/ 1185959 h 3205293"/>
              <a:gd name="connsiteX21" fmla="*/ 2680848 w 6127847"/>
              <a:gd name="connsiteY21" fmla="*/ 1218011 h 3205293"/>
              <a:gd name="connsiteX22" fmla="*/ 2808419 w 6127847"/>
              <a:gd name="connsiteY22" fmla="*/ 1282117 h 3205293"/>
              <a:gd name="connsiteX23" fmla="*/ 2936352 w 6127847"/>
              <a:gd name="connsiteY23" fmla="*/ 1346223 h 3205293"/>
              <a:gd name="connsiteX24" fmla="*/ 3063924 w 6127847"/>
              <a:gd name="connsiteY24" fmla="*/ 1410329 h 3205293"/>
              <a:gd name="connsiteX25" fmla="*/ 3191495 w 6127847"/>
              <a:gd name="connsiteY25" fmla="*/ 1474435 h 3205293"/>
              <a:gd name="connsiteX26" fmla="*/ 3319076 w 6127847"/>
              <a:gd name="connsiteY26" fmla="*/ 1506488 h 3205293"/>
              <a:gd name="connsiteX27" fmla="*/ 3447000 w 6127847"/>
              <a:gd name="connsiteY27" fmla="*/ 1538541 h 3205293"/>
              <a:gd name="connsiteX28" fmla="*/ 3574581 w 6127847"/>
              <a:gd name="connsiteY28" fmla="*/ 1602647 h 3205293"/>
              <a:gd name="connsiteX29" fmla="*/ 3702152 w 6127847"/>
              <a:gd name="connsiteY29" fmla="*/ 1634699 h 3205293"/>
              <a:gd name="connsiteX30" fmla="*/ 3829733 w 6127847"/>
              <a:gd name="connsiteY30" fmla="*/ 1698805 h 3205293"/>
              <a:gd name="connsiteX31" fmla="*/ 3957657 w 6127847"/>
              <a:gd name="connsiteY31" fmla="*/ 1730858 h 3205293"/>
              <a:gd name="connsiteX32" fmla="*/ 4085228 w 6127847"/>
              <a:gd name="connsiteY32" fmla="*/ 1794964 h 3205293"/>
              <a:gd name="connsiteX33" fmla="*/ 4212809 w 6127847"/>
              <a:gd name="connsiteY33" fmla="*/ 1794964 h 3205293"/>
              <a:gd name="connsiteX34" fmla="*/ 4340381 w 6127847"/>
              <a:gd name="connsiteY34" fmla="*/ 1827017 h 3205293"/>
              <a:gd name="connsiteX35" fmla="*/ 4468314 w 6127847"/>
              <a:gd name="connsiteY35" fmla="*/ 1859070 h 3205293"/>
              <a:gd name="connsiteX36" fmla="*/ 4595886 w 6127847"/>
              <a:gd name="connsiteY36" fmla="*/ 1891123 h 3205293"/>
              <a:gd name="connsiteX37" fmla="*/ 4723457 w 6127847"/>
              <a:gd name="connsiteY37" fmla="*/ 1923176 h 3205293"/>
              <a:gd name="connsiteX38" fmla="*/ 4851038 w 6127847"/>
              <a:gd name="connsiteY38" fmla="*/ 1955229 h 3205293"/>
              <a:gd name="connsiteX39" fmla="*/ 4978961 w 6127847"/>
              <a:gd name="connsiteY39" fmla="*/ 2019335 h 3205293"/>
              <a:gd name="connsiteX40" fmla="*/ 5106543 w 6127847"/>
              <a:gd name="connsiteY40" fmla="*/ 2083441 h 3205293"/>
              <a:gd name="connsiteX41" fmla="*/ 5234114 w 6127847"/>
              <a:gd name="connsiteY41" fmla="*/ 2147546 h 3205293"/>
              <a:gd name="connsiteX42" fmla="*/ 5361695 w 6127847"/>
              <a:gd name="connsiteY42" fmla="*/ 2179599 h 3205293"/>
              <a:gd name="connsiteX43" fmla="*/ 5489619 w 6127847"/>
              <a:gd name="connsiteY43" fmla="*/ 2179599 h 3205293"/>
              <a:gd name="connsiteX44" fmla="*/ 5617190 w 6127847"/>
              <a:gd name="connsiteY44" fmla="*/ 2179599 h 3205293"/>
              <a:gd name="connsiteX45" fmla="*/ 5744772 w 6127847"/>
              <a:gd name="connsiteY45" fmla="*/ 2179599 h 3205293"/>
              <a:gd name="connsiteX46" fmla="*/ 5872343 w 6127847"/>
              <a:gd name="connsiteY46" fmla="*/ 2211652 h 3205293"/>
              <a:gd name="connsiteX47" fmla="*/ 6000276 w 6127847"/>
              <a:gd name="connsiteY47" fmla="*/ 2211652 h 3205293"/>
              <a:gd name="connsiteX48" fmla="*/ 6127847 w 6127847"/>
              <a:gd name="connsiteY48" fmla="*/ 2211652 h 3205293"/>
              <a:gd name="connsiteX49" fmla="*/ 6127847 w 6127847"/>
              <a:gd name="connsiteY49" fmla="*/ 3205293 h 3205293"/>
              <a:gd name="connsiteX50" fmla="*/ 6000276 w 6127847"/>
              <a:gd name="connsiteY50" fmla="*/ 3205293 h 3205293"/>
              <a:gd name="connsiteX51" fmla="*/ 5872343 w 6127847"/>
              <a:gd name="connsiteY51" fmla="*/ 3205293 h 3205293"/>
              <a:gd name="connsiteX52" fmla="*/ 5744772 w 6127847"/>
              <a:gd name="connsiteY52" fmla="*/ 3205293 h 3205293"/>
              <a:gd name="connsiteX53" fmla="*/ 5617190 w 6127847"/>
              <a:gd name="connsiteY53" fmla="*/ 3205293 h 3205293"/>
              <a:gd name="connsiteX54" fmla="*/ 5489619 w 6127847"/>
              <a:gd name="connsiteY54" fmla="*/ 3205293 h 3205293"/>
              <a:gd name="connsiteX55" fmla="*/ 5361695 w 6127847"/>
              <a:gd name="connsiteY55" fmla="*/ 3205293 h 3205293"/>
              <a:gd name="connsiteX56" fmla="*/ 5234114 w 6127847"/>
              <a:gd name="connsiteY56" fmla="*/ 3205293 h 3205293"/>
              <a:gd name="connsiteX57" fmla="*/ 5106543 w 6127847"/>
              <a:gd name="connsiteY57" fmla="*/ 3205293 h 3205293"/>
              <a:gd name="connsiteX58" fmla="*/ 4978961 w 6127847"/>
              <a:gd name="connsiteY58" fmla="*/ 3205293 h 3205293"/>
              <a:gd name="connsiteX59" fmla="*/ 4851038 w 6127847"/>
              <a:gd name="connsiteY59" fmla="*/ 3205293 h 3205293"/>
              <a:gd name="connsiteX60" fmla="*/ 4723457 w 6127847"/>
              <a:gd name="connsiteY60" fmla="*/ 3205293 h 3205293"/>
              <a:gd name="connsiteX61" fmla="*/ 4595886 w 6127847"/>
              <a:gd name="connsiteY61" fmla="*/ 3205293 h 3205293"/>
              <a:gd name="connsiteX62" fmla="*/ 4468314 w 6127847"/>
              <a:gd name="connsiteY62" fmla="*/ 3205293 h 3205293"/>
              <a:gd name="connsiteX63" fmla="*/ 4340381 w 6127847"/>
              <a:gd name="connsiteY63" fmla="*/ 3205293 h 3205293"/>
              <a:gd name="connsiteX64" fmla="*/ 4212809 w 6127847"/>
              <a:gd name="connsiteY64" fmla="*/ 3205293 h 3205293"/>
              <a:gd name="connsiteX65" fmla="*/ 4085228 w 6127847"/>
              <a:gd name="connsiteY65" fmla="*/ 3205293 h 3205293"/>
              <a:gd name="connsiteX66" fmla="*/ 3957657 w 6127847"/>
              <a:gd name="connsiteY66" fmla="*/ 3205293 h 3205293"/>
              <a:gd name="connsiteX67" fmla="*/ 3829733 w 6127847"/>
              <a:gd name="connsiteY67" fmla="*/ 3205293 h 3205293"/>
              <a:gd name="connsiteX68" fmla="*/ 3702152 w 6127847"/>
              <a:gd name="connsiteY68" fmla="*/ 3205293 h 3205293"/>
              <a:gd name="connsiteX69" fmla="*/ 3574581 w 6127847"/>
              <a:gd name="connsiteY69" fmla="*/ 3205293 h 3205293"/>
              <a:gd name="connsiteX70" fmla="*/ 3447000 w 6127847"/>
              <a:gd name="connsiteY70" fmla="*/ 3205293 h 3205293"/>
              <a:gd name="connsiteX71" fmla="*/ 3319076 w 6127847"/>
              <a:gd name="connsiteY71" fmla="*/ 3205293 h 3205293"/>
              <a:gd name="connsiteX72" fmla="*/ 3191495 w 6127847"/>
              <a:gd name="connsiteY72" fmla="*/ 3205293 h 3205293"/>
              <a:gd name="connsiteX73" fmla="*/ 3063924 w 6127847"/>
              <a:gd name="connsiteY73" fmla="*/ 3205293 h 3205293"/>
              <a:gd name="connsiteX74" fmla="*/ 2936352 w 6127847"/>
              <a:gd name="connsiteY74" fmla="*/ 3205293 h 3205293"/>
              <a:gd name="connsiteX75" fmla="*/ 2808419 w 6127847"/>
              <a:gd name="connsiteY75" fmla="*/ 3205293 h 3205293"/>
              <a:gd name="connsiteX76" fmla="*/ 2680848 w 6127847"/>
              <a:gd name="connsiteY76" fmla="*/ 3205293 h 3205293"/>
              <a:gd name="connsiteX77" fmla="*/ 2553267 w 6127847"/>
              <a:gd name="connsiteY77" fmla="*/ 3205293 h 3205293"/>
              <a:gd name="connsiteX78" fmla="*/ 2425695 w 6127847"/>
              <a:gd name="connsiteY78" fmla="*/ 3205293 h 3205293"/>
              <a:gd name="connsiteX79" fmla="*/ 2297771 w 6127847"/>
              <a:gd name="connsiteY79" fmla="*/ 3205293 h 3205293"/>
              <a:gd name="connsiteX80" fmla="*/ 6102276 w 6127847"/>
              <a:gd name="connsiteY80" fmla="*/ 15497 h 3205293"/>
              <a:gd name="connsiteX81" fmla="*/ 0 w 6127847"/>
              <a:gd name="connsiteY81" fmla="*/ 0 h 3205293"/>
              <a:gd name="connsiteX0" fmla="*/ 0 w 6127847"/>
              <a:gd name="connsiteY0" fmla="*/ 0 h 3205293"/>
              <a:gd name="connsiteX1" fmla="*/ 127576 w 6127847"/>
              <a:gd name="connsiteY1" fmla="*/ 32053 h 3205293"/>
              <a:gd name="connsiteX2" fmla="*/ 255153 w 6127847"/>
              <a:gd name="connsiteY2" fmla="*/ 64106 h 3205293"/>
              <a:gd name="connsiteX3" fmla="*/ 383078 w 6127847"/>
              <a:gd name="connsiteY3" fmla="*/ 96159 h 3205293"/>
              <a:gd name="connsiteX4" fmla="*/ 510654 w 6127847"/>
              <a:gd name="connsiteY4" fmla="*/ 160265 h 3205293"/>
              <a:gd name="connsiteX5" fmla="*/ 638231 w 6127847"/>
              <a:gd name="connsiteY5" fmla="*/ 192318 h 3205293"/>
              <a:gd name="connsiteX6" fmla="*/ 765806 w 6127847"/>
              <a:gd name="connsiteY6" fmla="*/ 288476 h 3205293"/>
              <a:gd name="connsiteX7" fmla="*/ 893731 w 6127847"/>
              <a:gd name="connsiteY7" fmla="*/ 352582 h 3205293"/>
              <a:gd name="connsiteX8" fmla="*/ 1021305 w 6127847"/>
              <a:gd name="connsiteY8" fmla="*/ 448741 h 3205293"/>
              <a:gd name="connsiteX9" fmla="*/ 1148886 w 6127847"/>
              <a:gd name="connsiteY9" fmla="*/ 544900 h 3205293"/>
              <a:gd name="connsiteX10" fmla="*/ 1276457 w 6127847"/>
              <a:gd name="connsiteY10" fmla="*/ 576953 h 3205293"/>
              <a:gd name="connsiteX11" fmla="*/ 1404390 w 6127847"/>
              <a:gd name="connsiteY11" fmla="*/ 641059 h 3205293"/>
              <a:gd name="connsiteX12" fmla="*/ 1531962 w 6127847"/>
              <a:gd name="connsiteY12" fmla="*/ 737217 h 3205293"/>
              <a:gd name="connsiteX13" fmla="*/ 1659533 w 6127847"/>
              <a:gd name="connsiteY13" fmla="*/ 801323 h 3205293"/>
              <a:gd name="connsiteX14" fmla="*/ 1787114 w 6127847"/>
              <a:gd name="connsiteY14" fmla="*/ 897482 h 3205293"/>
              <a:gd name="connsiteX15" fmla="*/ 1915038 w 6127847"/>
              <a:gd name="connsiteY15" fmla="*/ 961588 h 3205293"/>
              <a:gd name="connsiteX16" fmla="*/ 2042619 w 6127847"/>
              <a:gd name="connsiteY16" fmla="*/ 1025694 h 3205293"/>
              <a:gd name="connsiteX17" fmla="*/ 2170191 w 6127847"/>
              <a:gd name="connsiteY17" fmla="*/ 1089800 h 3205293"/>
              <a:gd name="connsiteX18" fmla="*/ 2297771 w 6127847"/>
              <a:gd name="connsiteY18" fmla="*/ 1121853 h 3205293"/>
              <a:gd name="connsiteX19" fmla="*/ 2425695 w 6127847"/>
              <a:gd name="connsiteY19" fmla="*/ 1153906 h 3205293"/>
              <a:gd name="connsiteX20" fmla="*/ 2553267 w 6127847"/>
              <a:gd name="connsiteY20" fmla="*/ 1185959 h 3205293"/>
              <a:gd name="connsiteX21" fmla="*/ 2680848 w 6127847"/>
              <a:gd name="connsiteY21" fmla="*/ 1218011 h 3205293"/>
              <a:gd name="connsiteX22" fmla="*/ 2808419 w 6127847"/>
              <a:gd name="connsiteY22" fmla="*/ 1282117 h 3205293"/>
              <a:gd name="connsiteX23" fmla="*/ 2936352 w 6127847"/>
              <a:gd name="connsiteY23" fmla="*/ 1346223 h 3205293"/>
              <a:gd name="connsiteX24" fmla="*/ 3063924 w 6127847"/>
              <a:gd name="connsiteY24" fmla="*/ 1410329 h 3205293"/>
              <a:gd name="connsiteX25" fmla="*/ 3191495 w 6127847"/>
              <a:gd name="connsiteY25" fmla="*/ 1474435 h 3205293"/>
              <a:gd name="connsiteX26" fmla="*/ 3319076 w 6127847"/>
              <a:gd name="connsiteY26" fmla="*/ 1506488 h 3205293"/>
              <a:gd name="connsiteX27" fmla="*/ 3447000 w 6127847"/>
              <a:gd name="connsiteY27" fmla="*/ 1538541 h 3205293"/>
              <a:gd name="connsiteX28" fmla="*/ 3574581 w 6127847"/>
              <a:gd name="connsiteY28" fmla="*/ 1602647 h 3205293"/>
              <a:gd name="connsiteX29" fmla="*/ 3702152 w 6127847"/>
              <a:gd name="connsiteY29" fmla="*/ 1634699 h 3205293"/>
              <a:gd name="connsiteX30" fmla="*/ 3829733 w 6127847"/>
              <a:gd name="connsiteY30" fmla="*/ 1698805 h 3205293"/>
              <a:gd name="connsiteX31" fmla="*/ 3957657 w 6127847"/>
              <a:gd name="connsiteY31" fmla="*/ 1730858 h 3205293"/>
              <a:gd name="connsiteX32" fmla="*/ 4085228 w 6127847"/>
              <a:gd name="connsiteY32" fmla="*/ 1794964 h 3205293"/>
              <a:gd name="connsiteX33" fmla="*/ 4212809 w 6127847"/>
              <a:gd name="connsiteY33" fmla="*/ 1794964 h 3205293"/>
              <a:gd name="connsiteX34" fmla="*/ 4340381 w 6127847"/>
              <a:gd name="connsiteY34" fmla="*/ 1827017 h 3205293"/>
              <a:gd name="connsiteX35" fmla="*/ 4468314 w 6127847"/>
              <a:gd name="connsiteY35" fmla="*/ 1859070 h 3205293"/>
              <a:gd name="connsiteX36" fmla="*/ 4595886 w 6127847"/>
              <a:gd name="connsiteY36" fmla="*/ 1891123 h 3205293"/>
              <a:gd name="connsiteX37" fmla="*/ 4723457 w 6127847"/>
              <a:gd name="connsiteY37" fmla="*/ 1923176 h 3205293"/>
              <a:gd name="connsiteX38" fmla="*/ 4851038 w 6127847"/>
              <a:gd name="connsiteY38" fmla="*/ 1955229 h 3205293"/>
              <a:gd name="connsiteX39" fmla="*/ 4978961 w 6127847"/>
              <a:gd name="connsiteY39" fmla="*/ 2019335 h 3205293"/>
              <a:gd name="connsiteX40" fmla="*/ 5106543 w 6127847"/>
              <a:gd name="connsiteY40" fmla="*/ 2083441 h 3205293"/>
              <a:gd name="connsiteX41" fmla="*/ 5234114 w 6127847"/>
              <a:gd name="connsiteY41" fmla="*/ 2147546 h 3205293"/>
              <a:gd name="connsiteX42" fmla="*/ 5361695 w 6127847"/>
              <a:gd name="connsiteY42" fmla="*/ 2179599 h 3205293"/>
              <a:gd name="connsiteX43" fmla="*/ 5489619 w 6127847"/>
              <a:gd name="connsiteY43" fmla="*/ 2179599 h 3205293"/>
              <a:gd name="connsiteX44" fmla="*/ 5617190 w 6127847"/>
              <a:gd name="connsiteY44" fmla="*/ 2179599 h 3205293"/>
              <a:gd name="connsiteX45" fmla="*/ 5744772 w 6127847"/>
              <a:gd name="connsiteY45" fmla="*/ 2179599 h 3205293"/>
              <a:gd name="connsiteX46" fmla="*/ 5872343 w 6127847"/>
              <a:gd name="connsiteY46" fmla="*/ 2211652 h 3205293"/>
              <a:gd name="connsiteX47" fmla="*/ 6000276 w 6127847"/>
              <a:gd name="connsiteY47" fmla="*/ 2211652 h 3205293"/>
              <a:gd name="connsiteX48" fmla="*/ 6127847 w 6127847"/>
              <a:gd name="connsiteY48" fmla="*/ 2211652 h 3205293"/>
              <a:gd name="connsiteX49" fmla="*/ 6127847 w 6127847"/>
              <a:gd name="connsiteY49" fmla="*/ 3205293 h 3205293"/>
              <a:gd name="connsiteX50" fmla="*/ 6000276 w 6127847"/>
              <a:gd name="connsiteY50" fmla="*/ 3205293 h 3205293"/>
              <a:gd name="connsiteX51" fmla="*/ 5872343 w 6127847"/>
              <a:gd name="connsiteY51" fmla="*/ 3205293 h 3205293"/>
              <a:gd name="connsiteX52" fmla="*/ 5744772 w 6127847"/>
              <a:gd name="connsiteY52" fmla="*/ 3205293 h 3205293"/>
              <a:gd name="connsiteX53" fmla="*/ 5617190 w 6127847"/>
              <a:gd name="connsiteY53" fmla="*/ 3205293 h 3205293"/>
              <a:gd name="connsiteX54" fmla="*/ 5489619 w 6127847"/>
              <a:gd name="connsiteY54" fmla="*/ 3205293 h 3205293"/>
              <a:gd name="connsiteX55" fmla="*/ 5361695 w 6127847"/>
              <a:gd name="connsiteY55" fmla="*/ 3205293 h 3205293"/>
              <a:gd name="connsiteX56" fmla="*/ 5234114 w 6127847"/>
              <a:gd name="connsiteY56" fmla="*/ 3205293 h 3205293"/>
              <a:gd name="connsiteX57" fmla="*/ 5106543 w 6127847"/>
              <a:gd name="connsiteY57" fmla="*/ 3205293 h 3205293"/>
              <a:gd name="connsiteX58" fmla="*/ 4978961 w 6127847"/>
              <a:gd name="connsiteY58" fmla="*/ 3205293 h 3205293"/>
              <a:gd name="connsiteX59" fmla="*/ 4851038 w 6127847"/>
              <a:gd name="connsiteY59" fmla="*/ 3205293 h 3205293"/>
              <a:gd name="connsiteX60" fmla="*/ 4723457 w 6127847"/>
              <a:gd name="connsiteY60" fmla="*/ 3205293 h 3205293"/>
              <a:gd name="connsiteX61" fmla="*/ 4595886 w 6127847"/>
              <a:gd name="connsiteY61" fmla="*/ 3205293 h 3205293"/>
              <a:gd name="connsiteX62" fmla="*/ 4468314 w 6127847"/>
              <a:gd name="connsiteY62" fmla="*/ 3205293 h 3205293"/>
              <a:gd name="connsiteX63" fmla="*/ 4340381 w 6127847"/>
              <a:gd name="connsiteY63" fmla="*/ 3205293 h 3205293"/>
              <a:gd name="connsiteX64" fmla="*/ 4212809 w 6127847"/>
              <a:gd name="connsiteY64" fmla="*/ 3205293 h 3205293"/>
              <a:gd name="connsiteX65" fmla="*/ 4085228 w 6127847"/>
              <a:gd name="connsiteY65" fmla="*/ 3205293 h 3205293"/>
              <a:gd name="connsiteX66" fmla="*/ 3957657 w 6127847"/>
              <a:gd name="connsiteY66" fmla="*/ 3205293 h 3205293"/>
              <a:gd name="connsiteX67" fmla="*/ 3829733 w 6127847"/>
              <a:gd name="connsiteY67" fmla="*/ 3205293 h 3205293"/>
              <a:gd name="connsiteX68" fmla="*/ 3702152 w 6127847"/>
              <a:gd name="connsiteY68" fmla="*/ 3205293 h 3205293"/>
              <a:gd name="connsiteX69" fmla="*/ 3574581 w 6127847"/>
              <a:gd name="connsiteY69" fmla="*/ 3205293 h 3205293"/>
              <a:gd name="connsiteX70" fmla="*/ 3447000 w 6127847"/>
              <a:gd name="connsiteY70" fmla="*/ 3205293 h 3205293"/>
              <a:gd name="connsiteX71" fmla="*/ 3319076 w 6127847"/>
              <a:gd name="connsiteY71" fmla="*/ 3205293 h 3205293"/>
              <a:gd name="connsiteX72" fmla="*/ 3191495 w 6127847"/>
              <a:gd name="connsiteY72" fmla="*/ 3205293 h 3205293"/>
              <a:gd name="connsiteX73" fmla="*/ 3063924 w 6127847"/>
              <a:gd name="connsiteY73" fmla="*/ 3205293 h 3205293"/>
              <a:gd name="connsiteX74" fmla="*/ 2936352 w 6127847"/>
              <a:gd name="connsiteY74" fmla="*/ 3205293 h 3205293"/>
              <a:gd name="connsiteX75" fmla="*/ 2808419 w 6127847"/>
              <a:gd name="connsiteY75" fmla="*/ 3205293 h 3205293"/>
              <a:gd name="connsiteX76" fmla="*/ 2680848 w 6127847"/>
              <a:gd name="connsiteY76" fmla="*/ 3205293 h 3205293"/>
              <a:gd name="connsiteX77" fmla="*/ 2553267 w 6127847"/>
              <a:gd name="connsiteY77" fmla="*/ 3205293 h 3205293"/>
              <a:gd name="connsiteX78" fmla="*/ 2425695 w 6127847"/>
              <a:gd name="connsiteY78" fmla="*/ 3205293 h 3205293"/>
              <a:gd name="connsiteX79" fmla="*/ 6102276 w 6127847"/>
              <a:gd name="connsiteY79" fmla="*/ 15497 h 3205293"/>
              <a:gd name="connsiteX80" fmla="*/ 0 w 6127847"/>
              <a:gd name="connsiteY80" fmla="*/ 0 h 3205293"/>
              <a:gd name="connsiteX0" fmla="*/ 0 w 6127847"/>
              <a:gd name="connsiteY0" fmla="*/ 0 h 3205293"/>
              <a:gd name="connsiteX1" fmla="*/ 127576 w 6127847"/>
              <a:gd name="connsiteY1" fmla="*/ 32053 h 3205293"/>
              <a:gd name="connsiteX2" fmla="*/ 255153 w 6127847"/>
              <a:gd name="connsiteY2" fmla="*/ 64106 h 3205293"/>
              <a:gd name="connsiteX3" fmla="*/ 383078 w 6127847"/>
              <a:gd name="connsiteY3" fmla="*/ 96159 h 3205293"/>
              <a:gd name="connsiteX4" fmla="*/ 510654 w 6127847"/>
              <a:gd name="connsiteY4" fmla="*/ 160265 h 3205293"/>
              <a:gd name="connsiteX5" fmla="*/ 638231 w 6127847"/>
              <a:gd name="connsiteY5" fmla="*/ 192318 h 3205293"/>
              <a:gd name="connsiteX6" fmla="*/ 765806 w 6127847"/>
              <a:gd name="connsiteY6" fmla="*/ 288476 h 3205293"/>
              <a:gd name="connsiteX7" fmla="*/ 893731 w 6127847"/>
              <a:gd name="connsiteY7" fmla="*/ 352582 h 3205293"/>
              <a:gd name="connsiteX8" fmla="*/ 1021305 w 6127847"/>
              <a:gd name="connsiteY8" fmla="*/ 448741 h 3205293"/>
              <a:gd name="connsiteX9" fmla="*/ 1148886 w 6127847"/>
              <a:gd name="connsiteY9" fmla="*/ 544900 h 3205293"/>
              <a:gd name="connsiteX10" fmla="*/ 1276457 w 6127847"/>
              <a:gd name="connsiteY10" fmla="*/ 576953 h 3205293"/>
              <a:gd name="connsiteX11" fmla="*/ 1404390 w 6127847"/>
              <a:gd name="connsiteY11" fmla="*/ 641059 h 3205293"/>
              <a:gd name="connsiteX12" fmla="*/ 1531962 w 6127847"/>
              <a:gd name="connsiteY12" fmla="*/ 737217 h 3205293"/>
              <a:gd name="connsiteX13" fmla="*/ 1659533 w 6127847"/>
              <a:gd name="connsiteY13" fmla="*/ 801323 h 3205293"/>
              <a:gd name="connsiteX14" fmla="*/ 1787114 w 6127847"/>
              <a:gd name="connsiteY14" fmla="*/ 897482 h 3205293"/>
              <a:gd name="connsiteX15" fmla="*/ 1915038 w 6127847"/>
              <a:gd name="connsiteY15" fmla="*/ 961588 h 3205293"/>
              <a:gd name="connsiteX16" fmla="*/ 2042619 w 6127847"/>
              <a:gd name="connsiteY16" fmla="*/ 1025694 h 3205293"/>
              <a:gd name="connsiteX17" fmla="*/ 2170191 w 6127847"/>
              <a:gd name="connsiteY17" fmla="*/ 1089800 h 3205293"/>
              <a:gd name="connsiteX18" fmla="*/ 2297771 w 6127847"/>
              <a:gd name="connsiteY18" fmla="*/ 1121853 h 3205293"/>
              <a:gd name="connsiteX19" fmla="*/ 2425695 w 6127847"/>
              <a:gd name="connsiteY19" fmla="*/ 1153906 h 3205293"/>
              <a:gd name="connsiteX20" fmla="*/ 2553267 w 6127847"/>
              <a:gd name="connsiteY20" fmla="*/ 1185959 h 3205293"/>
              <a:gd name="connsiteX21" fmla="*/ 2680848 w 6127847"/>
              <a:gd name="connsiteY21" fmla="*/ 1218011 h 3205293"/>
              <a:gd name="connsiteX22" fmla="*/ 2808419 w 6127847"/>
              <a:gd name="connsiteY22" fmla="*/ 1282117 h 3205293"/>
              <a:gd name="connsiteX23" fmla="*/ 2936352 w 6127847"/>
              <a:gd name="connsiteY23" fmla="*/ 1346223 h 3205293"/>
              <a:gd name="connsiteX24" fmla="*/ 3063924 w 6127847"/>
              <a:gd name="connsiteY24" fmla="*/ 1410329 h 3205293"/>
              <a:gd name="connsiteX25" fmla="*/ 3191495 w 6127847"/>
              <a:gd name="connsiteY25" fmla="*/ 1474435 h 3205293"/>
              <a:gd name="connsiteX26" fmla="*/ 3319076 w 6127847"/>
              <a:gd name="connsiteY26" fmla="*/ 1506488 h 3205293"/>
              <a:gd name="connsiteX27" fmla="*/ 3447000 w 6127847"/>
              <a:gd name="connsiteY27" fmla="*/ 1538541 h 3205293"/>
              <a:gd name="connsiteX28" fmla="*/ 3574581 w 6127847"/>
              <a:gd name="connsiteY28" fmla="*/ 1602647 h 3205293"/>
              <a:gd name="connsiteX29" fmla="*/ 3702152 w 6127847"/>
              <a:gd name="connsiteY29" fmla="*/ 1634699 h 3205293"/>
              <a:gd name="connsiteX30" fmla="*/ 3829733 w 6127847"/>
              <a:gd name="connsiteY30" fmla="*/ 1698805 h 3205293"/>
              <a:gd name="connsiteX31" fmla="*/ 3957657 w 6127847"/>
              <a:gd name="connsiteY31" fmla="*/ 1730858 h 3205293"/>
              <a:gd name="connsiteX32" fmla="*/ 4085228 w 6127847"/>
              <a:gd name="connsiteY32" fmla="*/ 1794964 h 3205293"/>
              <a:gd name="connsiteX33" fmla="*/ 4212809 w 6127847"/>
              <a:gd name="connsiteY33" fmla="*/ 1794964 h 3205293"/>
              <a:gd name="connsiteX34" fmla="*/ 4340381 w 6127847"/>
              <a:gd name="connsiteY34" fmla="*/ 1827017 h 3205293"/>
              <a:gd name="connsiteX35" fmla="*/ 4468314 w 6127847"/>
              <a:gd name="connsiteY35" fmla="*/ 1859070 h 3205293"/>
              <a:gd name="connsiteX36" fmla="*/ 4595886 w 6127847"/>
              <a:gd name="connsiteY36" fmla="*/ 1891123 h 3205293"/>
              <a:gd name="connsiteX37" fmla="*/ 4723457 w 6127847"/>
              <a:gd name="connsiteY37" fmla="*/ 1923176 h 3205293"/>
              <a:gd name="connsiteX38" fmla="*/ 4851038 w 6127847"/>
              <a:gd name="connsiteY38" fmla="*/ 1955229 h 3205293"/>
              <a:gd name="connsiteX39" fmla="*/ 4978961 w 6127847"/>
              <a:gd name="connsiteY39" fmla="*/ 2019335 h 3205293"/>
              <a:gd name="connsiteX40" fmla="*/ 5106543 w 6127847"/>
              <a:gd name="connsiteY40" fmla="*/ 2083441 h 3205293"/>
              <a:gd name="connsiteX41" fmla="*/ 5234114 w 6127847"/>
              <a:gd name="connsiteY41" fmla="*/ 2147546 h 3205293"/>
              <a:gd name="connsiteX42" fmla="*/ 5361695 w 6127847"/>
              <a:gd name="connsiteY42" fmla="*/ 2179599 h 3205293"/>
              <a:gd name="connsiteX43" fmla="*/ 5489619 w 6127847"/>
              <a:gd name="connsiteY43" fmla="*/ 2179599 h 3205293"/>
              <a:gd name="connsiteX44" fmla="*/ 5617190 w 6127847"/>
              <a:gd name="connsiteY44" fmla="*/ 2179599 h 3205293"/>
              <a:gd name="connsiteX45" fmla="*/ 5744772 w 6127847"/>
              <a:gd name="connsiteY45" fmla="*/ 2179599 h 3205293"/>
              <a:gd name="connsiteX46" fmla="*/ 5872343 w 6127847"/>
              <a:gd name="connsiteY46" fmla="*/ 2211652 h 3205293"/>
              <a:gd name="connsiteX47" fmla="*/ 6000276 w 6127847"/>
              <a:gd name="connsiteY47" fmla="*/ 2211652 h 3205293"/>
              <a:gd name="connsiteX48" fmla="*/ 6127847 w 6127847"/>
              <a:gd name="connsiteY48" fmla="*/ 2211652 h 3205293"/>
              <a:gd name="connsiteX49" fmla="*/ 6127847 w 6127847"/>
              <a:gd name="connsiteY49" fmla="*/ 3205293 h 3205293"/>
              <a:gd name="connsiteX50" fmla="*/ 6000276 w 6127847"/>
              <a:gd name="connsiteY50" fmla="*/ 3205293 h 3205293"/>
              <a:gd name="connsiteX51" fmla="*/ 5872343 w 6127847"/>
              <a:gd name="connsiteY51" fmla="*/ 3205293 h 3205293"/>
              <a:gd name="connsiteX52" fmla="*/ 5744772 w 6127847"/>
              <a:gd name="connsiteY52" fmla="*/ 3205293 h 3205293"/>
              <a:gd name="connsiteX53" fmla="*/ 5617190 w 6127847"/>
              <a:gd name="connsiteY53" fmla="*/ 3205293 h 3205293"/>
              <a:gd name="connsiteX54" fmla="*/ 5489619 w 6127847"/>
              <a:gd name="connsiteY54" fmla="*/ 3205293 h 3205293"/>
              <a:gd name="connsiteX55" fmla="*/ 5361695 w 6127847"/>
              <a:gd name="connsiteY55" fmla="*/ 3205293 h 3205293"/>
              <a:gd name="connsiteX56" fmla="*/ 5234114 w 6127847"/>
              <a:gd name="connsiteY56" fmla="*/ 3205293 h 3205293"/>
              <a:gd name="connsiteX57" fmla="*/ 5106543 w 6127847"/>
              <a:gd name="connsiteY57" fmla="*/ 3205293 h 3205293"/>
              <a:gd name="connsiteX58" fmla="*/ 4978961 w 6127847"/>
              <a:gd name="connsiteY58" fmla="*/ 3205293 h 3205293"/>
              <a:gd name="connsiteX59" fmla="*/ 4851038 w 6127847"/>
              <a:gd name="connsiteY59" fmla="*/ 3205293 h 3205293"/>
              <a:gd name="connsiteX60" fmla="*/ 4723457 w 6127847"/>
              <a:gd name="connsiteY60" fmla="*/ 3205293 h 3205293"/>
              <a:gd name="connsiteX61" fmla="*/ 4595886 w 6127847"/>
              <a:gd name="connsiteY61" fmla="*/ 3205293 h 3205293"/>
              <a:gd name="connsiteX62" fmla="*/ 4468314 w 6127847"/>
              <a:gd name="connsiteY62" fmla="*/ 3205293 h 3205293"/>
              <a:gd name="connsiteX63" fmla="*/ 4340381 w 6127847"/>
              <a:gd name="connsiteY63" fmla="*/ 3205293 h 3205293"/>
              <a:gd name="connsiteX64" fmla="*/ 4212809 w 6127847"/>
              <a:gd name="connsiteY64" fmla="*/ 3205293 h 3205293"/>
              <a:gd name="connsiteX65" fmla="*/ 4085228 w 6127847"/>
              <a:gd name="connsiteY65" fmla="*/ 3205293 h 3205293"/>
              <a:gd name="connsiteX66" fmla="*/ 3957657 w 6127847"/>
              <a:gd name="connsiteY66" fmla="*/ 3205293 h 3205293"/>
              <a:gd name="connsiteX67" fmla="*/ 3829733 w 6127847"/>
              <a:gd name="connsiteY67" fmla="*/ 3205293 h 3205293"/>
              <a:gd name="connsiteX68" fmla="*/ 3702152 w 6127847"/>
              <a:gd name="connsiteY68" fmla="*/ 3205293 h 3205293"/>
              <a:gd name="connsiteX69" fmla="*/ 3574581 w 6127847"/>
              <a:gd name="connsiteY69" fmla="*/ 3205293 h 3205293"/>
              <a:gd name="connsiteX70" fmla="*/ 3447000 w 6127847"/>
              <a:gd name="connsiteY70" fmla="*/ 3205293 h 3205293"/>
              <a:gd name="connsiteX71" fmla="*/ 3319076 w 6127847"/>
              <a:gd name="connsiteY71" fmla="*/ 3205293 h 3205293"/>
              <a:gd name="connsiteX72" fmla="*/ 3191495 w 6127847"/>
              <a:gd name="connsiteY72" fmla="*/ 3205293 h 3205293"/>
              <a:gd name="connsiteX73" fmla="*/ 3063924 w 6127847"/>
              <a:gd name="connsiteY73" fmla="*/ 3205293 h 3205293"/>
              <a:gd name="connsiteX74" fmla="*/ 2936352 w 6127847"/>
              <a:gd name="connsiteY74" fmla="*/ 3205293 h 3205293"/>
              <a:gd name="connsiteX75" fmla="*/ 2808419 w 6127847"/>
              <a:gd name="connsiteY75" fmla="*/ 3205293 h 3205293"/>
              <a:gd name="connsiteX76" fmla="*/ 2680848 w 6127847"/>
              <a:gd name="connsiteY76" fmla="*/ 3205293 h 3205293"/>
              <a:gd name="connsiteX77" fmla="*/ 2553267 w 6127847"/>
              <a:gd name="connsiteY77" fmla="*/ 3205293 h 3205293"/>
              <a:gd name="connsiteX78" fmla="*/ 6102276 w 6127847"/>
              <a:gd name="connsiteY78" fmla="*/ 15497 h 3205293"/>
              <a:gd name="connsiteX79" fmla="*/ 0 w 6127847"/>
              <a:gd name="connsiteY79" fmla="*/ 0 h 3205293"/>
              <a:gd name="connsiteX0" fmla="*/ 0 w 6127847"/>
              <a:gd name="connsiteY0" fmla="*/ 0 h 3205293"/>
              <a:gd name="connsiteX1" fmla="*/ 127576 w 6127847"/>
              <a:gd name="connsiteY1" fmla="*/ 32053 h 3205293"/>
              <a:gd name="connsiteX2" fmla="*/ 255153 w 6127847"/>
              <a:gd name="connsiteY2" fmla="*/ 64106 h 3205293"/>
              <a:gd name="connsiteX3" fmla="*/ 383078 w 6127847"/>
              <a:gd name="connsiteY3" fmla="*/ 96159 h 3205293"/>
              <a:gd name="connsiteX4" fmla="*/ 510654 w 6127847"/>
              <a:gd name="connsiteY4" fmla="*/ 160265 h 3205293"/>
              <a:gd name="connsiteX5" fmla="*/ 638231 w 6127847"/>
              <a:gd name="connsiteY5" fmla="*/ 192318 h 3205293"/>
              <a:gd name="connsiteX6" fmla="*/ 765806 w 6127847"/>
              <a:gd name="connsiteY6" fmla="*/ 288476 h 3205293"/>
              <a:gd name="connsiteX7" fmla="*/ 893731 w 6127847"/>
              <a:gd name="connsiteY7" fmla="*/ 352582 h 3205293"/>
              <a:gd name="connsiteX8" fmla="*/ 1021305 w 6127847"/>
              <a:gd name="connsiteY8" fmla="*/ 448741 h 3205293"/>
              <a:gd name="connsiteX9" fmla="*/ 1148886 w 6127847"/>
              <a:gd name="connsiteY9" fmla="*/ 544900 h 3205293"/>
              <a:gd name="connsiteX10" fmla="*/ 1276457 w 6127847"/>
              <a:gd name="connsiteY10" fmla="*/ 576953 h 3205293"/>
              <a:gd name="connsiteX11" fmla="*/ 1404390 w 6127847"/>
              <a:gd name="connsiteY11" fmla="*/ 641059 h 3205293"/>
              <a:gd name="connsiteX12" fmla="*/ 1531962 w 6127847"/>
              <a:gd name="connsiteY12" fmla="*/ 737217 h 3205293"/>
              <a:gd name="connsiteX13" fmla="*/ 1659533 w 6127847"/>
              <a:gd name="connsiteY13" fmla="*/ 801323 h 3205293"/>
              <a:gd name="connsiteX14" fmla="*/ 1787114 w 6127847"/>
              <a:gd name="connsiteY14" fmla="*/ 897482 h 3205293"/>
              <a:gd name="connsiteX15" fmla="*/ 1915038 w 6127847"/>
              <a:gd name="connsiteY15" fmla="*/ 961588 h 3205293"/>
              <a:gd name="connsiteX16" fmla="*/ 2042619 w 6127847"/>
              <a:gd name="connsiteY16" fmla="*/ 1025694 h 3205293"/>
              <a:gd name="connsiteX17" fmla="*/ 2170191 w 6127847"/>
              <a:gd name="connsiteY17" fmla="*/ 1089800 h 3205293"/>
              <a:gd name="connsiteX18" fmla="*/ 2297771 w 6127847"/>
              <a:gd name="connsiteY18" fmla="*/ 1121853 h 3205293"/>
              <a:gd name="connsiteX19" fmla="*/ 2425695 w 6127847"/>
              <a:gd name="connsiteY19" fmla="*/ 1153906 h 3205293"/>
              <a:gd name="connsiteX20" fmla="*/ 2553267 w 6127847"/>
              <a:gd name="connsiteY20" fmla="*/ 1185959 h 3205293"/>
              <a:gd name="connsiteX21" fmla="*/ 2680848 w 6127847"/>
              <a:gd name="connsiteY21" fmla="*/ 1218011 h 3205293"/>
              <a:gd name="connsiteX22" fmla="*/ 2808419 w 6127847"/>
              <a:gd name="connsiteY22" fmla="*/ 1282117 h 3205293"/>
              <a:gd name="connsiteX23" fmla="*/ 2936352 w 6127847"/>
              <a:gd name="connsiteY23" fmla="*/ 1346223 h 3205293"/>
              <a:gd name="connsiteX24" fmla="*/ 3063924 w 6127847"/>
              <a:gd name="connsiteY24" fmla="*/ 1410329 h 3205293"/>
              <a:gd name="connsiteX25" fmla="*/ 3191495 w 6127847"/>
              <a:gd name="connsiteY25" fmla="*/ 1474435 h 3205293"/>
              <a:gd name="connsiteX26" fmla="*/ 3319076 w 6127847"/>
              <a:gd name="connsiteY26" fmla="*/ 1506488 h 3205293"/>
              <a:gd name="connsiteX27" fmla="*/ 3447000 w 6127847"/>
              <a:gd name="connsiteY27" fmla="*/ 1538541 h 3205293"/>
              <a:gd name="connsiteX28" fmla="*/ 3574581 w 6127847"/>
              <a:gd name="connsiteY28" fmla="*/ 1602647 h 3205293"/>
              <a:gd name="connsiteX29" fmla="*/ 3702152 w 6127847"/>
              <a:gd name="connsiteY29" fmla="*/ 1634699 h 3205293"/>
              <a:gd name="connsiteX30" fmla="*/ 3829733 w 6127847"/>
              <a:gd name="connsiteY30" fmla="*/ 1698805 h 3205293"/>
              <a:gd name="connsiteX31" fmla="*/ 3957657 w 6127847"/>
              <a:gd name="connsiteY31" fmla="*/ 1730858 h 3205293"/>
              <a:gd name="connsiteX32" fmla="*/ 4085228 w 6127847"/>
              <a:gd name="connsiteY32" fmla="*/ 1794964 h 3205293"/>
              <a:gd name="connsiteX33" fmla="*/ 4212809 w 6127847"/>
              <a:gd name="connsiteY33" fmla="*/ 1794964 h 3205293"/>
              <a:gd name="connsiteX34" fmla="*/ 4340381 w 6127847"/>
              <a:gd name="connsiteY34" fmla="*/ 1827017 h 3205293"/>
              <a:gd name="connsiteX35" fmla="*/ 4468314 w 6127847"/>
              <a:gd name="connsiteY35" fmla="*/ 1859070 h 3205293"/>
              <a:gd name="connsiteX36" fmla="*/ 4595886 w 6127847"/>
              <a:gd name="connsiteY36" fmla="*/ 1891123 h 3205293"/>
              <a:gd name="connsiteX37" fmla="*/ 4723457 w 6127847"/>
              <a:gd name="connsiteY37" fmla="*/ 1923176 h 3205293"/>
              <a:gd name="connsiteX38" fmla="*/ 4851038 w 6127847"/>
              <a:gd name="connsiteY38" fmla="*/ 1955229 h 3205293"/>
              <a:gd name="connsiteX39" fmla="*/ 4978961 w 6127847"/>
              <a:gd name="connsiteY39" fmla="*/ 2019335 h 3205293"/>
              <a:gd name="connsiteX40" fmla="*/ 5106543 w 6127847"/>
              <a:gd name="connsiteY40" fmla="*/ 2083441 h 3205293"/>
              <a:gd name="connsiteX41" fmla="*/ 5234114 w 6127847"/>
              <a:gd name="connsiteY41" fmla="*/ 2147546 h 3205293"/>
              <a:gd name="connsiteX42" fmla="*/ 5361695 w 6127847"/>
              <a:gd name="connsiteY42" fmla="*/ 2179599 h 3205293"/>
              <a:gd name="connsiteX43" fmla="*/ 5489619 w 6127847"/>
              <a:gd name="connsiteY43" fmla="*/ 2179599 h 3205293"/>
              <a:gd name="connsiteX44" fmla="*/ 5617190 w 6127847"/>
              <a:gd name="connsiteY44" fmla="*/ 2179599 h 3205293"/>
              <a:gd name="connsiteX45" fmla="*/ 5744772 w 6127847"/>
              <a:gd name="connsiteY45" fmla="*/ 2179599 h 3205293"/>
              <a:gd name="connsiteX46" fmla="*/ 5872343 w 6127847"/>
              <a:gd name="connsiteY46" fmla="*/ 2211652 h 3205293"/>
              <a:gd name="connsiteX47" fmla="*/ 6000276 w 6127847"/>
              <a:gd name="connsiteY47" fmla="*/ 2211652 h 3205293"/>
              <a:gd name="connsiteX48" fmla="*/ 6127847 w 6127847"/>
              <a:gd name="connsiteY48" fmla="*/ 2211652 h 3205293"/>
              <a:gd name="connsiteX49" fmla="*/ 6127847 w 6127847"/>
              <a:gd name="connsiteY49" fmla="*/ 3205293 h 3205293"/>
              <a:gd name="connsiteX50" fmla="*/ 6000276 w 6127847"/>
              <a:gd name="connsiteY50" fmla="*/ 3205293 h 3205293"/>
              <a:gd name="connsiteX51" fmla="*/ 5872343 w 6127847"/>
              <a:gd name="connsiteY51" fmla="*/ 3205293 h 3205293"/>
              <a:gd name="connsiteX52" fmla="*/ 5744772 w 6127847"/>
              <a:gd name="connsiteY52" fmla="*/ 3205293 h 3205293"/>
              <a:gd name="connsiteX53" fmla="*/ 5617190 w 6127847"/>
              <a:gd name="connsiteY53" fmla="*/ 3205293 h 3205293"/>
              <a:gd name="connsiteX54" fmla="*/ 5489619 w 6127847"/>
              <a:gd name="connsiteY54" fmla="*/ 3205293 h 3205293"/>
              <a:gd name="connsiteX55" fmla="*/ 5361695 w 6127847"/>
              <a:gd name="connsiteY55" fmla="*/ 3205293 h 3205293"/>
              <a:gd name="connsiteX56" fmla="*/ 5234114 w 6127847"/>
              <a:gd name="connsiteY56" fmla="*/ 3205293 h 3205293"/>
              <a:gd name="connsiteX57" fmla="*/ 5106543 w 6127847"/>
              <a:gd name="connsiteY57" fmla="*/ 3205293 h 3205293"/>
              <a:gd name="connsiteX58" fmla="*/ 4978961 w 6127847"/>
              <a:gd name="connsiteY58" fmla="*/ 3205293 h 3205293"/>
              <a:gd name="connsiteX59" fmla="*/ 4851038 w 6127847"/>
              <a:gd name="connsiteY59" fmla="*/ 3205293 h 3205293"/>
              <a:gd name="connsiteX60" fmla="*/ 4723457 w 6127847"/>
              <a:gd name="connsiteY60" fmla="*/ 3205293 h 3205293"/>
              <a:gd name="connsiteX61" fmla="*/ 4595886 w 6127847"/>
              <a:gd name="connsiteY61" fmla="*/ 3205293 h 3205293"/>
              <a:gd name="connsiteX62" fmla="*/ 4468314 w 6127847"/>
              <a:gd name="connsiteY62" fmla="*/ 3205293 h 3205293"/>
              <a:gd name="connsiteX63" fmla="*/ 4340381 w 6127847"/>
              <a:gd name="connsiteY63" fmla="*/ 3205293 h 3205293"/>
              <a:gd name="connsiteX64" fmla="*/ 4212809 w 6127847"/>
              <a:gd name="connsiteY64" fmla="*/ 3205293 h 3205293"/>
              <a:gd name="connsiteX65" fmla="*/ 4085228 w 6127847"/>
              <a:gd name="connsiteY65" fmla="*/ 3205293 h 3205293"/>
              <a:gd name="connsiteX66" fmla="*/ 3957657 w 6127847"/>
              <a:gd name="connsiteY66" fmla="*/ 3205293 h 3205293"/>
              <a:gd name="connsiteX67" fmla="*/ 3829733 w 6127847"/>
              <a:gd name="connsiteY67" fmla="*/ 3205293 h 3205293"/>
              <a:gd name="connsiteX68" fmla="*/ 3702152 w 6127847"/>
              <a:gd name="connsiteY68" fmla="*/ 3205293 h 3205293"/>
              <a:gd name="connsiteX69" fmla="*/ 3574581 w 6127847"/>
              <a:gd name="connsiteY69" fmla="*/ 3205293 h 3205293"/>
              <a:gd name="connsiteX70" fmla="*/ 3447000 w 6127847"/>
              <a:gd name="connsiteY70" fmla="*/ 3205293 h 3205293"/>
              <a:gd name="connsiteX71" fmla="*/ 3319076 w 6127847"/>
              <a:gd name="connsiteY71" fmla="*/ 3205293 h 3205293"/>
              <a:gd name="connsiteX72" fmla="*/ 3191495 w 6127847"/>
              <a:gd name="connsiteY72" fmla="*/ 3205293 h 3205293"/>
              <a:gd name="connsiteX73" fmla="*/ 3063924 w 6127847"/>
              <a:gd name="connsiteY73" fmla="*/ 3205293 h 3205293"/>
              <a:gd name="connsiteX74" fmla="*/ 2936352 w 6127847"/>
              <a:gd name="connsiteY74" fmla="*/ 3205293 h 3205293"/>
              <a:gd name="connsiteX75" fmla="*/ 2808419 w 6127847"/>
              <a:gd name="connsiteY75" fmla="*/ 3205293 h 3205293"/>
              <a:gd name="connsiteX76" fmla="*/ 2680848 w 6127847"/>
              <a:gd name="connsiteY76" fmla="*/ 3205293 h 3205293"/>
              <a:gd name="connsiteX77" fmla="*/ 6102276 w 6127847"/>
              <a:gd name="connsiteY77" fmla="*/ 15497 h 3205293"/>
              <a:gd name="connsiteX78" fmla="*/ 0 w 6127847"/>
              <a:gd name="connsiteY78" fmla="*/ 0 h 3205293"/>
              <a:gd name="connsiteX0" fmla="*/ 0 w 6127847"/>
              <a:gd name="connsiteY0" fmla="*/ 0 h 3205293"/>
              <a:gd name="connsiteX1" fmla="*/ 127576 w 6127847"/>
              <a:gd name="connsiteY1" fmla="*/ 32053 h 3205293"/>
              <a:gd name="connsiteX2" fmla="*/ 255153 w 6127847"/>
              <a:gd name="connsiteY2" fmla="*/ 64106 h 3205293"/>
              <a:gd name="connsiteX3" fmla="*/ 383078 w 6127847"/>
              <a:gd name="connsiteY3" fmla="*/ 96159 h 3205293"/>
              <a:gd name="connsiteX4" fmla="*/ 510654 w 6127847"/>
              <a:gd name="connsiteY4" fmla="*/ 160265 h 3205293"/>
              <a:gd name="connsiteX5" fmla="*/ 638231 w 6127847"/>
              <a:gd name="connsiteY5" fmla="*/ 192318 h 3205293"/>
              <a:gd name="connsiteX6" fmla="*/ 765806 w 6127847"/>
              <a:gd name="connsiteY6" fmla="*/ 288476 h 3205293"/>
              <a:gd name="connsiteX7" fmla="*/ 893731 w 6127847"/>
              <a:gd name="connsiteY7" fmla="*/ 352582 h 3205293"/>
              <a:gd name="connsiteX8" fmla="*/ 1021305 w 6127847"/>
              <a:gd name="connsiteY8" fmla="*/ 448741 h 3205293"/>
              <a:gd name="connsiteX9" fmla="*/ 1148886 w 6127847"/>
              <a:gd name="connsiteY9" fmla="*/ 544900 h 3205293"/>
              <a:gd name="connsiteX10" fmla="*/ 1276457 w 6127847"/>
              <a:gd name="connsiteY10" fmla="*/ 576953 h 3205293"/>
              <a:gd name="connsiteX11" fmla="*/ 1404390 w 6127847"/>
              <a:gd name="connsiteY11" fmla="*/ 641059 h 3205293"/>
              <a:gd name="connsiteX12" fmla="*/ 1531962 w 6127847"/>
              <a:gd name="connsiteY12" fmla="*/ 737217 h 3205293"/>
              <a:gd name="connsiteX13" fmla="*/ 1659533 w 6127847"/>
              <a:gd name="connsiteY13" fmla="*/ 801323 h 3205293"/>
              <a:gd name="connsiteX14" fmla="*/ 1787114 w 6127847"/>
              <a:gd name="connsiteY14" fmla="*/ 897482 h 3205293"/>
              <a:gd name="connsiteX15" fmla="*/ 1915038 w 6127847"/>
              <a:gd name="connsiteY15" fmla="*/ 961588 h 3205293"/>
              <a:gd name="connsiteX16" fmla="*/ 2042619 w 6127847"/>
              <a:gd name="connsiteY16" fmla="*/ 1025694 h 3205293"/>
              <a:gd name="connsiteX17" fmla="*/ 2170191 w 6127847"/>
              <a:gd name="connsiteY17" fmla="*/ 1089800 h 3205293"/>
              <a:gd name="connsiteX18" fmla="*/ 2297771 w 6127847"/>
              <a:gd name="connsiteY18" fmla="*/ 1121853 h 3205293"/>
              <a:gd name="connsiteX19" fmla="*/ 2425695 w 6127847"/>
              <a:gd name="connsiteY19" fmla="*/ 1153906 h 3205293"/>
              <a:gd name="connsiteX20" fmla="*/ 2553267 w 6127847"/>
              <a:gd name="connsiteY20" fmla="*/ 1185959 h 3205293"/>
              <a:gd name="connsiteX21" fmla="*/ 2680848 w 6127847"/>
              <a:gd name="connsiteY21" fmla="*/ 1218011 h 3205293"/>
              <a:gd name="connsiteX22" fmla="*/ 2808419 w 6127847"/>
              <a:gd name="connsiteY22" fmla="*/ 1282117 h 3205293"/>
              <a:gd name="connsiteX23" fmla="*/ 2936352 w 6127847"/>
              <a:gd name="connsiteY23" fmla="*/ 1346223 h 3205293"/>
              <a:gd name="connsiteX24" fmla="*/ 3063924 w 6127847"/>
              <a:gd name="connsiteY24" fmla="*/ 1410329 h 3205293"/>
              <a:gd name="connsiteX25" fmla="*/ 3191495 w 6127847"/>
              <a:gd name="connsiteY25" fmla="*/ 1474435 h 3205293"/>
              <a:gd name="connsiteX26" fmla="*/ 3319076 w 6127847"/>
              <a:gd name="connsiteY26" fmla="*/ 1506488 h 3205293"/>
              <a:gd name="connsiteX27" fmla="*/ 3447000 w 6127847"/>
              <a:gd name="connsiteY27" fmla="*/ 1538541 h 3205293"/>
              <a:gd name="connsiteX28" fmla="*/ 3574581 w 6127847"/>
              <a:gd name="connsiteY28" fmla="*/ 1602647 h 3205293"/>
              <a:gd name="connsiteX29" fmla="*/ 3702152 w 6127847"/>
              <a:gd name="connsiteY29" fmla="*/ 1634699 h 3205293"/>
              <a:gd name="connsiteX30" fmla="*/ 3829733 w 6127847"/>
              <a:gd name="connsiteY30" fmla="*/ 1698805 h 3205293"/>
              <a:gd name="connsiteX31" fmla="*/ 3957657 w 6127847"/>
              <a:gd name="connsiteY31" fmla="*/ 1730858 h 3205293"/>
              <a:gd name="connsiteX32" fmla="*/ 4085228 w 6127847"/>
              <a:gd name="connsiteY32" fmla="*/ 1794964 h 3205293"/>
              <a:gd name="connsiteX33" fmla="*/ 4212809 w 6127847"/>
              <a:gd name="connsiteY33" fmla="*/ 1794964 h 3205293"/>
              <a:gd name="connsiteX34" fmla="*/ 4340381 w 6127847"/>
              <a:gd name="connsiteY34" fmla="*/ 1827017 h 3205293"/>
              <a:gd name="connsiteX35" fmla="*/ 4468314 w 6127847"/>
              <a:gd name="connsiteY35" fmla="*/ 1859070 h 3205293"/>
              <a:gd name="connsiteX36" fmla="*/ 4595886 w 6127847"/>
              <a:gd name="connsiteY36" fmla="*/ 1891123 h 3205293"/>
              <a:gd name="connsiteX37" fmla="*/ 4723457 w 6127847"/>
              <a:gd name="connsiteY37" fmla="*/ 1923176 h 3205293"/>
              <a:gd name="connsiteX38" fmla="*/ 4851038 w 6127847"/>
              <a:gd name="connsiteY38" fmla="*/ 1955229 h 3205293"/>
              <a:gd name="connsiteX39" fmla="*/ 4978961 w 6127847"/>
              <a:gd name="connsiteY39" fmla="*/ 2019335 h 3205293"/>
              <a:gd name="connsiteX40" fmla="*/ 5106543 w 6127847"/>
              <a:gd name="connsiteY40" fmla="*/ 2083441 h 3205293"/>
              <a:gd name="connsiteX41" fmla="*/ 5234114 w 6127847"/>
              <a:gd name="connsiteY41" fmla="*/ 2147546 h 3205293"/>
              <a:gd name="connsiteX42" fmla="*/ 5361695 w 6127847"/>
              <a:gd name="connsiteY42" fmla="*/ 2179599 h 3205293"/>
              <a:gd name="connsiteX43" fmla="*/ 5489619 w 6127847"/>
              <a:gd name="connsiteY43" fmla="*/ 2179599 h 3205293"/>
              <a:gd name="connsiteX44" fmla="*/ 5617190 w 6127847"/>
              <a:gd name="connsiteY44" fmla="*/ 2179599 h 3205293"/>
              <a:gd name="connsiteX45" fmla="*/ 5744772 w 6127847"/>
              <a:gd name="connsiteY45" fmla="*/ 2179599 h 3205293"/>
              <a:gd name="connsiteX46" fmla="*/ 5872343 w 6127847"/>
              <a:gd name="connsiteY46" fmla="*/ 2211652 h 3205293"/>
              <a:gd name="connsiteX47" fmla="*/ 6000276 w 6127847"/>
              <a:gd name="connsiteY47" fmla="*/ 2211652 h 3205293"/>
              <a:gd name="connsiteX48" fmla="*/ 6127847 w 6127847"/>
              <a:gd name="connsiteY48" fmla="*/ 2211652 h 3205293"/>
              <a:gd name="connsiteX49" fmla="*/ 6127847 w 6127847"/>
              <a:gd name="connsiteY49" fmla="*/ 3205293 h 3205293"/>
              <a:gd name="connsiteX50" fmla="*/ 6000276 w 6127847"/>
              <a:gd name="connsiteY50" fmla="*/ 3205293 h 3205293"/>
              <a:gd name="connsiteX51" fmla="*/ 5872343 w 6127847"/>
              <a:gd name="connsiteY51" fmla="*/ 3205293 h 3205293"/>
              <a:gd name="connsiteX52" fmla="*/ 5744772 w 6127847"/>
              <a:gd name="connsiteY52" fmla="*/ 3205293 h 3205293"/>
              <a:gd name="connsiteX53" fmla="*/ 5617190 w 6127847"/>
              <a:gd name="connsiteY53" fmla="*/ 3205293 h 3205293"/>
              <a:gd name="connsiteX54" fmla="*/ 5489619 w 6127847"/>
              <a:gd name="connsiteY54" fmla="*/ 3205293 h 3205293"/>
              <a:gd name="connsiteX55" fmla="*/ 5361695 w 6127847"/>
              <a:gd name="connsiteY55" fmla="*/ 3205293 h 3205293"/>
              <a:gd name="connsiteX56" fmla="*/ 5234114 w 6127847"/>
              <a:gd name="connsiteY56" fmla="*/ 3205293 h 3205293"/>
              <a:gd name="connsiteX57" fmla="*/ 5106543 w 6127847"/>
              <a:gd name="connsiteY57" fmla="*/ 3205293 h 3205293"/>
              <a:gd name="connsiteX58" fmla="*/ 4978961 w 6127847"/>
              <a:gd name="connsiteY58" fmla="*/ 3205293 h 3205293"/>
              <a:gd name="connsiteX59" fmla="*/ 4851038 w 6127847"/>
              <a:gd name="connsiteY59" fmla="*/ 3205293 h 3205293"/>
              <a:gd name="connsiteX60" fmla="*/ 4723457 w 6127847"/>
              <a:gd name="connsiteY60" fmla="*/ 3205293 h 3205293"/>
              <a:gd name="connsiteX61" fmla="*/ 4595886 w 6127847"/>
              <a:gd name="connsiteY61" fmla="*/ 3205293 h 3205293"/>
              <a:gd name="connsiteX62" fmla="*/ 4468314 w 6127847"/>
              <a:gd name="connsiteY62" fmla="*/ 3205293 h 3205293"/>
              <a:gd name="connsiteX63" fmla="*/ 4340381 w 6127847"/>
              <a:gd name="connsiteY63" fmla="*/ 3205293 h 3205293"/>
              <a:gd name="connsiteX64" fmla="*/ 4212809 w 6127847"/>
              <a:gd name="connsiteY64" fmla="*/ 3205293 h 3205293"/>
              <a:gd name="connsiteX65" fmla="*/ 4085228 w 6127847"/>
              <a:gd name="connsiteY65" fmla="*/ 3205293 h 3205293"/>
              <a:gd name="connsiteX66" fmla="*/ 3957657 w 6127847"/>
              <a:gd name="connsiteY66" fmla="*/ 3205293 h 3205293"/>
              <a:gd name="connsiteX67" fmla="*/ 3829733 w 6127847"/>
              <a:gd name="connsiteY67" fmla="*/ 3205293 h 3205293"/>
              <a:gd name="connsiteX68" fmla="*/ 3702152 w 6127847"/>
              <a:gd name="connsiteY68" fmla="*/ 3205293 h 3205293"/>
              <a:gd name="connsiteX69" fmla="*/ 3574581 w 6127847"/>
              <a:gd name="connsiteY69" fmla="*/ 3205293 h 3205293"/>
              <a:gd name="connsiteX70" fmla="*/ 3447000 w 6127847"/>
              <a:gd name="connsiteY70" fmla="*/ 3205293 h 3205293"/>
              <a:gd name="connsiteX71" fmla="*/ 3319076 w 6127847"/>
              <a:gd name="connsiteY71" fmla="*/ 3205293 h 3205293"/>
              <a:gd name="connsiteX72" fmla="*/ 3191495 w 6127847"/>
              <a:gd name="connsiteY72" fmla="*/ 3205293 h 3205293"/>
              <a:gd name="connsiteX73" fmla="*/ 3063924 w 6127847"/>
              <a:gd name="connsiteY73" fmla="*/ 3205293 h 3205293"/>
              <a:gd name="connsiteX74" fmla="*/ 2936352 w 6127847"/>
              <a:gd name="connsiteY74" fmla="*/ 3205293 h 3205293"/>
              <a:gd name="connsiteX75" fmla="*/ 2808419 w 6127847"/>
              <a:gd name="connsiteY75" fmla="*/ 3205293 h 3205293"/>
              <a:gd name="connsiteX76" fmla="*/ 6102276 w 6127847"/>
              <a:gd name="connsiteY76" fmla="*/ 15497 h 3205293"/>
              <a:gd name="connsiteX77" fmla="*/ 0 w 6127847"/>
              <a:gd name="connsiteY77" fmla="*/ 0 h 3205293"/>
              <a:gd name="connsiteX0" fmla="*/ 0 w 6127847"/>
              <a:gd name="connsiteY0" fmla="*/ 0 h 3205293"/>
              <a:gd name="connsiteX1" fmla="*/ 127576 w 6127847"/>
              <a:gd name="connsiteY1" fmla="*/ 32053 h 3205293"/>
              <a:gd name="connsiteX2" fmla="*/ 255153 w 6127847"/>
              <a:gd name="connsiteY2" fmla="*/ 64106 h 3205293"/>
              <a:gd name="connsiteX3" fmla="*/ 383078 w 6127847"/>
              <a:gd name="connsiteY3" fmla="*/ 96159 h 3205293"/>
              <a:gd name="connsiteX4" fmla="*/ 510654 w 6127847"/>
              <a:gd name="connsiteY4" fmla="*/ 160265 h 3205293"/>
              <a:gd name="connsiteX5" fmla="*/ 638231 w 6127847"/>
              <a:gd name="connsiteY5" fmla="*/ 192318 h 3205293"/>
              <a:gd name="connsiteX6" fmla="*/ 765806 w 6127847"/>
              <a:gd name="connsiteY6" fmla="*/ 288476 h 3205293"/>
              <a:gd name="connsiteX7" fmla="*/ 893731 w 6127847"/>
              <a:gd name="connsiteY7" fmla="*/ 352582 h 3205293"/>
              <a:gd name="connsiteX8" fmla="*/ 1021305 w 6127847"/>
              <a:gd name="connsiteY8" fmla="*/ 448741 h 3205293"/>
              <a:gd name="connsiteX9" fmla="*/ 1148886 w 6127847"/>
              <a:gd name="connsiteY9" fmla="*/ 544900 h 3205293"/>
              <a:gd name="connsiteX10" fmla="*/ 1276457 w 6127847"/>
              <a:gd name="connsiteY10" fmla="*/ 576953 h 3205293"/>
              <a:gd name="connsiteX11" fmla="*/ 1404390 w 6127847"/>
              <a:gd name="connsiteY11" fmla="*/ 641059 h 3205293"/>
              <a:gd name="connsiteX12" fmla="*/ 1531962 w 6127847"/>
              <a:gd name="connsiteY12" fmla="*/ 737217 h 3205293"/>
              <a:gd name="connsiteX13" fmla="*/ 1659533 w 6127847"/>
              <a:gd name="connsiteY13" fmla="*/ 801323 h 3205293"/>
              <a:gd name="connsiteX14" fmla="*/ 1787114 w 6127847"/>
              <a:gd name="connsiteY14" fmla="*/ 897482 h 3205293"/>
              <a:gd name="connsiteX15" fmla="*/ 1915038 w 6127847"/>
              <a:gd name="connsiteY15" fmla="*/ 961588 h 3205293"/>
              <a:gd name="connsiteX16" fmla="*/ 2042619 w 6127847"/>
              <a:gd name="connsiteY16" fmla="*/ 1025694 h 3205293"/>
              <a:gd name="connsiteX17" fmla="*/ 2170191 w 6127847"/>
              <a:gd name="connsiteY17" fmla="*/ 1089800 h 3205293"/>
              <a:gd name="connsiteX18" fmla="*/ 2297771 w 6127847"/>
              <a:gd name="connsiteY18" fmla="*/ 1121853 h 3205293"/>
              <a:gd name="connsiteX19" fmla="*/ 2425695 w 6127847"/>
              <a:gd name="connsiteY19" fmla="*/ 1153906 h 3205293"/>
              <a:gd name="connsiteX20" fmla="*/ 2553267 w 6127847"/>
              <a:gd name="connsiteY20" fmla="*/ 1185959 h 3205293"/>
              <a:gd name="connsiteX21" fmla="*/ 2680848 w 6127847"/>
              <a:gd name="connsiteY21" fmla="*/ 1218011 h 3205293"/>
              <a:gd name="connsiteX22" fmla="*/ 2808419 w 6127847"/>
              <a:gd name="connsiteY22" fmla="*/ 1282117 h 3205293"/>
              <a:gd name="connsiteX23" fmla="*/ 2936352 w 6127847"/>
              <a:gd name="connsiteY23" fmla="*/ 1346223 h 3205293"/>
              <a:gd name="connsiteX24" fmla="*/ 3063924 w 6127847"/>
              <a:gd name="connsiteY24" fmla="*/ 1410329 h 3205293"/>
              <a:gd name="connsiteX25" fmla="*/ 3191495 w 6127847"/>
              <a:gd name="connsiteY25" fmla="*/ 1474435 h 3205293"/>
              <a:gd name="connsiteX26" fmla="*/ 3319076 w 6127847"/>
              <a:gd name="connsiteY26" fmla="*/ 1506488 h 3205293"/>
              <a:gd name="connsiteX27" fmla="*/ 3447000 w 6127847"/>
              <a:gd name="connsiteY27" fmla="*/ 1538541 h 3205293"/>
              <a:gd name="connsiteX28" fmla="*/ 3574581 w 6127847"/>
              <a:gd name="connsiteY28" fmla="*/ 1602647 h 3205293"/>
              <a:gd name="connsiteX29" fmla="*/ 3702152 w 6127847"/>
              <a:gd name="connsiteY29" fmla="*/ 1634699 h 3205293"/>
              <a:gd name="connsiteX30" fmla="*/ 3829733 w 6127847"/>
              <a:gd name="connsiteY30" fmla="*/ 1698805 h 3205293"/>
              <a:gd name="connsiteX31" fmla="*/ 3957657 w 6127847"/>
              <a:gd name="connsiteY31" fmla="*/ 1730858 h 3205293"/>
              <a:gd name="connsiteX32" fmla="*/ 4085228 w 6127847"/>
              <a:gd name="connsiteY32" fmla="*/ 1794964 h 3205293"/>
              <a:gd name="connsiteX33" fmla="*/ 4212809 w 6127847"/>
              <a:gd name="connsiteY33" fmla="*/ 1794964 h 3205293"/>
              <a:gd name="connsiteX34" fmla="*/ 4340381 w 6127847"/>
              <a:gd name="connsiteY34" fmla="*/ 1827017 h 3205293"/>
              <a:gd name="connsiteX35" fmla="*/ 4468314 w 6127847"/>
              <a:gd name="connsiteY35" fmla="*/ 1859070 h 3205293"/>
              <a:gd name="connsiteX36" fmla="*/ 4595886 w 6127847"/>
              <a:gd name="connsiteY36" fmla="*/ 1891123 h 3205293"/>
              <a:gd name="connsiteX37" fmla="*/ 4723457 w 6127847"/>
              <a:gd name="connsiteY37" fmla="*/ 1923176 h 3205293"/>
              <a:gd name="connsiteX38" fmla="*/ 4851038 w 6127847"/>
              <a:gd name="connsiteY38" fmla="*/ 1955229 h 3205293"/>
              <a:gd name="connsiteX39" fmla="*/ 4978961 w 6127847"/>
              <a:gd name="connsiteY39" fmla="*/ 2019335 h 3205293"/>
              <a:gd name="connsiteX40" fmla="*/ 5106543 w 6127847"/>
              <a:gd name="connsiteY40" fmla="*/ 2083441 h 3205293"/>
              <a:gd name="connsiteX41" fmla="*/ 5234114 w 6127847"/>
              <a:gd name="connsiteY41" fmla="*/ 2147546 h 3205293"/>
              <a:gd name="connsiteX42" fmla="*/ 5361695 w 6127847"/>
              <a:gd name="connsiteY42" fmla="*/ 2179599 h 3205293"/>
              <a:gd name="connsiteX43" fmla="*/ 5489619 w 6127847"/>
              <a:gd name="connsiteY43" fmla="*/ 2179599 h 3205293"/>
              <a:gd name="connsiteX44" fmla="*/ 5617190 w 6127847"/>
              <a:gd name="connsiteY44" fmla="*/ 2179599 h 3205293"/>
              <a:gd name="connsiteX45" fmla="*/ 5744772 w 6127847"/>
              <a:gd name="connsiteY45" fmla="*/ 2179599 h 3205293"/>
              <a:gd name="connsiteX46" fmla="*/ 5872343 w 6127847"/>
              <a:gd name="connsiteY46" fmla="*/ 2211652 h 3205293"/>
              <a:gd name="connsiteX47" fmla="*/ 6000276 w 6127847"/>
              <a:gd name="connsiteY47" fmla="*/ 2211652 h 3205293"/>
              <a:gd name="connsiteX48" fmla="*/ 6127847 w 6127847"/>
              <a:gd name="connsiteY48" fmla="*/ 2211652 h 3205293"/>
              <a:gd name="connsiteX49" fmla="*/ 6127847 w 6127847"/>
              <a:gd name="connsiteY49" fmla="*/ 3205293 h 3205293"/>
              <a:gd name="connsiteX50" fmla="*/ 6000276 w 6127847"/>
              <a:gd name="connsiteY50" fmla="*/ 3205293 h 3205293"/>
              <a:gd name="connsiteX51" fmla="*/ 5872343 w 6127847"/>
              <a:gd name="connsiteY51" fmla="*/ 3205293 h 3205293"/>
              <a:gd name="connsiteX52" fmla="*/ 5744772 w 6127847"/>
              <a:gd name="connsiteY52" fmla="*/ 3205293 h 3205293"/>
              <a:gd name="connsiteX53" fmla="*/ 5617190 w 6127847"/>
              <a:gd name="connsiteY53" fmla="*/ 3205293 h 3205293"/>
              <a:gd name="connsiteX54" fmla="*/ 5489619 w 6127847"/>
              <a:gd name="connsiteY54" fmla="*/ 3205293 h 3205293"/>
              <a:gd name="connsiteX55" fmla="*/ 5361695 w 6127847"/>
              <a:gd name="connsiteY55" fmla="*/ 3205293 h 3205293"/>
              <a:gd name="connsiteX56" fmla="*/ 5234114 w 6127847"/>
              <a:gd name="connsiteY56" fmla="*/ 3205293 h 3205293"/>
              <a:gd name="connsiteX57" fmla="*/ 5106543 w 6127847"/>
              <a:gd name="connsiteY57" fmla="*/ 3205293 h 3205293"/>
              <a:gd name="connsiteX58" fmla="*/ 4978961 w 6127847"/>
              <a:gd name="connsiteY58" fmla="*/ 3205293 h 3205293"/>
              <a:gd name="connsiteX59" fmla="*/ 4851038 w 6127847"/>
              <a:gd name="connsiteY59" fmla="*/ 3205293 h 3205293"/>
              <a:gd name="connsiteX60" fmla="*/ 4723457 w 6127847"/>
              <a:gd name="connsiteY60" fmla="*/ 3205293 h 3205293"/>
              <a:gd name="connsiteX61" fmla="*/ 4595886 w 6127847"/>
              <a:gd name="connsiteY61" fmla="*/ 3205293 h 3205293"/>
              <a:gd name="connsiteX62" fmla="*/ 4468314 w 6127847"/>
              <a:gd name="connsiteY62" fmla="*/ 3205293 h 3205293"/>
              <a:gd name="connsiteX63" fmla="*/ 4340381 w 6127847"/>
              <a:gd name="connsiteY63" fmla="*/ 3205293 h 3205293"/>
              <a:gd name="connsiteX64" fmla="*/ 4212809 w 6127847"/>
              <a:gd name="connsiteY64" fmla="*/ 3205293 h 3205293"/>
              <a:gd name="connsiteX65" fmla="*/ 4085228 w 6127847"/>
              <a:gd name="connsiteY65" fmla="*/ 3205293 h 3205293"/>
              <a:gd name="connsiteX66" fmla="*/ 3957657 w 6127847"/>
              <a:gd name="connsiteY66" fmla="*/ 3205293 h 3205293"/>
              <a:gd name="connsiteX67" fmla="*/ 3829733 w 6127847"/>
              <a:gd name="connsiteY67" fmla="*/ 3205293 h 3205293"/>
              <a:gd name="connsiteX68" fmla="*/ 3702152 w 6127847"/>
              <a:gd name="connsiteY68" fmla="*/ 3205293 h 3205293"/>
              <a:gd name="connsiteX69" fmla="*/ 3574581 w 6127847"/>
              <a:gd name="connsiteY69" fmla="*/ 3205293 h 3205293"/>
              <a:gd name="connsiteX70" fmla="*/ 3447000 w 6127847"/>
              <a:gd name="connsiteY70" fmla="*/ 3205293 h 3205293"/>
              <a:gd name="connsiteX71" fmla="*/ 3319076 w 6127847"/>
              <a:gd name="connsiteY71" fmla="*/ 3205293 h 3205293"/>
              <a:gd name="connsiteX72" fmla="*/ 3191495 w 6127847"/>
              <a:gd name="connsiteY72" fmla="*/ 3205293 h 3205293"/>
              <a:gd name="connsiteX73" fmla="*/ 3063924 w 6127847"/>
              <a:gd name="connsiteY73" fmla="*/ 3205293 h 3205293"/>
              <a:gd name="connsiteX74" fmla="*/ 2936352 w 6127847"/>
              <a:gd name="connsiteY74" fmla="*/ 3205293 h 3205293"/>
              <a:gd name="connsiteX75" fmla="*/ 6102276 w 6127847"/>
              <a:gd name="connsiteY75" fmla="*/ 15497 h 3205293"/>
              <a:gd name="connsiteX76" fmla="*/ 0 w 6127847"/>
              <a:gd name="connsiteY76" fmla="*/ 0 h 3205293"/>
              <a:gd name="connsiteX0" fmla="*/ 0 w 6127847"/>
              <a:gd name="connsiteY0" fmla="*/ 0 h 3205293"/>
              <a:gd name="connsiteX1" fmla="*/ 127576 w 6127847"/>
              <a:gd name="connsiteY1" fmla="*/ 32053 h 3205293"/>
              <a:gd name="connsiteX2" fmla="*/ 255153 w 6127847"/>
              <a:gd name="connsiteY2" fmla="*/ 64106 h 3205293"/>
              <a:gd name="connsiteX3" fmla="*/ 383078 w 6127847"/>
              <a:gd name="connsiteY3" fmla="*/ 96159 h 3205293"/>
              <a:gd name="connsiteX4" fmla="*/ 510654 w 6127847"/>
              <a:gd name="connsiteY4" fmla="*/ 160265 h 3205293"/>
              <a:gd name="connsiteX5" fmla="*/ 638231 w 6127847"/>
              <a:gd name="connsiteY5" fmla="*/ 192318 h 3205293"/>
              <a:gd name="connsiteX6" fmla="*/ 765806 w 6127847"/>
              <a:gd name="connsiteY6" fmla="*/ 288476 h 3205293"/>
              <a:gd name="connsiteX7" fmla="*/ 893731 w 6127847"/>
              <a:gd name="connsiteY7" fmla="*/ 352582 h 3205293"/>
              <a:gd name="connsiteX8" fmla="*/ 1021305 w 6127847"/>
              <a:gd name="connsiteY8" fmla="*/ 448741 h 3205293"/>
              <a:gd name="connsiteX9" fmla="*/ 1148886 w 6127847"/>
              <a:gd name="connsiteY9" fmla="*/ 544900 h 3205293"/>
              <a:gd name="connsiteX10" fmla="*/ 1276457 w 6127847"/>
              <a:gd name="connsiteY10" fmla="*/ 576953 h 3205293"/>
              <a:gd name="connsiteX11" fmla="*/ 1404390 w 6127847"/>
              <a:gd name="connsiteY11" fmla="*/ 641059 h 3205293"/>
              <a:gd name="connsiteX12" fmla="*/ 1531962 w 6127847"/>
              <a:gd name="connsiteY12" fmla="*/ 737217 h 3205293"/>
              <a:gd name="connsiteX13" fmla="*/ 1659533 w 6127847"/>
              <a:gd name="connsiteY13" fmla="*/ 801323 h 3205293"/>
              <a:gd name="connsiteX14" fmla="*/ 1787114 w 6127847"/>
              <a:gd name="connsiteY14" fmla="*/ 897482 h 3205293"/>
              <a:gd name="connsiteX15" fmla="*/ 1915038 w 6127847"/>
              <a:gd name="connsiteY15" fmla="*/ 961588 h 3205293"/>
              <a:gd name="connsiteX16" fmla="*/ 2042619 w 6127847"/>
              <a:gd name="connsiteY16" fmla="*/ 1025694 h 3205293"/>
              <a:gd name="connsiteX17" fmla="*/ 2170191 w 6127847"/>
              <a:gd name="connsiteY17" fmla="*/ 1089800 h 3205293"/>
              <a:gd name="connsiteX18" fmla="*/ 2297771 w 6127847"/>
              <a:gd name="connsiteY18" fmla="*/ 1121853 h 3205293"/>
              <a:gd name="connsiteX19" fmla="*/ 2425695 w 6127847"/>
              <a:gd name="connsiteY19" fmla="*/ 1153906 h 3205293"/>
              <a:gd name="connsiteX20" fmla="*/ 2553267 w 6127847"/>
              <a:gd name="connsiteY20" fmla="*/ 1185959 h 3205293"/>
              <a:gd name="connsiteX21" fmla="*/ 2680848 w 6127847"/>
              <a:gd name="connsiteY21" fmla="*/ 1218011 h 3205293"/>
              <a:gd name="connsiteX22" fmla="*/ 2808419 w 6127847"/>
              <a:gd name="connsiteY22" fmla="*/ 1282117 h 3205293"/>
              <a:gd name="connsiteX23" fmla="*/ 2936352 w 6127847"/>
              <a:gd name="connsiteY23" fmla="*/ 1346223 h 3205293"/>
              <a:gd name="connsiteX24" fmla="*/ 3063924 w 6127847"/>
              <a:gd name="connsiteY24" fmla="*/ 1410329 h 3205293"/>
              <a:gd name="connsiteX25" fmla="*/ 3191495 w 6127847"/>
              <a:gd name="connsiteY25" fmla="*/ 1474435 h 3205293"/>
              <a:gd name="connsiteX26" fmla="*/ 3319076 w 6127847"/>
              <a:gd name="connsiteY26" fmla="*/ 1506488 h 3205293"/>
              <a:gd name="connsiteX27" fmla="*/ 3447000 w 6127847"/>
              <a:gd name="connsiteY27" fmla="*/ 1538541 h 3205293"/>
              <a:gd name="connsiteX28" fmla="*/ 3574581 w 6127847"/>
              <a:gd name="connsiteY28" fmla="*/ 1602647 h 3205293"/>
              <a:gd name="connsiteX29" fmla="*/ 3702152 w 6127847"/>
              <a:gd name="connsiteY29" fmla="*/ 1634699 h 3205293"/>
              <a:gd name="connsiteX30" fmla="*/ 3829733 w 6127847"/>
              <a:gd name="connsiteY30" fmla="*/ 1698805 h 3205293"/>
              <a:gd name="connsiteX31" fmla="*/ 3957657 w 6127847"/>
              <a:gd name="connsiteY31" fmla="*/ 1730858 h 3205293"/>
              <a:gd name="connsiteX32" fmla="*/ 4085228 w 6127847"/>
              <a:gd name="connsiteY32" fmla="*/ 1794964 h 3205293"/>
              <a:gd name="connsiteX33" fmla="*/ 4212809 w 6127847"/>
              <a:gd name="connsiteY33" fmla="*/ 1794964 h 3205293"/>
              <a:gd name="connsiteX34" fmla="*/ 4340381 w 6127847"/>
              <a:gd name="connsiteY34" fmla="*/ 1827017 h 3205293"/>
              <a:gd name="connsiteX35" fmla="*/ 4468314 w 6127847"/>
              <a:gd name="connsiteY35" fmla="*/ 1859070 h 3205293"/>
              <a:gd name="connsiteX36" fmla="*/ 4595886 w 6127847"/>
              <a:gd name="connsiteY36" fmla="*/ 1891123 h 3205293"/>
              <a:gd name="connsiteX37" fmla="*/ 4723457 w 6127847"/>
              <a:gd name="connsiteY37" fmla="*/ 1923176 h 3205293"/>
              <a:gd name="connsiteX38" fmla="*/ 4851038 w 6127847"/>
              <a:gd name="connsiteY38" fmla="*/ 1955229 h 3205293"/>
              <a:gd name="connsiteX39" fmla="*/ 4978961 w 6127847"/>
              <a:gd name="connsiteY39" fmla="*/ 2019335 h 3205293"/>
              <a:gd name="connsiteX40" fmla="*/ 5106543 w 6127847"/>
              <a:gd name="connsiteY40" fmla="*/ 2083441 h 3205293"/>
              <a:gd name="connsiteX41" fmla="*/ 5234114 w 6127847"/>
              <a:gd name="connsiteY41" fmla="*/ 2147546 h 3205293"/>
              <a:gd name="connsiteX42" fmla="*/ 5361695 w 6127847"/>
              <a:gd name="connsiteY42" fmla="*/ 2179599 h 3205293"/>
              <a:gd name="connsiteX43" fmla="*/ 5489619 w 6127847"/>
              <a:gd name="connsiteY43" fmla="*/ 2179599 h 3205293"/>
              <a:gd name="connsiteX44" fmla="*/ 5617190 w 6127847"/>
              <a:gd name="connsiteY44" fmla="*/ 2179599 h 3205293"/>
              <a:gd name="connsiteX45" fmla="*/ 5744772 w 6127847"/>
              <a:gd name="connsiteY45" fmla="*/ 2179599 h 3205293"/>
              <a:gd name="connsiteX46" fmla="*/ 5872343 w 6127847"/>
              <a:gd name="connsiteY46" fmla="*/ 2211652 h 3205293"/>
              <a:gd name="connsiteX47" fmla="*/ 6000276 w 6127847"/>
              <a:gd name="connsiteY47" fmla="*/ 2211652 h 3205293"/>
              <a:gd name="connsiteX48" fmla="*/ 6127847 w 6127847"/>
              <a:gd name="connsiteY48" fmla="*/ 2211652 h 3205293"/>
              <a:gd name="connsiteX49" fmla="*/ 6127847 w 6127847"/>
              <a:gd name="connsiteY49" fmla="*/ 3205293 h 3205293"/>
              <a:gd name="connsiteX50" fmla="*/ 6000276 w 6127847"/>
              <a:gd name="connsiteY50" fmla="*/ 3205293 h 3205293"/>
              <a:gd name="connsiteX51" fmla="*/ 5872343 w 6127847"/>
              <a:gd name="connsiteY51" fmla="*/ 3205293 h 3205293"/>
              <a:gd name="connsiteX52" fmla="*/ 5744772 w 6127847"/>
              <a:gd name="connsiteY52" fmla="*/ 3205293 h 3205293"/>
              <a:gd name="connsiteX53" fmla="*/ 5617190 w 6127847"/>
              <a:gd name="connsiteY53" fmla="*/ 3205293 h 3205293"/>
              <a:gd name="connsiteX54" fmla="*/ 5489619 w 6127847"/>
              <a:gd name="connsiteY54" fmla="*/ 3205293 h 3205293"/>
              <a:gd name="connsiteX55" fmla="*/ 5361695 w 6127847"/>
              <a:gd name="connsiteY55" fmla="*/ 3205293 h 3205293"/>
              <a:gd name="connsiteX56" fmla="*/ 5234114 w 6127847"/>
              <a:gd name="connsiteY56" fmla="*/ 3205293 h 3205293"/>
              <a:gd name="connsiteX57" fmla="*/ 5106543 w 6127847"/>
              <a:gd name="connsiteY57" fmla="*/ 3205293 h 3205293"/>
              <a:gd name="connsiteX58" fmla="*/ 4978961 w 6127847"/>
              <a:gd name="connsiteY58" fmla="*/ 3205293 h 3205293"/>
              <a:gd name="connsiteX59" fmla="*/ 4851038 w 6127847"/>
              <a:gd name="connsiteY59" fmla="*/ 3205293 h 3205293"/>
              <a:gd name="connsiteX60" fmla="*/ 4723457 w 6127847"/>
              <a:gd name="connsiteY60" fmla="*/ 3205293 h 3205293"/>
              <a:gd name="connsiteX61" fmla="*/ 4595886 w 6127847"/>
              <a:gd name="connsiteY61" fmla="*/ 3205293 h 3205293"/>
              <a:gd name="connsiteX62" fmla="*/ 4468314 w 6127847"/>
              <a:gd name="connsiteY62" fmla="*/ 3205293 h 3205293"/>
              <a:gd name="connsiteX63" fmla="*/ 4340381 w 6127847"/>
              <a:gd name="connsiteY63" fmla="*/ 3205293 h 3205293"/>
              <a:gd name="connsiteX64" fmla="*/ 4212809 w 6127847"/>
              <a:gd name="connsiteY64" fmla="*/ 3205293 h 3205293"/>
              <a:gd name="connsiteX65" fmla="*/ 4085228 w 6127847"/>
              <a:gd name="connsiteY65" fmla="*/ 3205293 h 3205293"/>
              <a:gd name="connsiteX66" fmla="*/ 3957657 w 6127847"/>
              <a:gd name="connsiteY66" fmla="*/ 3205293 h 3205293"/>
              <a:gd name="connsiteX67" fmla="*/ 3829733 w 6127847"/>
              <a:gd name="connsiteY67" fmla="*/ 3205293 h 3205293"/>
              <a:gd name="connsiteX68" fmla="*/ 3702152 w 6127847"/>
              <a:gd name="connsiteY68" fmla="*/ 3205293 h 3205293"/>
              <a:gd name="connsiteX69" fmla="*/ 3574581 w 6127847"/>
              <a:gd name="connsiteY69" fmla="*/ 3205293 h 3205293"/>
              <a:gd name="connsiteX70" fmla="*/ 3447000 w 6127847"/>
              <a:gd name="connsiteY70" fmla="*/ 3205293 h 3205293"/>
              <a:gd name="connsiteX71" fmla="*/ 3319076 w 6127847"/>
              <a:gd name="connsiteY71" fmla="*/ 3205293 h 3205293"/>
              <a:gd name="connsiteX72" fmla="*/ 3191495 w 6127847"/>
              <a:gd name="connsiteY72" fmla="*/ 3205293 h 3205293"/>
              <a:gd name="connsiteX73" fmla="*/ 3063924 w 6127847"/>
              <a:gd name="connsiteY73" fmla="*/ 3205293 h 3205293"/>
              <a:gd name="connsiteX74" fmla="*/ 6102276 w 6127847"/>
              <a:gd name="connsiteY74" fmla="*/ 15497 h 3205293"/>
              <a:gd name="connsiteX75" fmla="*/ 0 w 6127847"/>
              <a:gd name="connsiteY75" fmla="*/ 0 h 3205293"/>
              <a:gd name="connsiteX0" fmla="*/ 0 w 6127847"/>
              <a:gd name="connsiteY0" fmla="*/ 0 h 3205293"/>
              <a:gd name="connsiteX1" fmla="*/ 127576 w 6127847"/>
              <a:gd name="connsiteY1" fmla="*/ 32053 h 3205293"/>
              <a:gd name="connsiteX2" fmla="*/ 255153 w 6127847"/>
              <a:gd name="connsiteY2" fmla="*/ 64106 h 3205293"/>
              <a:gd name="connsiteX3" fmla="*/ 383078 w 6127847"/>
              <a:gd name="connsiteY3" fmla="*/ 96159 h 3205293"/>
              <a:gd name="connsiteX4" fmla="*/ 510654 w 6127847"/>
              <a:gd name="connsiteY4" fmla="*/ 160265 h 3205293"/>
              <a:gd name="connsiteX5" fmla="*/ 638231 w 6127847"/>
              <a:gd name="connsiteY5" fmla="*/ 192318 h 3205293"/>
              <a:gd name="connsiteX6" fmla="*/ 765806 w 6127847"/>
              <a:gd name="connsiteY6" fmla="*/ 288476 h 3205293"/>
              <a:gd name="connsiteX7" fmla="*/ 893731 w 6127847"/>
              <a:gd name="connsiteY7" fmla="*/ 352582 h 3205293"/>
              <a:gd name="connsiteX8" fmla="*/ 1021305 w 6127847"/>
              <a:gd name="connsiteY8" fmla="*/ 448741 h 3205293"/>
              <a:gd name="connsiteX9" fmla="*/ 1148886 w 6127847"/>
              <a:gd name="connsiteY9" fmla="*/ 544900 h 3205293"/>
              <a:gd name="connsiteX10" fmla="*/ 1276457 w 6127847"/>
              <a:gd name="connsiteY10" fmla="*/ 576953 h 3205293"/>
              <a:gd name="connsiteX11" fmla="*/ 1404390 w 6127847"/>
              <a:gd name="connsiteY11" fmla="*/ 641059 h 3205293"/>
              <a:gd name="connsiteX12" fmla="*/ 1531962 w 6127847"/>
              <a:gd name="connsiteY12" fmla="*/ 737217 h 3205293"/>
              <a:gd name="connsiteX13" fmla="*/ 1659533 w 6127847"/>
              <a:gd name="connsiteY13" fmla="*/ 801323 h 3205293"/>
              <a:gd name="connsiteX14" fmla="*/ 1787114 w 6127847"/>
              <a:gd name="connsiteY14" fmla="*/ 897482 h 3205293"/>
              <a:gd name="connsiteX15" fmla="*/ 1915038 w 6127847"/>
              <a:gd name="connsiteY15" fmla="*/ 961588 h 3205293"/>
              <a:gd name="connsiteX16" fmla="*/ 2042619 w 6127847"/>
              <a:gd name="connsiteY16" fmla="*/ 1025694 h 3205293"/>
              <a:gd name="connsiteX17" fmla="*/ 2170191 w 6127847"/>
              <a:gd name="connsiteY17" fmla="*/ 1089800 h 3205293"/>
              <a:gd name="connsiteX18" fmla="*/ 2297771 w 6127847"/>
              <a:gd name="connsiteY18" fmla="*/ 1121853 h 3205293"/>
              <a:gd name="connsiteX19" fmla="*/ 2425695 w 6127847"/>
              <a:gd name="connsiteY19" fmla="*/ 1153906 h 3205293"/>
              <a:gd name="connsiteX20" fmla="*/ 2553267 w 6127847"/>
              <a:gd name="connsiteY20" fmla="*/ 1185959 h 3205293"/>
              <a:gd name="connsiteX21" fmla="*/ 2680848 w 6127847"/>
              <a:gd name="connsiteY21" fmla="*/ 1218011 h 3205293"/>
              <a:gd name="connsiteX22" fmla="*/ 2808419 w 6127847"/>
              <a:gd name="connsiteY22" fmla="*/ 1282117 h 3205293"/>
              <a:gd name="connsiteX23" fmla="*/ 2936352 w 6127847"/>
              <a:gd name="connsiteY23" fmla="*/ 1346223 h 3205293"/>
              <a:gd name="connsiteX24" fmla="*/ 3063924 w 6127847"/>
              <a:gd name="connsiteY24" fmla="*/ 1410329 h 3205293"/>
              <a:gd name="connsiteX25" fmla="*/ 3191495 w 6127847"/>
              <a:gd name="connsiteY25" fmla="*/ 1474435 h 3205293"/>
              <a:gd name="connsiteX26" fmla="*/ 3319076 w 6127847"/>
              <a:gd name="connsiteY26" fmla="*/ 1506488 h 3205293"/>
              <a:gd name="connsiteX27" fmla="*/ 3447000 w 6127847"/>
              <a:gd name="connsiteY27" fmla="*/ 1538541 h 3205293"/>
              <a:gd name="connsiteX28" fmla="*/ 3574581 w 6127847"/>
              <a:gd name="connsiteY28" fmla="*/ 1602647 h 3205293"/>
              <a:gd name="connsiteX29" fmla="*/ 3702152 w 6127847"/>
              <a:gd name="connsiteY29" fmla="*/ 1634699 h 3205293"/>
              <a:gd name="connsiteX30" fmla="*/ 3829733 w 6127847"/>
              <a:gd name="connsiteY30" fmla="*/ 1698805 h 3205293"/>
              <a:gd name="connsiteX31" fmla="*/ 3957657 w 6127847"/>
              <a:gd name="connsiteY31" fmla="*/ 1730858 h 3205293"/>
              <a:gd name="connsiteX32" fmla="*/ 4085228 w 6127847"/>
              <a:gd name="connsiteY32" fmla="*/ 1794964 h 3205293"/>
              <a:gd name="connsiteX33" fmla="*/ 4212809 w 6127847"/>
              <a:gd name="connsiteY33" fmla="*/ 1794964 h 3205293"/>
              <a:gd name="connsiteX34" fmla="*/ 4340381 w 6127847"/>
              <a:gd name="connsiteY34" fmla="*/ 1827017 h 3205293"/>
              <a:gd name="connsiteX35" fmla="*/ 4468314 w 6127847"/>
              <a:gd name="connsiteY35" fmla="*/ 1859070 h 3205293"/>
              <a:gd name="connsiteX36" fmla="*/ 4595886 w 6127847"/>
              <a:gd name="connsiteY36" fmla="*/ 1891123 h 3205293"/>
              <a:gd name="connsiteX37" fmla="*/ 4723457 w 6127847"/>
              <a:gd name="connsiteY37" fmla="*/ 1923176 h 3205293"/>
              <a:gd name="connsiteX38" fmla="*/ 4851038 w 6127847"/>
              <a:gd name="connsiteY38" fmla="*/ 1955229 h 3205293"/>
              <a:gd name="connsiteX39" fmla="*/ 4978961 w 6127847"/>
              <a:gd name="connsiteY39" fmla="*/ 2019335 h 3205293"/>
              <a:gd name="connsiteX40" fmla="*/ 5106543 w 6127847"/>
              <a:gd name="connsiteY40" fmla="*/ 2083441 h 3205293"/>
              <a:gd name="connsiteX41" fmla="*/ 5234114 w 6127847"/>
              <a:gd name="connsiteY41" fmla="*/ 2147546 h 3205293"/>
              <a:gd name="connsiteX42" fmla="*/ 5361695 w 6127847"/>
              <a:gd name="connsiteY42" fmla="*/ 2179599 h 3205293"/>
              <a:gd name="connsiteX43" fmla="*/ 5489619 w 6127847"/>
              <a:gd name="connsiteY43" fmla="*/ 2179599 h 3205293"/>
              <a:gd name="connsiteX44" fmla="*/ 5617190 w 6127847"/>
              <a:gd name="connsiteY44" fmla="*/ 2179599 h 3205293"/>
              <a:gd name="connsiteX45" fmla="*/ 5744772 w 6127847"/>
              <a:gd name="connsiteY45" fmla="*/ 2179599 h 3205293"/>
              <a:gd name="connsiteX46" fmla="*/ 5872343 w 6127847"/>
              <a:gd name="connsiteY46" fmla="*/ 2211652 h 3205293"/>
              <a:gd name="connsiteX47" fmla="*/ 6000276 w 6127847"/>
              <a:gd name="connsiteY47" fmla="*/ 2211652 h 3205293"/>
              <a:gd name="connsiteX48" fmla="*/ 6127847 w 6127847"/>
              <a:gd name="connsiteY48" fmla="*/ 2211652 h 3205293"/>
              <a:gd name="connsiteX49" fmla="*/ 6127847 w 6127847"/>
              <a:gd name="connsiteY49" fmla="*/ 3205293 h 3205293"/>
              <a:gd name="connsiteX50" fmla="*/ 6000276 w 6127847"/>
              <a:gd name="connsiteY50" fmla="*/ 3205293 h 3205293"/>
              <a:gd name="connsiteX51" fmla="*/ 5872343 w 6127847"/>
              <a:gd name="connsiteY51" fmla="*/ 3205293 h 3205293"/>
              <a:gd name="connsiteX52" fmla="*/ 5744772 w 6127847"/>
              <a:gd name="connsiteY52" fmla="*/ 3205293 h 3205293"/>
              <a:gd name="connsiteX53" fmla="*/ 5617190 w 6127847"/>
              <a:gd name="connsiteY53" fmla="*/ 3205293 h 3205293"/>
              <a:gd name="connsiteX54" fmla="*/ 5489619 w 6127847"/>
              <a:gd name="connsiteY54" fmla="*/ 3205293 h 3205293"/>
              <a:gd name="connsiteX55" fmla="*/ 5361695 w 6127847"/>
              <a:gd name="connsiteY55" fmla="*/ 3205293 h 3205293"/>
              <a:gd name="connsiteX56" fmla="*/ 5234114 w 6127847"/>
              <a:gd name="connsiteY56" fmla="*/ 3205293 h 3205293"/>
              <a:gd name="connsiteX57" fmla="*/ 5106543 w 6127847"/>
              <a:gd name="connsiteY57" fmla="*/ 3205293 h 3205293"/>
              <a:gd name="connsiteX58" fmla="*/ 4978961 w 6127847"/>
              <a:gd name="connsiteY58" fmla="*/ 3205293 h 3205293"/>
              <a:gd name="connsiteX59" fmla="*/ 4851038 w 6127847"/>
              <a:gd name="connsiteY59" fmla="*/ 3205293 h 3205293"/>
              <a:gd name="connsiteX60" fmla="*/ 4723457 w 6127847"/>
              <a:gd name="connsiteY60" fmla="*/ 3205293 h 3205293"/>
              <a:gd name="connsiteX61" fmla="*/ 4595886 w 6127847"/>
              <a:gd name="connsiteY61" fmla="*/ 3205293 h 3205293"/>
              <a:gd name="connsiteX62" fmla="*/ 4468314 w 6127847"/>
              <a:gd name="connsiteY62" fmla="*/ 3205293 h 3205293"/>
              <a:gd name="connsiteX63" fmla="*/ 4340381 w 6127847"/>
              <a:gd name="connsiteY63" fmla="*/ 3205293 h 3205293"/>
              <a:gd name="connsiteX64" fmla="*/ 4212809 w 6127847"/>
              <a:gd name="connsiteY64" fmla="*/ 3205293 h 3205293"/>
              <a:gd name="connsiteX65" fmla="*/ 4085228 w 6127847"/>
              <a:gd name="connsiteY65" fmla="*/ 3205293 h 3205293"/>
              <a:gd name="connsiteX66" fmla="*/ 3957657 w 6127847"/>
              <a:gd name="connsiteY66" fmla="*/ 3205293 h 3205293"/>
              <a:gd name="connsiteX67" fmla="*/ 3829733 w 6127847"/>
              <a:gd name="connsiteY67" fmla="*/ 3205293 h 3205293"/>
              <a:gd name="connsiteX68" fmla="*/ 3702152 w 6127847"/>
              <a:gd name="connsiteY68" fmla="*/ 3205293 h 3205293"/>
              <a:gd name="connsiteX69" fmla="*/ 3574581 w 6127847"/>
              <a:gd name="connsiteY69" fmla="*/ 3205293 h 3205293"/>
              <a:gd name="connsiteX70" fmla="*/ 3447000 w 6127847"/>
              <a:gd name="connsiteY70" fmla="*/ 3205293 h 3205293"/>
              <a:gd name="connsiteX71" fmla="*/ 3319076 w 6127847"/>
              <a:gd name="connsiteY71" fmla="*/ 3205293 h 3205293"/>
              <a:gd name="connsiteX72" fmla="*/ 3191495 w 6127847"/>
              <a:gd name="connsiteY72" fmla="*/ 3205293 h 3205293"/>
              <a:gd name="connsiteX73" fmla="*/ 6102276 w 6127847"/>
              <a:gd name="connsiteY73" fmla="*/ 15497 h 3205293"/>
              <a:gd name="connsiteX74" fmla="*/ 0 w 6127847"/>
              <a:gd name="connsiteY74" fmla="*/ 0 h 3205293"/>
              <a:gd name="connsiteX0" fmla="*/ 0 w 6127847"/>
              <a:gd name="connsiteY0" fmla="*/ 0 h 3205293"/>
              <a:gd name="connsiteX1" fmla="*/ 127576 w 6127847"/>
              <a:gd name="connsiteY1" fmla="*/ 32053 h 3205293"/>
              <a:gd name="connsiteX2" fmla="*/ 255153 w 6127847"/>
              <a:gd name="connsiteY2" fmla="*/ 64106 h 3205293"/>
              <a:gd name="connsiteX3" fmla="*/ 383078 w 6127847"/>
              <a:gd name="connsiteY3" fmla="*/ 96159 h 3205293"/>
              <a:gd name="connsiteX4" fmla="*/ 510654 w 6127847"/>
              <a:gd name="connsiteY4" fmla="*/ 160265 h 3205293"/>
              <a:gd name="connsiteX5" fmla="*/ 638231 w 6127847"/>
              <a:gd name="connsiteY5" fmla="*/ 192318 h 3205293"/>
              <a:gd name="connsiteX6" fmla="*/ 765806 w 6127847"/>
              <a:gd name="connsiteY6" fmla="*/ 288476 h 3205293"/>
              <a:gd name="connsiteX7" fmla="*/ 893731 w 6127847"/>
              <a:gd name="connsiteY7" fmla="*/ 352582 h 3205293"/>
              <a:gd name="connsiteX8" fmla="*/ 1021305 w 6127847"/>
              <a:gd name="connsiteY8" fmla="*/ 448741 h 3205293"/>
              <a:gd name="connsiteX9" fmla="*/ 1148886 w 6127847"/>
              <a:gd name="connsiteY9" fmla="*/ 544900 h 3205293"/>
              <a:gd name="connsiteX10" fmla="*/ 1276457 w 6127847"/>
              <a:gd name="connsiteY10" fmla="*/ 576953 h 3205293"/>
              <a:gd name="connsiteX11" fmla="*/ 1404390 w 6127847"/>
              <a:gd name="connsiteY11" fmla="*/ 641059 h 3205293"/>
              <a:gd name="connsiteX12" fmla="*/ 1531962 w 6127847"/>
              <a:gd name="connsiteY12" fmla="*/ 737217 h 3205293"/>
              <a:gd name="connsiteX13" fmla="*/ 1659533 w 6127847"/>
              <a:gd name="connsiteY13" fmla="*/ 801323 h 3205293"/>
              <a:gd name="connsiteX14" fmla="*/ 1787114 w 6127847"/>
              <a:gd name="connsiteY14" fmla="*/ 897482 h 3205293"/>
              <a:gd name="connsiteX15" fmla="*/ 1915038 w 6127847"/>
              <a:gd name="connsiteY15" fmla="*/ 961588 h 3205293"/>
              <a:gd name="connsiteX16" fmla="*/ 2042619 w 6127847"/>
              <a:gd name="connsiteY16" fmla="*/ 1025694 h 3205293"/>
              <a:gd name="connsiteX17" fmla="*/ 2170191 w 6127847"/>
              <a:gd name="connsiteY17" fmla="*/ 1089800 h 3205293"/>
              <a:gd name="connsiteX18" fmla="*/ 2297771 w 6127847"/>
              <a:gd name="connsiteY18" fmla="*/ 1121853 h 3205293"/>
              <a:gd name="connsiteX19" fmla="*/ 2425695 w 6127847"/>
              <a:gd name="connsiteY19" fmla="*/ 1153906 h 3205293"/>
              <a:gd name="connsiteX20" fmla="*/ 2553267 w 6127847"/>
              <a:gd name="connsiteY20" fmla="*/ 1185959 h 3205293"/>
              <a:gd name="connsiteX21" fmla="*/ 2680848 w 6127847"/>
              <a:gd name="connsiteY21" fmla="*/ 1218011 h 3205293"/>
              <a:gd name="connsiteX22" fmla="*/ 2808419 w 6127847"/>
              <a:gd name="connsiteY22" fmla="*/ 1282117 h 3205293"/>
              <a:gd name="connsiteX23" fmla="*/ 2936352 w 6127847"/>
              <a:gd name="connsiteY23" fmla="*/ 1346223 h 3205293"/>
              <a:gd name="connsiteX24" fmla="*/ 3063924 w 6127847"/>
              <a:gd name="connsiteY24" fmla="*/ 1410329 h 3205293"/>
              <a:gd name="connsiteX25" fmla="*/ 3191495 w 6127847"/>
              <a:gd name="connsiteY25" fmla="*/ 1474435 h 3205293"/>
              <a:gd name="connsiteX26" fmla="*/ 3319076 w 6127847"/>
              <a:gd name="connsiteY26" fmla="*/ 1506488 h 3205293"/>
              <a:gd name="connsiteX27" fmla="*/ 3447000 w 6127847"/>
              <a:gd name="connsiteY27" fmla="*/ 1538541 h 3205293"/>
              <a:gd name="connsiteX28" fmla="*/ 3574581 w 6127847"/>
              <a:gd name="connsiteY28" fmla="*/ 1602647 h 3205293"/>
              <a:gd name="connsiteX29" fmla="*/ 3702152 w 6127847"/>
              <a:gd name="connsiteY29" fmla="*/ 1634699 h 3205293"/>
              <a:gd name="connsiteX30" fmla="*/ 3829733 w 6127847"/>
              <a:gd name="connsiteY30" fmla="*/ 1698805 h 3205293"/>
              <a:gd name="connsiteX31" fmla="*/ 3957657 w 6127847"/>
              <a:gd name="connsiteY31" fmla="*/ 1730858 h 3205293"/>
              <a:gd name="connsiteX32" fmla="*/ 4085228 w 6127847"/>
              <a:gd name="connsiteY32" fmla="*/ 1794964 h 3205293"/>
              <a:gd name="connsiteX33" fmla="*/ 4212809 w 6127847"/>
              <a:gd name="connsiteY33" fmla="*/ 1794964 h 3205293"/>
              <a:gd name="connsiteX34" fmla="*/ 4340381 w 6127847"/>
              <a:gd name="connsiteY34" fmla="*/ 1827017 h 3205293"/>
              <a:gd name="connsiteX35" fmla="*/ 4468314 w 6127847"/>
              <a:gd name="connsiteY35" fmla="*/ 1859070 h 3205293"/>
              <a:gd name="connsiteX36" fmla="*/ 4595886 w 6127847"/>
              <a:gd name="connsiteY36" fmla="*/ 1891123 h 3205293"/>
              <a:gd name="connsiteX37" fmla="*/ 4723457 w 6127847"/>
              <a:gd name="connsiteY37" fmla="*/ 1923176 h 3205293"/>
              <a:gd name="connsiteX38" fmla="*/ 4851038 w 6127847"/>
              <a:gd name="connsiteY38" fmla="*/ 1955229 h 3205293"/>
              <a:gd name="connsiteX39" fmla="*/ 4978961 w 6127847"/>
              <a:gd name="connsiteY39" fmla="*/ 2019335 h 3205293"/>
              <a:gd name="connsiteX40" fmla="*/ 5106543 w 6127847"/>
              <a:gd name="connsiteY40" fmla="*/ 2083441 h 3205293"/>
              <a:gd name="connsiteX41" fmla="*/ 5234114 w 6127847"/>
              <a:gd name="connsiteY41" fmla="*/ 2147546 h 3205293"/>
              <a:gd name="connsiteX42" fmla="*/ 5361695 w 6127847"/>
              <a:gd name="connsiteY42" fmla="*/ 2179599 h 3205293"/>
              <a:gd name="connsiteX43" fmla="*/ 5489619 w 6127847"/>
              <a:gd name="connsiteY43" fmla="*/ 2179599 h 3205293"/>
              <a:gd name="connsiteX44" fmla="*/ 5617190 w 6127847"/>
              <a:gd name="connsiteY44" fmla="*/ 2179599 h 3205293"/>
              <a:gd name="connsiteX45" fmla="*/ 5744772 w 6127847"/>
              <a:gd name="connsiteY45" fmla="*/ 2179599 h 3205293"/>
              <a:gd name="connsiteX46" fmla="*/ 5872343 w 6127847"/>
              <a:gd name="connsiteY46" fmla="*/ 2211652 h 3205293"/>
              <a:gd name="connsiteX47" fmla="*/ 6000276 w 6127847"/>
              <a:gd name="connsiteY47" fmla="*/ 2211652 h 3205293"/>
              <a:gd name="connsiteX48" fmla="*/ 6127847 w 6127847"/>
              <a:gd name="connsiteY48" fmla="*/ 2211652 h 3205293"/>
              <a:gd name="connsiteX49" fmla="*/ 6127847 w 6127847"/>
              <a:gd name="connsiteY49" fmla="*/ 3205293 h 3205293"/>
              <a:gd name="connsiteX50" fmla="*/ 6000276 w 6127847"/>
              <a:gd name="connsiteY50" fmla="*/ 3205293 h 3205293"/>
              <a:gd name="connsiteX51" fmla="*/ 5872343 w 6127847"/>
              <a:gd name="connsiteY51" fmla="*/ 3205293 h 3205293"/>
              <a:gd name="connsiteX52" fmla="*/ 5744772 w 6127847"/>
              <a:gd name="connsiteY52" fmla="*/ 3205293 h 3205293"/>
              <a:gd name="connsiteX53" fmla="*/ 5617190 w 6127847"/>
              <a:gd name="connsiteY53" fmla="*/ 3205293 h 3205293"/>
              <a:gd name="connsiteX54" fmla="*/ 5489619 w 6127847"/>
              <a:gd name="connsiteY54" fmla="*/ 3205293 h 3205293"/>
              <a:gd name="connsiteX55" fmla="*/ 5361695 w 6127847"/>
              <a:gd name="connsiteY55" fmla="*/ 3205293 h 3205293"/>
              <a:gd name="connsiteX56" fmla="*/ 5234114 w 6127847"/>
              <a:gd name="connsiteY56" fmla="*/ 3205293 h 3205293"/>
              <a:gd name="connsiteX57" fmla="*/ 5106543 w 6127847"/>
              <a:gd name="connsiteY57" fmla="*/ 3205293 h 3205293"/>
              <a:gd name="connsiteX58" fmla="*/ 4978961 w 6127847"/>
              <a:gd name="connsiteY58" fmla="*/ 3205293 h 3205293"/>
              <a:gd name="connsiteX59" fmla="*/ 4851038 w 6127847"/>
              <a:gd name="connsiteY59" fmla="*/ 3205293 h 3205293"/>
              <a:gd name="connsiteX60" fmla="*/ 4723457 w 6127847"/>
              <a:gd name="connsiteY60" fmla="*/ 3205293 h 3205293"/>
              <a:gd name="connsiteX61" fmla="*/ 4595886 w 6127847"/>
              <a:gd name="connsiteY61" fmla="*/ 3205293 h 3205293"/>
              <a:gd name="connsiteX62" fmla="*/ 4468314 w 6127847"/>
              <a:gd name="connsiteY62" fmla="*/ 3205293 h 3205293"/>
              <a:gd name="connsiteX63" fmla="*/ 4340381 w 6127847"/>
              <a:gd name="connsiteY63" fmla="*/ 3205293 h 3205293"/>
              <a:gd name="connsiteX64" fmla="*/ 4212809 w 6127847"/>
              <a:gd name="connsiteY64" fmla="*/ 3205293 h 3205293"/>
              <a:gd name="connsiteX65" fmla="*/ 4085228 w 6127847"/>
              <a:gd name="connsiteY65" fmla="*/ 3205293 h 3205293"/>
              <a:gd name="connsiteX66" fmla="*/ 3957657 w 6127847"/>
              <a:gd name="connsiteY66" fmla="*/ 3205293 h 3205293"/>
              <a:gd name="connsiteX67" fmla="*/ 3829733 w 6127847"/>
              <a:gd name="connsiteY67" fmla="*/ 3205293 h 3205293"/>
              <a:gd name="connsiteX68" fmla="*/ 3702152 w 6127847"/>
              <a:gd name="connsiteY68" fmla="*/ 3205293 h 3205293"/>
              <a:gd name="connsiteX69" fmla="*/ 3574581 w 6127847"/>
              <a:gd name="connsiteY69" fmla="*/ 3205293 h 3205293"/>
              <a:gd name="connsiteX70" fmla="*/ 3447000 w 6127847"/>
              <a:gd name="connsiteY70" fmla="*/ 3205293 h 3205293"/>
              <a:gd name="connsiteX71" fmla="*/ 3319076 w 6127847"/>
              <a:gd name="connsiteY71" fmla="*/ 3205293 h 3205293"/>
              <a:gd name="connsiteX72" fmla="*/ 6102276 w 6127847"/>
              <a:gd name="connsiteY72" fmla="*/ 15497 h 3205293"/>
              <a:gd name="connsiteX73" fmla="*/ 0 w 6127847"/>
              <a:gd name="connsiteY73" fmla="*/ 0 h 3205293"/>
              <a:gd name="connsiteX0" fmla="*/ 0 w 6127847"/>
              <a:gd name="connsiteY0" fmla="*/ 0 h 3205293"/>
              <a:gd name="connsiteX1" fmla="*/ 127576 w 6127847"/>
              <a:gd name="connsiteY1" fmla="*/ 32053 h 3205293"/>
              <a:gd name="connsiteX2" fmla="*/ 255153 w 6127847"/>
              <a:gd name="connsiteY2" fmla="*/ 64106 h 3205293"/>
              <a:gd name="connsiteX3" fmla="*/ 383078 w 6127847"/>
              <a:gd name="connsiteY3" fmla="*/ 96159 h 3205293"/>
              <a:gd name="connsiteX4" fmla="*/ 510654 w 6127847"/>
              <a:gd name="connsiteY4" fmla="*/ 160265 h 3205293"/>
              <a:gd name="connsiteX5" fmla="*/ 638231 w 6127847"/>
              <a:gd name="connsiteY5" fmla="*/ 192318 h 3205293"/>
              <a:gd name="connsiteX6" fmla="*/ 765806 w 6127847"/>
              <a:gd name="connsiteY6" fmla="*/ 288476 h 3205293"/>
              <a:gd name="connsiteX7" fmla="*/ 893731 w 6127847"/>
              <a:gd name="connsiteY7" fmla="*/ 352582 h 3205293"/>
              <a:gd name="connsiteX8" fmla="*/ 1021305 w 6127847"/>
              <a:gd name="connsiteY8" fmla="*/ 448741 h 3205293"/>
              <a:gd name="connsiteX9" fmla="*/ 1148886 w 6127847"/>
              <a:gd name="connsiteY9" fmla="*/ 544900 h 3205293"/>
              <a:gd name="connsiteX10" fmla="*/ 1276457 w 6127847"/>
              <a:gd name="connsiteY10" fmla="*/ 576953 h 3205293"/>
              <a:gd name="connsiteX11" fmla="*/ 1404390 w 6127847"/>
              <a:gd name="connsiteY11" fmla="*/ 641059 h 3205293"/>
              <a:gd name="connsiteX12" fmla="*/ 1531962 w 6127847"/>
              <a:gd name="connsiteY12" fmla="*/ 737217 h 3205293"/>
              <a:gd name="connsiteX13" fmla="*/ 1659533 w 6127847"/>
              <a:gd name="connsiteY13" fmla="*/ 801323 h 3205293"/>
              <a:gd name="connsiteX14" fmla="*/ 1787114 w 6127847"/>
              <a:gd name="connsiteY14" fmla="*/ 897482 h 3205293"/>
              <a:gd name="connsiteX15" fmla="*/ 1915038 w 6127847"/>
              <a:gd name="connsiteY15" fmla="*/ 961588 h 3205293"/>
              <a:gd name="connsiteX16" fmla="*/ 2042619 w 6127847"/>
              <a:gd name="connsiteY16" fmla="*/ 1025694 h 3205293"/>
              <a:gd name="connsiteX17" fmla="*/ 2170191 w 6127847"/>
              <a:gd name="connsiteY17" fmla="*/ 1089800 h 3205293"/>
              <a:gd name="connsiteX18" fmla="*/ 2297771 w 6127847"/>
              <a:gd name="connsiteY18" fmla="*/ 1121853 h 3205293"/>
              <a:gd name="connsiteX19" fmla="*/ 2425695 w 6127847"/>
              <a:gd name="connsiteY19" fmla="*/ 1153906 h 3205293"/>
              <a:gd name="connsiteX20" fmla="*/ 2553267 w 6127847"/>
              <a:gd name="connsiteY20" fmla="*/ 1185959 h 3205293"/>
              <a:gd name="connsiteX21" fmla="*/ 2680848 w 6127847"/>
              <a:gd name="connsiteY21" fmla="*/ 1218011 h 3205293"/>
              <a:gd name="connsiteX22" fmla="*/ 2808419 w 6127847"/>
              <a:gd name="connsiteY22" fmla="*/ 1282117 h 3205293"/>
              <a:gd name="connsiteX23" fmla="*/ 2936352 w 6127847"/>
              <a:gd name="connsiteY23" fmla="*/ 1346223 h 3205293"/>
              <a:gd name="connsiteX24" fmla="*/ 3063924 w 6127847"/>
              <a:gd name="connsiteY24" fmla="*/ 1410329 h 3205293"/>
              <a:gd name="connsiteX25" fmla="*/ 3191495 w 6127847"/>
              <a:gd name="connsiteY25" fmla="*/ 1474435 h 3205293"/>
              <a:gd name="connsiteX26" fmla="*/ 3319076 w 6127847"/>
              <a:gd name="connsiteY26" fmla="*/ 1506488 h 3205293"/>
              <a:gd name="connsiteX27" fmla="*/ 3447000 w 6127847"/>
              <a:gd name="connsiteY27" fmla="*/ 1538541 h 3205293"/>
              <a:gd name="connsiteX28" fmla="*/ 3574581 w 6127847"/>
              <a:gd name="connsiteY28" fmla="*/ 1602647 h 3205293"/>
              <a:gd name="connsiteX29" fmla="*/ 3702152 w 6127847"/>
              <a:gd name="connsiteY29" fmla="*/ 1634699 h 3205293"/>
              <a:gd name="connsiteX30" fmla="*/ 3829733 w 6127847"/>
              <a:gd name="connsiteY30" fmla="*/ 1698805 h 3205293"/>
              <a:gd name="connsiteX31" fmla="*/ 3957657 w 6127847"/>
              <a:gd name="connsiteY31" fmla="*/ 1730858 h 3205293"/>
              <a:gd name="connsiteX32" fmla="*/ 4085228 w 6127847"/>
              <a:gd name="connsiteY32" fmla="*/ 1794964 h 3205293"/>
              <a:gd name="connsiteX33" fmla="*/ 4212809 w 6127847"/>
              <a:gd name="connsiteY33" fmla="*/ 1794964 h 3205293"/>
              <a:gd name="connsiteX34" fmla="*/ 4340381 w 6127847"/>
              <a:gd name="connsiteY34" fmla="*/ 1827017 h 3205293"/>
              <a:gd name="connsiteX35" fmla="*/ 4468314 w 6127847"/>
              <a:gd name="connsiteY35" fmla="*/ 1859070 h 3205293"/>
              <a:gd name="connsiteX36" fmla="*/ 4595886 w 6127847"/>
              <a:gd name="connsiteY36" fmla="*/ 1891123 h 3205293"/>
              <a:gd name="connsiteX37" fmla="*/ 4723457 w 6127847"/>
              <a:gd name="connsiteY37" fmla="*/ 1923176 h 3205293"/>
              <a:gd name="connsiteX38" fmla="*/ 4851038 w 6127847"/>
              <a:gd name="connsiteY38" fmla="*/ 1955229 h 3205293"/>
              <a:gd name="connsiteX39" fmla="*/ 4978961 w 6127847"/>
              <a:gd name="connsiteY39" fmla="*/ 2019335 h 3205293"/>
              <a:gd name="connsiteX40" fmla="*/ 5106543 w 6127847"/>
              <a:gd name="connsiteY40" fmla="*/ 2083441 h 3205293"/>
              <a:gd name="connsiteX41" fmla="*/ 5234114 w 6127847"/>
              <a:gd name="connsiteY41" fmla="*/ 2147546 h 3205293"/>
              <a:gd name="connsiteX42" fmla="*/ 5361695 w 6127847"/>
              <a:gd name="connsiteY42" fmla="*/ 2179599 h 3205293"/>
              <a:gd name="connsiteX43" fmla="*/ 5489619 w 6127847"/>
              <a:gd name="connsiteY43" fmla="*/ 2179599 h 3205293"/>
              <a:gd name="connsiteX44" fmla="*/ 5617190 w 6127847"/>
              <a:gd name="connsiteY44" fmla="*/ 2179599 h 3205293"/>
              <a:gd name="connsiteX45" fmla="*/ 5744772 w 6127847"/>
              <a:gd name="connsiteY45" fmla="*/ 2179599 h 3205293"/>
              <a:gd name="connsiteX46" fmla="*/ 5872343 w 6127847"/>
              <a:gd name="connsiteY46" fmla="*/ 2211652 h 3205293"/>
              <a:gd name="connsiteX47" fmla="*/ 6000276 w 6127847"/>
              <a:gd name="connsiteY47" fmla="*/ 2211652 h 3205293"/>
              <a:gd name="connsiteX48" fmla="*/ 6127847 w 6127847"/>
              <a:gd name="connsiteY48" fmla="*/ 2211652 h 3205293"/>
              <a:gd name="connsiteX49" fmla="*/ 6127847 w 6127847"/>
              <a:gd name="connsiteY49" fmla="*/ 3205293 h 3205293"/>
              <a:gd name="connsiteX50" fmla="*/ 6000276 w 6127847"/>
              <a:gd name="connsiteY50" fmla="*/ 3205293 h 3205293"/>
              <a:gd name="connsiteX51" fmla="*/ 5872343 w 6127847"/>
              <a:gd name="connsiteY51" fmla="*/ 3205293 h 3205293"/>
              <a:gd name="connsiteX52" fmla="*/ 5744772 w 6127847"/>
              <a:gd name="connsiteY52" fmla="*/ 3205293 h 3205293"/>
              <a:gd name="connsiteX53" fmla="*/ 5617190 w 6127847"/>
              <a:gd name="connsiteY53" fmla="*/ 3205293 h 3205293"/>
              <a:gd name="connsiteX54" fmla="*/ 5489619 w 6127847"/>
              <a:gd name="connsiteY54" fmla="*/ 3205293 h 3205293"/>
              <a:gd name="connsiteX55" fmla="*/ 5361695 w 6127847"/>
              <a:gd name="connsiteY55" fmla="*/ 3205293 h 3205293"/>
              <a:gd name="connsiteX56" fmla="*/ 5234114 w 6127847"/>
              <a:gd name="connsiteY56" fmla="*/ 3205293 h 3205293"/>
              <a:gd name="connsiteX57" fmla="*/ 5106543 w 6127847"/>
              <a:gd name="connsiteY57" fmla="*/ 3205293 h 3205293"/>
              <a:gd name="connsiteX58" fmla="*/ 4978961 w 6127847"/>
              <a:gd name="connsiteY58" fmla="*/ 3205293 h 3205293"/>
              <a:gd name="connsiteX59" fmla="*/ 4851038 w 6127847"/>
              <a:gd name="connsiteY59" fmla="*/ 3205293 h 3205293"/>
              <a:gd name="connsiteX60" fmla="*/ 4723457 w 6127847"/>
              <a:gd name="connsiteY60" fmla="*/ 3205293 h 3205293"/>
              <a:gd name="connsiteX61" fmla="*/ 4595886 w 6127847"/>
              <a:gd name="connsiteY61" fmla="*/ 3205293 h 3205293"/>
              <a:gd name="connsiteX62" fmla="*/ 4468314 w 6127847"/>
              <a:gd name="connsiteY62" fmla="*/ 3205293 h 3205293"/>
              <a:gd name="connsiteX63" fmla="*/ 4340381 w 6127847"/>
              <a:gd name="connsiteY63" fmla="*/ 3205293 h 3205293"/>
              <a:gd name="connsiteX64" fmla="*/ 4212809 w 6127847"/>
              <a:gd name="connsiteY64" fmla="*/ 3205293 h 3205293"/>
              <a:gd name="connsiteX65" fmla="*/ 4085228 w 6127847"/>
              <a:gd name="connsiteY65" fmla="*/ 3205293 h 3205293"/>
              <a:gd name="connsiteX66" fmla="*/ 3957657 w 6127847"/>
              <a:gd name="connsiteY66" fmla="*/ 3205293 h 3205293"/>
              <a:gd name="connsiteX67" fmla="*/ 3829733 w 6127847"/>
              <a:gd name="connsiteY67" fmla="*/ 3205293 h 3205293"/>
              <a:gd name="connsiteX68" fmla="*/ 3702152 w 6127847"/>
              <a:gd name="connsiteY68" fmla="*/ 3205293 h 3205293"/>
              <a:gd name="connsiteX69" fmla="*/ 3574581 w 6127847"/>
              <a:gd name="connsiteY69" fmla="*/ 3205293 h 3205293"/>
              <a:gd name="connsiteX70" fmla="*/ 3447000 w 6127847"/>
              <a:gd name="connsiteY70" fmla="*/ 3205293 h 3205293"/>
              <a:gd name="connsiteX71" fmla="*/ 6102276 w 6127847"/>
              <a:gd name="connsiteY71" fmla="*/ 15497 h 3205293"/>
              <a:gd name="connsiteX72" fmla="*/ 0 w 6127847"/>
              <a:gd name="connsiteY72" fmla="*/ 0 h 3205293"/>
              <a:gd name="connsiteX0" fmla="*/ 0 w 6127847"/>
              <a:gd name="connsiteY0" fmla="*/ 0 h 3205293"/>
              <a:gd name="connsiteX1" fmla="*/ 127576 w 6127847"/>
              <a:gd name="connsiteY1" fmla="*/ 32053 h 3205293"/>
              <a:gd name="connsiteX2" fmla="*/ 255153 w 6127847"/>
              <a:gd name="connsiteY2" fmla="*/ 64106 h 3205293"/>
              <a:gd name="connsiteX3" fmla="*/ 383078 w 6127847"/>
              <a:gd name="connsiteY3" fmla="*/ 96159 h 3205293"/>
              <a:gd name="connsiteX4" fmla="*/ 510654 w 6127847"/>
              <a:gd name="connsiteY4" fmla="*/ 160265 h 3205293"/>
              <a:gd name="connsiteX5" fmla="*/ 638231 w 6127847"/>
              <a:gd name="connsiteY5" fmla="*/ 192318 h 3205293"/>
              <a:gd name="connsiteX6" fmla="*/ 765806 w 6127847"/>
              <a:gd name="connsiteY6" fmla="*/ 288476 h 3205293"/>
              <a:gd name="connsiteX7" fmla="*/ 893731 w 6127847"/>
              <a:gd name="connsiteY7" fmla="*/ 352582 h 3205293"/>
              <a:gd name="connsiteX8" fmla="*/ 1021305 w 6127847"/>
              <a:gd name="connsiteY8" fmla="*/ 448741 h 3205293"/>
              <a:gd name="connsiteX9" fmla="*/ 1148886 w 6127847"/>
              <a:gd name="connsiteY9" fmla="*/ 544900 h 3205293"/>
              <a:gd name="connsiteX10" fmla="*/ 1276457 w 6127847"/>
              <a:gd name="connsiteY10" fmla="*/ 576953 h 3205293"/>
              <a:gd name="connsiteX11" fmla="*/ 1404390 w 6127847"/>
              <a:gd name="connsiteY11" fmla="*/ 641059 h 3205293"/>
              <a:gd name="connsiteX12" fmla="*/ 1531962 w 6127847"/>
              <a:gd name="connsiteY12" fmla="*/ 737217 h 3205293"/>
              <a:gd name="connsiteX13" fmla="*/ 1659533 w 6127847"/>
              <a:gd name="connsiteY13" fmla="*/ 801323 h 3205293"/>
              <a:gd name="connsiteX14" fmla="*/ 1787114 w 6127847"/>
              <a:gd name="connsiteY14" fmla="*/ 897482 h 3205293"/>
              <a:gd name="connsiteX15" fmla="*/ 1915038 w 6127847"/>
              <a:gd name="connsiteY15" fmla="*/ 961588 h 3205293"/>
              <a:gd name="connsiteX16" fmla="*/ 2042619 w 6127847"/>
              <a:gd name="connsiteY16" fmla="*/ 1025694 h 3205293"/>
              <a:gd name="connsiteX17" fmla="*/ 2170191 w 6127847"/>
              <a:gd name="connsiteY17" fmla="*/ 1089800 h 3205293"/>
              <a:gd name="connsiteX18" fmla="*/ 2297771 w 6127847"/>
              <a:gd name="connsiteY18" fmla="*/ 1121853 h 3205293"/>
              <a:gd name="connsiteX19" fmla="*/ 2425695 w 6127847"/>
              <a:gd name="connsiteY19" fmla="*/ 1153906 h 3205293"/>
              <a:gd name="connsiteX20" fmla="*/ 2553267 w 6127847"/>
              <a:gd name="connsiteY20" fmla="*/ 1185959 h 3205293"/>
              <a:gd name="connsiteX21" fmla="*/ 2680848 w 6127847"/>
              <a:gd name="connsiteY21" fmla="*/ 1218011 h 3205293"/>
              <a:gd name="connsiteX22" fmla="*/ 2808419 w 6127847"/>
              <a:gd name="connsiteY22" fmla="*/ 1282117 h 3205293"/>
              <a:gd name="connsiteX23" fmla="*/ 2936352 w 6127847"/>
              <a:gd name="connsiteY23" fmla="*/ 1346223 h 3205293"/>
              <a:gd name="connsiteX24" fmla="*/ 3063924 w 6127847"/>
              <a:gd name="connsiteY24" fmla="*/ 1410329 h 3205293"/>
              <a:gd name="connsiteX25" fmla="*/ 3191495 w 6127847"/>
              <a:gd name="connsiteY25" fmla="*/ 1474435 h 3205293"/>
              <a:gd name="connsiteX26" fmla="*/ 3319076 w 6127847"/>
              <a:gd name="connsiteY26" fmla="*/ 1506488 h 3205293"/>
              <a:gd name="connsiteX27" fmla="*/ 3447000 w 6127847"/>
              <a:gd name="connsiteY27" fmla="*/ 1538541 h 3205293"/>
              <a:gd name="connsiteX28" fmla="*/ 3574581 w 6127847"/>
              <a:gd name="connsiteY28" fmla="*/ 1602647 h 3205293"/>
              <a:gd name="connsiteX29" fmla="*/ 3702152 w 6127847"/>
              <a:gd name="connsiteY29" fmla="*/ 1634699 h 3205293"/>
              <a:gd name="connsiteX30" fmla="*/ 3829733 w 6127847"/>
              <a:gd name="connsiteY30" fmla="*/ 1698805 h 3205293"/>
              <a:gd name="connsiteX31" fmla="*/ 3957657 w 6127847"/>
              <a:gd name="connsiteY31" fmla="*/ 1730858 h 3205293"/>
              <a:gd name="connsiteX32" fmla="*/ 4085228 w 6127847"/>
              <a:gd name="connsiteY32" fmla="*/ 1794964 h 3205293"/>
              <a:gd name="connsiteX33" fmla="*/ 4212809 w 6127847"/>
              <a:gd name="connsiteY33" fmla="*/ 1794964 h 3205293"/>
              <a:gd name="connsiteX34" fmla="*/ 4340381 w 6127847"/>
              <a:gd name="connsiteY34" fmla="*/ 1827017 h 3205293"/>
              <a:gd name="connsiteX35" fmla="*/ 4468314 w 6127847"/>
              <a:gd name="connsiteY35" fmla="*/ 1859070 h 3205293"/>
              <a:gd name="connsiteX36" fmla="*/ 4595886 w 6127847"/>
              <a:gd name="connsiteY36" fmla="*/ 1891123 h 3205293"/>
              <a:gd name="connsiteX37" fmla="*/ 4723457 w 6127847"/>
              <a:gd name="connsiteY37" fmla="*/ 1923176 h 3205293"/>
              <a:gd name="connsiteX38" fmla="*/ 4851038 w 6127847"/>
              <a:gd name="connsiteY38" fmla="*/ 1955229 h 3205293"/>
              <a:gd name="connsiteX39" fmla="*/ 4978961 w 6127847"/>
              <a:gd name="connsiteY39" fmla="*/ 2019335 h 3205293"/>
              <a:gd name="connsiteX40" fmla="*/ 5106543 w 6127847"/>
              <a:gd name="connsiteY40" fmla="*/ 2083441 h 3205293"/>
              <a:gd name="connsiteX41" fmla="*/ 5234114 w 6127847"/>
              <a:gd name="connsiteY41" fmla="*/ 2147546 h 3205293"/>
              <a:gd name="connsiteX42" fmla="*/ 5361695 w 6127847"/>
              <a:gd name="connsiteY42" fmla="*/ 2179599 h 3205293"/>
              <a:gd name="connsiteX43" fmla="*/ 5489619 w 6127847"/>
              <a:gd name="connsiteY43" fmla="*/ 2179599 h 3205293"/>
              <a:gd name="connsiteX44" fmla="*/ 5617190 w 6127847"/>
              <a:gd name="connsiteY44" fmla="*/ 2179599 h 3205293"/>
              <a:gd name="connsiteX45" fmla="*/ 5744772 w 6127847"/>
              <a:gd name="connsiteY45" fmla="*/ 2179599 h 3205293"/>
              <a:gd name="connsiteX46" fmla="*/ 5872343 w 6127847"/>
              <a:gd name="connsiteY46" fmla="*/ 2211652 h 3205293"/>
              <a:gd name="connsiteX47" fmla="*/ 6000276 w 6127847"/>
              <a:gd name="connsiteY47" fmla="*/ 2211652 h 3205293"/>
              <a:gd name="connsiteX48" fmla="*/ 6127847 w 6127847"/>
              <a:gd name="connsiteY48" fmla="*/ 2211652 h 3205293"/>
              <a:gd name="connsiteX49" fmla="*/ 6127847 w 6127847"/>
              <a:gd name="connsiteY49" fmla="*/ 3205293 h 3205293"/>
              <a:gd name="connsiteX50" fmla="*/ 6000276 w 6127847"/>
              <a:gd name="connsiteY50" fmla="*/ 3205293 h 3205293"/>
              <a:gd name="connsiteX51" fmla="*/ 5872343 w 6127847"/>
              <a:gd name="connsiteY51" fmla="*/ 3205293 h 3205293"/>
              <a:gd name="connsiteX52" fmla="*/ 5744772 w 6127847"/>
              <a:gd name="connsiteY52" fmla="*/ 3205293 h 3205293"/>
              <a:gd name="connsiteX53" fmla="*/ 5617190 w 6127847"/>
              <a:gd name="connsiteY53" fmla="*/ 3205293 h 3205293"/>
              <a:gd name="connsiteX54" fmla="*/ 5489619 w 6127847"/>
              <a:gd name="connsiteY54" fmla="*/ 3205293 h 3205293"/>
              <a:gd name="connsiteX55" fmla="*/ 5361695 w 6127847"/>
              <a:gd name="connsiteY55" fmla="*/ 3205293 h 3205293"/>
              <a:gd name="connsiteX56" fmla="*/ 5234114 w 6127847"/>
              <a:gd name="connsiteY56" fmla="*/ 3205293 h 3205293"/>
              <a:gd name="connsiteX57" fmla="*/ 5106543 w 6127847"/>
              <a:gd name="connsiteY57" fmla="*/ 3205293 h 3205293"/>
              <a:gd name="connsiteX58" fmla="*/ 4978961 w 6127847"/>
              <a:gd name="connsiteY58" fmla="*/ 3205293 h 3205293"/>
              <a:gd name="connsiteX59" fmla="*/ 4851038 w 6127847"/>
              <a:gd name="connsiteY59" fmla="*/ 3205293 h 3205293"/>
              <a:gd name="connsiteX60" fmla="*/ 4723457 w 6127847"/>
              <a:gd name="connsiteY60" fmla="*/ 3205293 h 3205293"/>
              <a:gd name="connsiteX61" fmla="*/ 4595886 w 6127847"/>
              <a:gd name="connsiteY61" fmla="*/ 3205293 h 3205293"/>
              <a:gd name="connsiteX62" fmla="*/ 4468314 w 6127847"/>
              <a:gd name="connsiteY62" fmla="*/ 3205293 h 3205293"/>
              <a:gd name="connsiteX63" fmla="*/ 4340381 w 6127847"/>
              <a:gd name="connsiteY63" fmla="*/ 3205293 h 3205293"/>
              <a:gd name="connsiteX64" fmla="*/ 4212809 w 6127847"/>
              <a:gd name="connsiteY64" fmla="*/ 3205293 h 3205293"/>
              <a:gd name="connsiteX65" fmla="*/ 4085228 w 6127847"/>
              <a:gd name="connsiteY65" fmla="*/ 3205293 h 3205293"/>
              <a:gd name="connsiteX66" fmla="*/ 3957657 w 6127847"/>
              <a:gd name="connsiteY66" fmla="*/ 3205293 h 3205293"/>
              <a:gd name="connsiteX67" fmla="*/ 3829733 w 6127847"/>
              <a:gd name="connsiteY67" fmla="*/ 3205293 h 3205293"/>
              <a:gd name="connsiteX68" fmla="*/ 3702152 w 6127847"/>
              <a:gd name="connsiteY68" fmla="*/ 3205293 h 3205293"/>
              <a:gd name="connsiteX69" fmla="*/ 3574581 w 6127847"/>
              <a:gd name="connsiteY69" fmla="*/ 3205293 h 3205293"/>
              <a:gd name="connsiteX70" fmla="*/ 6102276 w 6127847"/>
              <a:gd name="connsiteY70" fmla="*/ 15497 h 3205293"/>
              <a:gd name="connsiteX71" fmla="*/ 0 w 6127847"/>
              <a:gd name="connsiteY71" fmla="*/ 0 h 3205293"/>
              <a:gd name="connsiteX0" fmla="*/ 0 w 6127847"/>
              <a:gd name="connsiteY0" fmla="*/ 0 h 3205293"/>
              <a:gd name="connsiteX1" fmla="*/ 127576 w 6127847"/>
              <a:gd name="connsiteY1" fmla="*/ 32053 h 3205293"/>
              <a:gd name="connsiteX2" fmla="*/ 255153 w 6127847"/>
              <a:gd name="connsiteY2" fmla="*/ 64106 h 3205293"/>
              <a:gd name="connsiteX3" fmla="*/ 383078 w 6127847"/>
              <a:gd name="connsiteY3" fmla="*/ 96159 h 3205293"/>
              <a:gd name="connsiteX4" fmla="*/ 510654 w 6127847"/>
              <a:gd name="connsiteY4" fmla="*/ 160265 h 3205293"/>
              <a:gd name="connsiteX5" fmla="*/ 638231 w 6127847"/>
              <a:gd name="connsiteY5" fmla="*/ 192318 h 3205293"/>
              <a:gd name="connsiteX6" fmla="*/ 765806 w 6127847"/>
              <a:gd name="connsiteY6" fmla="*/ 288476 h 3205293"/>
              <a:gd name="connsiteX7" fmla="*/ 893731 w 6127847"/>
              <a:gd name="connsiteY7" fmla="*/ 352582 h 3205293"/>
              <a:gd name="connsiteX8" fmla="*/ 1021305 w 6127847"/>
              <a:gd name="connsiteY8" fmla="*/ 448741 h 3205293"/>
              <a:gd name="connsiteX9" fmla="*/ 1148886 w 6127847"/>
              <a:gd name="connsiteY9" fmla="*/ 544900 h 3205293"/>
              <a:gd name="connsiteX10" fmla="*/ 1276457 w 6127847"/>
              <a:gd name="connsiteY10" fmla="*/ 576953 h 3205293"/>
              <a:gd name="connsiteX11" fmla="*/ 1404390 w 6127847"/>
              <a:gd name="connsiteY11" fmla="*/ 641059 h 3205293"/>
              <a:gd name="connsiteX12" fmla="*/ 1531962 w 6127847"/>
              <a:gd name="connsiteY12" fmla="*/ 737217 h 3205293"/>
              <a:gd name="connsiteX13" fmla="*/ 1659533 w 6127847"/>
              <a:gd name="connsiteY13" fmla="*/ 801323 h 3205293"/>
              <a:gd name="connsiteX14" fmla="*/ 1787114 w 6127847"/>
              <a:gd name="connsiteY14" fmla="*/ 897482 h 3205293"/>
              <a:gd name="connsiteX15" fmla="*/ 1915038 w 6127847"/>
              <a:gd name="connsiteY15" fmla="*/ 961588 h 3205293"/>
              <a:gd name="connsiteX16" fmla="*/ 2042619 w 6127847"/>
              <a:gd name="connsiteY16" fmla="*/ 1025694 h 3205293"/>
              <a:gd name="connsiteX17" fmla="*/ 2170191 w 6127847"/>
              <a:gd name="connsiteY17" fmla="*/ 1089800 h 3205293"/>
              <a:gd name="connsiteX18" fmla="*/ 2297771 w 6127847"/>
              <a:gd name="connsiteY18" fmla="*/ 1121853 h 3205293"/>
              <a:gd name="connsiteX19" fmla="*/ 2425695 w 6127847"/>
              <a:gd name="connsiteY19" fmla="*/ 1153906 h 3205293"/>
              <a:gd name="connsiteX20" fmla="*/ 2553267 w 6127847"/>
              <a:gd name="connsiteY20" fmla="*/ 1185959 h 3205293"/>
              <a:gd name="connsiteX21" fmla="*/ 2680848 w 6127847"/>
              <a:gd name="connsiteY21" fmla="*/ 1218011 h 3205293"/>
              <a:gd name="connsiteX22" fmla="*/ 2808419 w 6127847"/>
              <a:gd name="connsiteY22" fmla="*/ 1282117 h 3205293"/>
              <a:gd name="connsiteX23" fmla="*/ 2936352 w 6127847"/>
              <a:gd name="connsiteY23" fmla="*/ 1346223 h 3205293"/>
              <a:gd name="connsiteX24" fmla="*/ 3063924 w 6127847"/>
              <a:gd name="connsiteY24" fmla="*/ 1410329 h 3205293"/>
              <a:gd name="connsiteX25" fmla="*/ 3191495 w 6127847"/>
              <a:gd name="connsiteY25" fmla="*/ 1474435 h 3205293"/>
              <a:gd name="connsiteX26" fmla="*/ 3319076 w 6127847"/>
              <a:gd name="connsiteY26" fmla="*/ 1506488 h 3205293"/>
              <a:gd name="connsiteX27" fmla="*/ 3447000 w 6127847"/>
              <a:gd name="connsiteY27" fmla="*/ 1538541 h 3205293"/>
              <a:gd name="connsiteX28" fmla="*/ 3574581 w 6127847"/>
              <a:gd name="connsiteY28" fmla="*/ 1602647 h 3205293"/>
              <a:gd name="connsiteX29" fmla="*/ 3702152 w 6127847"/>
              <a:gd name="connsiteY29" fmla="*/ 1634699 h 3205293"/>
              <a:gd name="connsiteX30" fmla="*/ 3829733 w 6127847"/>
              <a:gd name="connsiteY30" fmla="*/ 1698805 h 3205293"/>
              <a:gd name="connsiteX31" fmla="*/ 3957657 w 6127847"/>
              <a:gd name="connsiteY31" fmla="*/ 1730858 h 3205293"/>
              <a:gd name="connsiteX32" fmla="*/ 4085228 w 6127847"/>
              <a:gd name="connsiteY32" fmla="*/ 1794964 h 3205293"/>
              <a:gd name="connsiteX33" fmla="*/ 4212809 w 6127847"/>
              <a:gd name="connsiteY33" fmla="*/ 1794964 h 3205293"/>
              <a:gd name="connsiteX34" fmla="*/ 4340381 w 6127847"/>
              <a:gd name="connsiteY34" fmla="*/ 1827017 h 3205293"/>
              <a:gd name="connsiteX35" fmla="*/ 4468314 w 6127847"/>
              <a:gd name="connsiteY35" fmla="*/ 1859070 h 3205293"/>
              <a:gd name="connsiteX36" fmla="*/ 4595886 w 6127847"/>
              <a:gd name="connsiteY36" fmla="*/ 1891123 h 3205293"/>
              <a:gd name="connsiteX37" fmla="*/ 4723457 w 6127847"/>
              <a:gd name="connsiteY37" fmla="*/ 1923176 h 3205293"/>
              <a:gd name="connsiteX38" fmla="*/ 4851038 w 6127847"/>
              <a:gd name="connsiteY38" fmla="*/ 1955229 h 3205293"/>
              <a:gd name="connsiteX39" fmla="*/ 4978961 w 6127847"/>
              <a:gd name="connsiteY39" fmla="*/ 2019335 h 3205293"/>
              <a:gd name="connsiteX40" fmla="*/ 5106543 w 6127847"/>
              <a:gd name="connsiteY40" fmla="*/ 2083441 h 3205293"/>
              <a:gd name="connsiteX41" fmla="*/ 5234114 w 6127847"/>
              <a:gd name="connsiteY41" fmla="*/ 2147546 h 3205293"/>
              <a:gd name="connsiteX42" fmla="*/ 5361695 w 6127847"/>
              <a:gd name="connsiteY42" fmla="*/ 2179599 h 3205293"/>
              <a:gd name="connsiteX43" fmla="*/ 5489619 w 6127847"/>
              <a:gd name="connsiteY43" fmla="*/ 2179599 h 3205293"/>
              <a:gd name="connsiteX44" fmla="*/ 5617190 w 6127847"/>
              <a:gd name="connsiteY44" fmla="*/ 2179599 h 3205293"/>
              <a:gd name="connsiteX45" fmla="*/ 5744772 w 6127847"/>
              <a:gd name="connsiteY45" fmla="*/ 2179599 h 3205293"/>
              <a:gd name="connsiteX46" fmla="*/ 5872343 w 6127847"/>
              <a:gd name="connsiteY46" fmla="*/ 2211652 h 3205293"/>
              <a:gd name="connsiteX47" fmla="*/ 6000276 w 6127847"/>
              <a:gd name="connsiteY47" fmla="*/ 2211652 h 3205293"/>
              <a:gd name="connsiteX48" fmla="*/ 6127847 w 6127847"/>
              <a:gd name="connsiteY48" fmla="*/ 2211652 h 3205293"/>
              <a:gd name="connsiteX49" fmla="*/ 6127847 w 6127847"/>
              <a:gd name="connsiteY49" fmla="*/ 3205293 h 3205293"/>
              <a:gd name="connsiteX50" fmla="*/ 6000276 w 6127847"/>
              <a:gd name="connsiteY50" fmla="*/ 3205293 h 3205293"/>
              <a:gd name="connsiteX51" fmla="*/ 5872343 w 6127847"/>
              <a:gd name="connsiteY51" fmla="*/ 3205293 h 3205293"/>
              <a:gd name="connsiteX52" fmla="*/ 5744772 w 6127847"/>
              <a:gd name="connsiteY52" fmla="*/ 3205293 h 3205293"/>
              <a:gd name="connsiteX53" fmla="*/ 5617190 w 6127847"/>
              <a:gd name="connsiteY53" fmla="*/ 3205293 h 3205293"/>
              <a:gd name="connsiteX54" fmla="*/ 5489619 w 6127847"/>
              <a:gd name="connsiteY54" fmla="*/ 3205293 h 3205293"/>
              <a:gd name="connsiteX55" fmla="*/ 5361695 w 6127847"/>
              <a:gd name="connsiteY55" fmla="*/ 3205293 h 3205293"/>
              <a:gd name="connsiteX56" fmla="*/ 5234114 w 6127847"/>
              <a:gd name="connsiteY56" fmla="*/ 3205293 h 3205293"/>
              <a:gd name="connsiteX57" fmla="*/ 5106543 w 6127847"/>
              <a:gd name="connsiteY57" fmla="*/ 3205293 h 3205293"/>
              <a:gd name="connsiteX58" fmla="*/ 4978961 w 6127847"/>
              <a:gd name="connsiteY58" fmla="*/ 3205293 h 3205293"/>
              <a:gd name="connsiteX59" fmla="*/ 4851038 w 6127847"/>
              <a:gd name="connsiteY59" fmla="*/ 3205293 h 3205293"/>
              <a:gd name="connsiteX60" fmla="*/ 4723457 w 6127847"/>
              <a:gd name="connsiteY60" fmla="*/ 3205293 h 3205293"/>
              <a:gd name="connsiteX61" fmla="*/ 4595886 w 6127847"/>
              <a:gd name="connsiteY61" fmla="*/ 3205293 h 3205293"/>
              <a:gd name="connsiteX62" fmla="*/ 4468314 w 6127847"/>
              <a:gd name="connsiteY62" fmla="*/ 3205293 h 3205293"/>
              <a:gd name="connsiteX63" fmla="*/ 4340381 w 6127847"/>
              <a:gd name="connsiteY63" fmla="*/ 3205293 h 3205293"/>
              <a:gd name="connsiteX64" fmla="*/ 4212809 w 6127847"/>
              <a:gd name="connsiteY64" fmla="*/ 3205293 h 3205293"/>
              <a:gd name="connsiteX65" fmla="*/ 4085228 w 6127847"/>
              <a:gd name="connsiteY65" fmla="*/ 3205293 h 3205293"/>
              <a:gd name="connsiteX66" fmla="*/ 3957657 w 6127847"/>
              <a:gd name="connsiteY66" fmla="*/ 3205293 h 3205293"/>
              <a:gd name="connsiteX67" fmla="*/ 3829733 w 6127847"/>
              <a:gd name="connsiteY67" fmla="*/ 3205293 h 3205293"/>
              <a:gd name="connsiteX68" fmla="*/ 3702152 w 6127847"/>
              <a:gd name="connsiteY68" fmla="*/ 3205293 h 3205293"/>
              <a:gd name="connsiteX69" fmla="*/ 6102276 w 6127847"/>
              <a:gd name="connsiteY69" fmla="*/ 15497 h 3205293"/>
              <a:gd name="connsiteX70" fmla="*/ 0 w 6127847"/>
              <a:gd name="connsiteY70" fmla="*/ 0 h 3205293"/>
              <a:gd name="connsiteX0" fmla="*/ 0 w 6127847"/>
              <a:gd name="connsiteY0" fmla="*/ 0 h 3205293"/>
              <a:gd name="connsiteX1" fmla="*/ 127576 w 6127847"/>
              <a:gd name="connsiteY1" fmla="*/ 32053 h 3205293"/>
              <a:gd name="connsiteX2" fmla="*/ 255153 w 6127847"/>
              <a:gd name="connsiteY2" fmla="*/ 64106 h 3205293"/>
              <a:gd name="connsiteX3" fmla="*/ 383078 w 6127847"/>
              <a:gd name="connsiteY3" fmla="*/ 96159 h 3205293"/>
              <a:gd name="connsiteX4" fmla="*/ 510654 w 6127847"/>
              <a:gd name="connsiteY4" fmla="*/ 160265 h 3205293"/>
              <a:gd name="connsiteX5" fmla="*/ 638231 w 6127847"/>
              <a:gd name="connsiteY5" fmla="*/ 192318 h 3205293"/>
              <a:gd name="connsiteX6" fmla="*/ 765806 w 6127847"/>
              <a:gd name="connsiteY6" fmla="*/ 288476 h 3205293"/>
              <a:gd name="connsiteX7" fmla="*/ 893731 w 6127847"/>
              <a:gd name="connsiteY7" fmla="*/ 352582 h 3205293"/>
              <a:gd name="connsiteX8" fmla="*/ 1021305 w 6127847"/>
              <a:gd name="connsiteY8" fmla="*/ 448741 h 3205293"/>
              <a:gd name="connsiteX9" fmla="*/ 1148886 w 6127847"/>
              <a:gd name="connsiteY9" fmla="*/ 544900 h 3205293"/>
              <a:gd name="connsiteX10" fmla="*/ 1276457 w 6127847"/>
              <a:gd name="connsiteY10" fmla="*/ 576953 h 3205293"/>
              <a:gd name="connsiteX11" fmla="*/ 1404390 w 6127847"/>
              <a:gd name="connsiteY11" fmla="*/ 641059 h 3205293"/>
              <a:gd name="connsiteX12" fmla="*/ 1531962 w 6127847"/>
              <a:gd name="connsiteY12" fmla="*/ 737217 h 3205293"/>
              <a:gd name="connsiteX13" fmla="*/ 1659533 w 6127847"/>
              <a:gd name="connsiteY13" fmla="*/ 801323 h 3205293"/>
              <a:gd name="connsiteX14" fmla="*/ 1787114 w 6127847"/>
              <a:gd name="connsiteY14" fmla="*/ 897482 h 3205293"/>
              <a:gd name="connsiteX15" fmla="*/ 1915038 w 6127847"/>
              <a:gd name="connsiteY15" fmla="*/ 961588 h 3205293"/>
              <a:gd name="connsiteX16" fmla="*/ 2042619 w 6127847"/>
              <a:gd name="connsiteY16" fmla="*/ 1025694 h 3205293"/>
              <a:gd name="connsiteX17" fmla="*/ 2170191 w 6127847"/>
              <a:gd name="connsiteY17" fmla="*/ 1089800 h 3205293"/>
              <a:gd name="connsiteX18" fmla="*/ 2297771 w 6127847"/>
              <a:gd name="connsiteY18" fmla="*/ 1121853 h 3205293"/>
              <a:gd name="connsiteX19" fmla="*/ 2425695 w 6127847"/>
              <a:gd name="connsiteY19" fmla="*/ 1153906 h 3205293"/>
              <a:gd name="connsiteX20" fmla="*/ 2553267 w 6127847"/>
              <a:gd name="connsiteY20" fmla="*/ 1185959 h 3205293"/>
              <a:gd name="connsiteX21" fmla="*/ 2680848 w 6127847"/>
              <a:gd name="connsiteY21" fmla="*/ 1218011 h 3205293"/>
              <a:gd name="connsiteX22" fmla="*/ 2808419 w 6127847"/>
              <a:gd name="connsiteY22" fmla="*/ 1282117 h 3205293"/>
              <a:gd name="connsiteX23" fmla="*/ 2936352 w 6127847"/>
              <a:gd name="connsiteY23" fmla="*/ 1346223 h 3205293"/>
              <a:gd name="connsiteX24" fmla="*/ 3063924 w 6127847"/>
              <a:gd name="connsiteY24" fmla="*/ 1410329 h 3205293"/>
              <a:gd name="connsiteX25" fmla="*/ 3191495 w 6127847"/>
              <a:gd name="connsiteY25" fmla="*/ 1474435 h 3205293"/>
              <a:gd name="connsiteX26" fmla="*/ 3319076 w 6127847"/>
              <a:gd name="connsiteY26" fmla="*/ 1506488 h 3205293"/>
              <a:gd name="connsiteX27" fmla="*/ 3447000 w 6127847"/>
              <a:gd name="connsiteY27" fmla="*/ 1538541 h 3205293"/>
              <a:gd name="connsiteX28" fmla="*/ 3574581 w 6127847"/>
              <a:gd name="connsiteY28" fmla="*/ 1602647 h 3205293"/>
              <a:gd name="connsiteX29" fmla="*/ 3702152 w 6127847"/>
              <a:gd name="connsiteY29" fmla="*/ 1634699 h 3205293"/>
              <a:gd name="connsiteX30" fmla="*/ 3829733 w 6127847"/>
              <a:gd name="connsiteY30" fmla="*/ 1698805 h 3205293"/>
              <a:gd name="connsiteX31" fmla="*/ 3957657 w 6127847"/>
              <a:gd name="connsiteY31" fmla="*/ 1730858 h 3205293"/>
              <a:gd name="connsiteX32" fmla="*/ 4085228 w 6127847"/>
              <a:gd name="connsiteY32" fmla="*/ 1794964 h 3205293"/>
              <a:gd name="connsiteX33" fmla="*/ 4212809 w 6127847"/>
              <a:gd name="connsiteY33" fmla="*/ 1794964 h 3205293"/>
              <a:gd name="connsiteX34" fmla="*/ 4340381 w 6127847"/>
              <a:gd name="connsiteY34" fmla="*/ 1827017 h 3205293"/>
              <a:gd name="connsiteX35" fmla="*/ 4468314 w 6127847"/>
              <a:gd name="connsiteY35" fmla="*/ 1859070 h 3205293"/>
              <a:gd name="connsiteX36" fmla="*/ 4595886 w 6127847"/>
              <a:gd name="connsiteY36" fmla="*/ 1891123 h 3205293"/>
              <a:gd name="connsiteX37" fmla="*/ 4723457 w 6127847"/>
              <a:gd name="connsiteY37" fmla="*/ 1923176 h 3205293"/>
              <a:gd name="connsiteX38" fmla="*/ 4851038 w 6127847"/>
              <a:gd name="connsiteY38" fmla="*/ 1955229 h 3205293"/>
              <a:gd name="connsiteX39" fmla="*/ 4978961 w 6127847"/>
              <a:gd name="connsiteY39" fmla="*/ 2019335 h 3205293"/>
              <a:gd name="connsiteX40" fmla="*/ 5106543 w 6127847"/>
              <a:gd name="connsiteY40" fmla="*/ 2083441 h 3205293"/>
              <a:gd name="connsiteX41" fmla="*/ 5234114 w 6127847"/>
              <a:gd name="connsiteY41" fmla="*/ 2147546 h 3205293"/>
              <a:gd name="connsiteX42" fmla="*/ 5361695 w 6127847"/>
              <a:gd name="connsiteY42" fmla="*/ 2179599 h 3205293"/>
              <a:gd name="connsiteX43" fmla="*/ 5489619 w 6127847"/>
              <a:gd name="connsiteY43" fmla="*/ 2179599 h 3205293"/>
              <a:gd name="connsiteX44" fmla="*/ 5617190 w 6127847"/>
              <a:gd name="connsiteY44" fmla="*/ 2179599 h 3205293"/>
              <a:gd name="connsiteX45" fmla="*/ 5744772 w 6127847"/>
              <a:gd name="connsiteY45" fmla="*/ 2179599 h 3205293"/>
              <a:gd name="connsiteX46" fmla="*/ 5872343 w 6127847"/>
              <a:gd name="connsiteY46" fmla="*/ 2211652 h 3205293"/>
              <a:gd name="connsiteX47" fmla="*/ 6000276 w 6127847"/>
              <a:gd name="connsiteY47" fmla="*/ 2211652 h 3205293"/>
              <a:gd name="connsiteX48" fmla="*/ 6127847 w 6127847"/>
              <a:gd name="connsiteY48" fmla="*/ 2211652 h 3205293"/>
              <a:gd name="connsiteX49" fmla="*/ 6127847 w 6127847"/>
              <a:gd name="connsiteY49" fmla="*/ 3205293 h 3205293"/>
              <a:gd name="connsiteX50" fmla="*/ 6000276 w 6127847"/>
              <a:gd name="connsiteY50" fmla="*/ 3205293 h 3205293"/>
              <a:gd name="connsiteX51" fmla="*/ 5872343 w 6127847"/>
              <a:gd name="connsiteY51" fmla="*/ 3205293 h 3205293"/>
              <a:gd name="connsiteX52" fmla="*/ 5744772 w 6127847"/>
              <a:gd name="connsiteY52" fmla="*/ 3205293 h 3205293"/>
              <a:gd name="connsiteX53" fmla="*/ 5617190 w 6127847"/>
              <a:gd name="connsiteY53" fmla="*/ 3205293 h 3205293"/>
              <a:gd name="connsiteX54" fmla="*/ 5489619 w 6127847"/>
              <a:gd name="connsiteY54" fmla="*/ 3205293 h 3205293"/>
              <a:gd name="connsiteX55" fmla="*/ 5361695 w 6127847"/>
              <a:gd name="connsiteY55" fmla="*/ 3205293 h 3205293"/>
              <a:gd name="connsiteX56" fmla="*/ 5234114 w 6127847"/>
              <a:gd name="connsiteY56" fmla="*/ 3205293 h 3205293"/>
              <a:gd name="connsiteX57" fmla="*/ 5106543 w 6127847"/>
              <a:gd name="connsiteY57" fmla="*/ 3205293 h 3205293"/>
              <a:gd name="connsiteX58" fmla="*/ 4978961 w 6127847"/>
              <a:gd name="connsiteY58" fmla="*/ 3205293 h 3205293"/>
              <a:gd name="connsiteX59" fmla="*/ 4851038 w 6127847"/>
              <a:gd name="connsiteY59" fmla="*/ 3205293 h 3205293"/>
              <a:gd name="connsiteX60" fmla="*/ 4723457 w 6127847"/>
              <a:gd name="connsiteY60" fmla="*/ 3205293 h 3205293"/>
              <a:gd name="connsiteX61" fmla="*/ 4595886 w 6127847"/>
              <a:gd name="connsiteY61" fmla="*/ 3205293 h 3205293"/>
              <a:gd name="connsiteX62" fmla="*/ 4468314 w 6127847"/>
              <a:gd name="connsiteY62" fmla="*/ 3205293 h 3205293"/>
              <a:gd name="connsiteX63" fmla="*/ 4340381 w 6127847"/>
              <a:gd name="connsiteY63" fmla="*/ 3205293 h 3205293"/>
              <a:gd name="connsiteX64" fmla="*/ 4212809 w 6127847"/>
              <a:gd name="connsiteY64" fmla="*/ 3205293 h 3205293"/>
              <a:gd name="connsiteX65" fmla="*/ 4085228 w 6127847"/>
              <a:gd name="connsiteY65" fmla="*/ 3205293 h 3205293"/>
              <a:gd name="connsiteX66" fmla="*/ 3957657 w 6127847"/>
              <a:gd name="connsiteY66" fmla="*/ 3205293 h 3205293"/>
              <a:gd name="connsiteX67" fmla="*/ 3829733 w 6127847"/>
              <a:gd name="connsiteY67" fmla="*/ 3205293 h 3205293"/>
              <a:gd name="connsiteX68" fmla="*/ 6102276 w 6127847"/>
              <a:gd name="connsiteY68" fmla="*/ 15497 h 3205293"/>
              <a:gd name="connsiteX69" fmla="*/ 0 w 6127847"/>
              <a:gd name="connsiteY69" fmla="*/ 0 h 3205293"/>
              <a:gd name="connsiteX0" fmla="*/ 0 w 6127847"/>
              <a:gd name="connsiteY0" fmla="*/ 0 h 3205293"/>
              <a:gd name="connsiteX1" fmla="*/ 127576 w 6127847"/>
              <a:gd name="connsiteY1" fmla="*/ 32053 h 3205293"/>
              <a:gd name="connsiteX2" fmla="*/ 255153 w 6127847"/>
              <a:gd name="connsiteY2" fmla="*/ 64106 h 3205293"/>
              <a:gd name="connsiteX3" fmla="*/ 383078 w 6127847"/>
              <a:gd name="connsiteY3" fmla="*/ 96159 h 3205293"/>
              <a:gd name="connsiteX4" fmla="*/ 510654 w 6127847"/>
              <a:gd name="connsiteY4" fmla="*/ 160265 h 3205293"/>
              <a:gd name="connsiteX5" fmla="*/ 638231 w 6127847"/>
              <a:gd name="connsiteY5" fmla="*/ 192318 h 3205293"/>
              <a:gd name="connsiteX6" fmla="*/ 765806 w 6127847"/>
              <a:gd name="connsiteY6" fmla="*/ 288476 h 3205293"/>
              <a:gd name="connsiteX7" fmla="*/ 893731 w 6127847"/>
              <a:gd name="connsiteY7" fmla="*/ 352582 h 3205293"/>
              <a:gd name="connsiteX8" fmla="*/ 1021305 w 6127847"/>
              <a:gd name="connsiteY8" fmla="*/ 448741 h 3205293"/>
              <a:gd name="connsiteX9" fmla="*/ 1148886 w 6127847"/>
              <a:gd name="connsiteY9" fmla="*/ 544900 h 3205293"/>
              <a:gd name="connsiteX10" fmla="*/ 1276457 w 6127847"/>
              <a:gd name="connsiteY10" fmla="*/ 576953 h 3205293"/>
              <a:gd name="connsiteX11" fmla="*/ 1404390 w 6127847"/>
              <a:gd name="connsiteY11" fmla="*/ 641059 h 3205293"/>
              <a:gd name="connsiteX12" fmla="*/ 1531962 w 6127847"/>
              <a:gd name="connsiteY12" fmla="*/ 737217 h 3205293"/>
              <a:gd name="connsiteX13" fmla="*/ 1659533 w 6127847"/>
              <a:gd name="connsiteY13" fmla="*/ 801323 h 3205293"/>
              <a:gd name="connsiteX14" fmla="*/ 1787114 w 6127847"/>
              <a:gd name="connsiteY14" fmla="*/ 897482 h 3205293"/>
              <a:gd name="connsiteX15" fmla="*/ 1915038 w 6127847"/>
              <a:gd name="connsiteY15" fmla="*/ 961588 h 3205293"/>
              <a:gd name="connsiteX16" fmla="*/ 2042619 w 6127847"/>
              <a:gd name="connsiteY16" fmla="*/ 1025694 h 3205293"/>
              <a:gd name="connsiteX17" fmla="*/ 2170191 w 6127847"/>
              <a:gd name="connsiteY17" fmla="*/ 1089800 h 3205293"/>
              <a:gd name="connsiteX18" fmla="*/ 2297771 w 6127847"/>
              <a:gd name="connsiteY18" fmla="*/ 1121853 h 3205293"/>
              <a:gd name="connsiteX19" fmla="*/ 2425695 w 6127847"/>
              <a:gd name="connsiteY19" fmla="*/ 1153906 h 3205293"/>
              <a:gd name="connsiteX20" fmla="*/ 2553267 w 6127847"/>
              <a:gd name="connsiteY20" fmla="*/ 1185959 h 3205293"/>
              <a:gd name="connsiteX21" fmla="*/ 2680848 w 6127847"/>
              <a:gd name="connsiteY21" fmla="*/ 1218011 h 3205293"/>
              <a:gd name="connsiteX22" fmla="*/ 2808419 w 6127847"/>
              <a:gd name="connsiteY22" fmla="*/ 1282117 h 3205293"/>
              <a:gd name="connsiteX23" fmla="*/ 2936352 w 6127847"/>
              <a:gd name="connsiteY23" fmla="*/ 1346223 h 3205293"/>
              <a:gd name="connsiteX24" fmla="*/ 3063924 w 6127847"/>
              <a:gd name="connsiteY24" fmla="*/ 1410329 h 3205293"/>
              <a:gd name="connsiteX25" fmla="*/ 3191495 w 6127847"/>
              <a:gd name="connsiteY25" fmla="*/ 1474435 h 3205293"/>
              <a:gd name="connsiteX26" fmla="*/ 3319076 w 6127847"/>
              <a:gd name="connsiteY26" fmla="*/ 1506488 h 3205293"/>
              <a:gd name="connsiteX27" fmla="*/ 3447000 w 6127847"/>
              <a:gd name="connsiteY27" fmla="*/ 1538541 h 3205293"/>
              <a:gd name="connsiteX28" fmla="*/ 3574581 w 6127847"/>
              <a:gd name="connsiteY28" fmla="*/ 1602647 h 3205293"/>
              <a:gd name="connsiteX29" fmla="*/ 3702152 w 6127847"/>
              <a:gd name="connsiteY29" fmla="*/ 1634699 h 3205293"/>
              <a:gd name="connsiteX30" fmla="*/ 3829733 w 6127847"/>
              <a:gd name="connsiteY30" fmla="*/ 1698805 h 3205293"/>
              <a:gd name="connsiteX31" fmla="*/ 3957657 w 6127847"/>
              <a:gd name="connsiteY31" fmla="*/ 1730858 h 3205293"/>
              <a:gd name="connsiteX32" fmla="*/ 4085228 w 6127847"/>
              <a:gd name="connsiteY32" fmla="*/ 1794964 h 3205293"/>
              <a:gd name="connsiteX33" fmla="*/ 4212809 w 6127847"/>
              <a:gd name="connsiteY33" fmla="*/ 1794964 h 3205293"/>
              <a:gd name="connsiteX34" fmla="*/ 4340381 w 6127847"/>
              <a:gd name="connsiteY34" fmla="*/ 1827017 h 3205293"/>
              <a:gd name="connsiteX35" fmla="*/ 4468314 w 6127847"/>
              <a:gd name="connsiteY35" fmla="*/ 1859070 h 3205293"/>
              <a:gd name="connsiteX36" fmla="*/ 4595886 w 6127847"/>
              <a:gd name="connsiteY36" fmla="*/ 1891123 h 3205293"/>
              <a:gd name="connsiteX37" fmla="*/ 4723457 w 6127847"/>
              <a:gd name="connsiteY37" fmla="*/ 1923176 h 3205293"/>
              <a:gd name="connsiteX38" fmla="*/ 4851038 w 6127847"/>
              <a:gd name="connsiteY38" fmla="*/ 1955229 h 3205293"/>
              <a:gd name="connsiteX39" fmla="*/ 4978961 w 6127847"/>
              <a:gd name="connsiteY39" fmla="*/ 2019335 h 3205293"/>
              <a:gd name="connsiteX40" fmla="*/ 5106543 w 6127847"/>
              <a:gd name="connsiteY40" fmla="*/ 2083441 h 3205293"/>
              <a:gd name="connsiteX41" fmla="*/ 5234114 w 6127847"/>
              <a:gd name="connsiteY41" fmla="*/ 2147546 h 3205293"/>
              <a:gd name="connsiteX42" fmla="*/ 5361695 w 6127847"/>
              <a:gd name="connsiteY42" fmla="*/ 2179599 h 3205293"/>
              <a:gd name="connsiteX43" fmla="*/ 5489619 w 6127847"/>
              <a:gd name="connsiteY43" fmla="*/ 2179599 h 3205293"/>
              <a:gd name="connsiteX44" fmla="*/ 5617190 w 6127847"/>
              <a:gd name="connsiteY44" fmla="*/ 2179599 h 3205293"/>
              <a:gd name="connsiteX45" fmla="*/ 5744772 w 6127847"/>
              <a:gd name="connsiteY45" fmla="*/ 2179599 h 3205293"/>
              <a:gd name="connsiteX46" fmla="*/ 5872343 w 6127847"/>
              <a:gd name="connsiteY46" fmla="*/ 2211652 h 3205293"/>
              <a:gd name="connsiteX47" fmla="*/ 6000276 w 6127847"/>
              <a:gd name="connsiteY47" fmla="*/ 2211652 h 3205293"/>
              <a:gd name="connsiteX48" fmla="*/ 6127847 w 6127847"/>
              <a:gd name="connsiteY48" fmla="*/ 2211652 h 3205293"/>
              <a:gd name="connsiteX49" fmla="*/ 6127847 w 6127847"/>
              <a:gd name="connsiteY49" fmla="*/ 3205293 h 3205293"/>
              <a:gd name="connsiteX50" fmla="*/ 6000276 w 6127847"/>
              <a:gd name="connsiteY50" fmla="*/ 3205293 h 3205293"/>
              <a:gd name="connsiteX51" fmla="*/ 5872343 w 6127847"/>
              <a:gd name="connsiteY51" fmla="*/ 3205293 h 3205293"/>
              <a:gd name="connsiteX52" fmla="*/ 5744772 w 6127847"/>
              <a:gd name="connsiteY52" fmla="*/ 3205293 h 3205293"/>
              <a:gd name="connsiteX53" fmla="*/ 5617190 w 6127847"/>
              <a:gd name="connsiteY53" fmla="*/ 3205293 h 3205293"/>
              <a:gd name="connsiteX54" fmla="*/ 5489619 w 6127847"/>
              <a:gd name="connsiteY54" fmla="*/ 3205293 h 3205293"/>
              <a:gd name="connsiteX55" fmla="*/ 5361695 w 6127847"/>
              <a:gd name="connsiteY55" fmla="*/ 3205293 h 3205293"/>
              <a:gd name="connsiteX56" fmla="*/ 5234114 w 6127847"/>
              <a:gd name="connsiteY56" fmla="*/ 3205293 h 3205293"/>
              <a:gd name="connsiteX57" fmla="*/ 5106543 w 6127847"/>
              <a:gd name="connsiteY57" fmla="*/ 3205293 h 3205293"/>
              <a:gd name="connsiteX58" fmla="*/ 4978961 w 6127847"/>
              <a:gd name="connsiteY58" fmla="*/ 3205293 h 3205293"/>
              <a:gd name="connsiteX59" fmla="*/ 4851038 w 6127847"/>
              <a:gd name="connsiteY59" fmla="*/ 3205293 h 3205293"/>
              <a:gd name="connsiteX60" fmla="*/ 4723457 w 6127847"/>
              <a:gd name="connsiteY60" fmla="*/ 3205293 h 3205293"/>
              <a:gd name="connsiteX61" fmla="*/ 4595886 w 6127847"/>
              <a:gd name="connsiteY61" fmla="*/ 3205293 h 3205293"/>
              <a:gd name="connsiteX62" fmla="*/ 4468314 w 6127847"/>
              <a:gd name="connsiteY62" fmla="*/ 3205293 h 3205293"/>
              <a:gd name="connsiteX63" fmla="*/ 4340381 w 6127847"/>
              <a:gd name="connsiteY63" fmla="*/ 3205293 h 3205293"/>
              <a:gd name="connsiteX64" fmla="*/ 4212809 w 6127847"/>
              <a:gd name="connsiteY64" fmla="*/ 3205293 h 3205293"/>
              <a:gd name="connsiteX65" fmla="*/ 4085228 w 6127847"/>
              <a:gd name="connsiteY65" fmla="*/ 3205293 h 3205293"/>
              <a:gd name="connsiteX66" fmla="*/ 3957657 w 6127847"/>
              <a:gd name="connsiteY66" fmla="*/ 3205293 h 3205293"/>
              <a:gd name="connsiteX67" fmla="*/ 6102276 w 6127847"/>
              <a:gd name="connsiteY67" fmla="*/ 15497 h 3205293"/>
              <a:gd name="connsiteX68" fmla="*/ 0 w 6127847"/>
              <a:gd name="connsiteY68" fmla="*/ 0 h 3205293"/>
              <a:gd name="connsiteX0" fmla="*/ 0 w 6127847"/>
              <a:gd name="connsiteY0" fmla="*/ 0 h 3205293"/>
              <a:gd name="connsiteX1" fmla="*/ 127576 w 6127847"/>
              <a:gd name="connsiteY1" fmla="*/ 32053 h 3205293"/>
              <a:gd name="connsiteX2" fmla="*/ 255153 w 6127847"/>
              <a:gd name="connsiteY2" fmla="*/ 64106 h 3205293"/>
              <a:gd name="connsiteX3" fmla="*/ 383078 w 6127847"/>
              <a:gd name="connsiteY3" fmla="*/ 96159 h 3205293"/>
              <a:gd name="connsiteX4" fmla="*/ 510654 w 6127847"/>
              <a:gd name="connsiteY4" fmla="*/ 160265 h 3205293"/>
              <a:gd name="connsiteX5" fmla="*/ 638231 w 6127847"/>
              <a:gd name="connsiteY5" fmla="*/ 192318 h 3205293"/>
              <a:gd name="connsiteX6" fmla="*/ 765806 w 6127847"/>
              <a:gd name="connsiteY6" fmla="*/ 288476 h 3205293"/>
              <a:gd name="connsiteX7" fmla="*/ 893731 w 6127847"/>
              <a:gd name="connsiteY7" fmla="*/ 352582 h 3205293"/>
              <a:gd name="connsiteX8" fmla="*/ 1021305 w 6127847"/>
              <a:gd name="connsiteY8" fmla="*/ 448741 h 3205293"/>
              <a:gd name="connsiteX9" fmla="*/ 1148886 w 6127847"/>
              <a:gd name="connsiteY9" fmla="*/ 544900 h 3205293"/>
              <a:gd name="connsiteX10" fmla="*/ 1276457 w 6127847"/>
              <a:gd name="connsiteY10" fmla="*/ 576953 h 3205293"/>
              <a:gd name="connsiteX11" fmla="*/ 1404390 w 6127847"/>
              <a:gd name="connsiteY11" fmla="*/ 641059 h 3205293"/>
              <a:gd name="connsiteX12" fmla="*/ 1531962 w 6127847"/>
              <a:gd name="connsiteY12" fmla="*/ 737217 h 3205293"/>
              <a:gd name="connsiteX13" fmla="*/ 1659533 w 6127847"/>
              <a:gd name="connsiteY13" fmla="*/ 801323 h 3205293"/>
              <a:gd name="connsiteX14" fmla="*/ 1787114 w 6127847"/>
              <a:gd name="connsiteY14" fmla="*/ 897482 h 3205293"/>
              <a:gd name="connsiteX15" fmla="*/ 1915038 w 6127847"/>
              <a:gd name="connsiteY15" fmla="*/ 961588 h 3205293"/>
              <a:gd name="connsiteX16" fmla="*/ 2042619 w 6127847"/>
              <a:gd name="connsiteY16" fmla="*/ 1025694 h 3205293"/>
              <a:gd name="connsiteX17" fmla="*/ 2170191 w 6127847"/>
              <a:gd name="connsiteY17" fmla="*/ 1089800 h 3205293"/>
              <a:gd name="connsiteX18" fmla="*/ 2297771 w 6127847"/>
              <a:gd name="connsiteY18" fmla="*/ 1121853 h 3205293"/>
              <a:gd name="connsiteX19" fmla="*/ 2425695 w 6127847"/>
              <a:gd name="connsiteY19" fmla="*/ 1153906 h 3205293"/>
              <a:gd name="connsiteX20" fmla="*/ 2553267 w 6127847"/>
              <a:gd name="connsiteY20" fmla="*/ 1185959 h 3205293"/>
              <a:gd name="connsiteX21" fmla="*/ 2680848 w 6127847"/>
              <a:gd name="connsiteY21" fmla="*/ 1218011 h 3205293"/>
              <a:gd name="connsiteX22" fmla="*/ 2808419 w 6127847"/>
              <a:gd name="connsiteY22" fmla="*/ 1282117 h 3205293"/>
              <a:gd name="connsiteX23" fmla="*/ 2936352 w 6127847"/>
              <a:gd name="connsiteY23" fmla="*/ 1346223 h 3205293"/>
              <a:gd name="connsiteX24" fmla="*/ 3063924 w 6127847"/>
              <a:gd name="connsiteY24" fmla="*/ 1410329 h 3205293"/>
              <a:gd name="connsiteX25" fmla="*/ 3191495 w 6127847"/>
              <a:gd name="connsiteY25" fmla="*/ 1474435 h 3205293"/>
              <a:gd name="connsiteX26" fmla="*/ 3319076 w 6127847"/>
              <a:gd name="connsiteY26" fmla="*/ 1506488 h 3205293"/>
              <a:gd name="connsiteX27" fmla="*/ 3447000 w 6127847"/>
              <a:gd name="connsiteY27" fmla="*/ 1538541 h 3205293"/>
              <a:gd name="connsiteX28" fmla="*/ 3574581 w 6127847"/>
              <a:gd name="connsiteY28" fmla="*/ 1602647 h 3205293"/>
              <a:gd name="connsiteX29" fmla="*/ 3702152 w 6127847"/>
              <a:gd name="connsiteY29" fmla="*/ 1634699 h 3205293"/>
              <a:gd name="connsiteX30" fmla="*/ 3829733 w 6127847"/>
              <a:gd name="connsiteY30" fmla="*/ 1698805 h 3205293"/>
              <a:gd name="connsiteX31" fmla="*/ 3957657 w 6127847"/>
              <a:gd name="connsiteY31" fmla="*/ 1730858 h 3205293"/>
              <a:gd name="connsiteX32" fmla="*/ 4085228 w 6127847"/>
              <a:gd name="connsiteY32" fmla="*/ 1794964 h 3205293"/>
              <a:gd name="connsiteX33" fmla="*/ 4212809 w 6127847"/>
              <a:gd name="connsiteY33" fmla="*/ 1794964 h 3205293"/>
              <a:gd name="connsiteX34" fmla="*/ 4340381 w 6127847"/>
              <a:gd name="connsiteY34" fmla="*/ 1827017 h 3205293"/>
              <a:gd name="connsiteX35" fmla="*/ 4468314 w 6127847"/>
              <a:gd name="connsiteY35" fmla="*/ 1859070 h 3205293"/>
              <a:gd name="connsiteX36" fmla="*/ 4595886 w 6127847"/>
              <a:gd name="connsiteY36" fmla="*/ 1891123 h 3205293"/>
              <a:gd name="connsiteX37" fmla="*/ 4723457 w 6127847"/>
              <a:gd name="connsiteY37" fmla="*/ 1923176 h 3205293"/>
              <a:gd name="connsiteX38" fmla="*/ 4851038 w 6127847"/>
              <a:gd name="connsiteY38" fmla="*/ 1955229 h 3205293"/>
              <a:gd name="connsiteX39" fmla="*/ 4978961 w 6127847"/>
              <a:gd name="connsiteY39" fmla="*/ 2019335 h 3205293"/>
              <a:gd name="connsiteX40" fmla="*/ 5106543 w 6127847"/>
              <a:gd name="connsiteY40" fmla="*/ 2083441 h 3205293"/>
              <a:gd name="connsiteX41" fmla="*/ 5234114 w 6127847"/>
              <a:gd name="connsiteY41" fmla="*/ 2147546 h 3205293"/>
              <a:gd name="connsiteX42" fmla="*/ 5361695 w 6127847"/>
              <a:gd name="connsiteY42" fmla="*/ 2179599 h 3205293"/>
              <a:gd name="connsiteX43" fmla="*/ 5489619 w 6127847"/>
              <a:gd name="connsiteY43" fmla="*/ 2179599 h 3205293"/>
              <a:gd name="connsiteX44" fmla="*/ 5617190 w 6127847"/>
              <a:gd name="connsiteY44" fmla="*/ 2179599 h 3205293"/>
              <a:gd name="connsiteX45" fmla="*/ 5744772 w 6127847"/>
              <a:gd name="connsiteY45" fmla="*/ 2179599 h 3205293"/>
              <a:gd name="connsiteX46" fmla="*/ 5872343 w 6127847"/>
              <a:gd name="connsiteY46" fmla="*/ 2211652 h 3205293"/>
              <a:gd name="connsiteX47" fmla="*/ 6000276 w 6127847"/>
              <a:gd name="connsiteY47" fmla="*/ 2211652 h 3205293"/>
              <a:gd name="connsiteX48" fmla="*/ 6127847 w 6127847"/>
              <a:gd name="connsiteY48" fmla="*/ 2211652 h 3205293"/>
              <a:gd name="connsiteX49" fmla="*/ 6127847 w 6127847"/>
              <a:gd name="connsiteY49" fmla="*/ 3205293 h 3205293"/>
              <a:gd name="connsiteX50" fmla="*/ 6000276 w 6127847"/>
              <a:gd name="connsiteY50" fmla="*/ 3205293 h 3205293"/>
              <a:gd name="connsiteX51" fmla="*/ 5872343 w 6127847"/>
              <a:gd name="connsiteY51" fmla="*/ 3205293 h 3205293"/>
              <a:gd name="connsiteX52" fmla="*/ 5744772 w 6127847"/>
              <a:gd name="connsiteY52" fmla="*/ 3205293 h 3205293"/>
              <a:gd name="connsiteX53" fmla="*/ 5617190 w 6127847"/>
              <a:gd name="connsiteY53" fmla="*/ 3205293 h 3205293"/>
              <a:gd name="connsiteX54" fmla="*/ 5489619 w 6127847"/>
              <a:gd name="connsiteY54" fmla="*/ 3205293 h 3205293"/>
              <a:gd name="connsiteX55" fmla="*/ 5361695 w 6127847"/>
              <a:gd name="connsiteY55" fmla="*/ 3205293 h 3205293"/>
              <a:gd name="connsiteX56" fmla="*/ 5234114 w 6127847"/>
              <a:gd name="connsiteY56" fmla="*/ 3205293 h 3205293"/>
              <a:gd name="connsiteX57" fmla="*/ 5106543 w 6127847"/>
              <a:gd name="connsiteY57" fmla="*/ 3205293 h 3205293"/>
              <a:gd name="connsiteX58" fmla="*/ 4978961 w 6127847"/>
              <a:gd name="connsiteY58" fmla="*/ 3205293 h 3205293"/>
              <a:gd name="connsiteX59" fmla="*/ 4851038 w 6127847"/>
              <a:gd name="connsiteY59" fmla="*/ 3205293 h 3205293"/>
              <a:gd name="connsiteX60" fmla="*/ 4723457 w 6127847"/>
              <a:gd name="connsiteY60" fmla="*/ 3205293 h 3205293"/>
              <a:gd name="connsiteX61" fmla="*/ 4595886 w 6127847"/>
              <a:gd name="connsiteY61" fmla="*/ 3205293 h 3205293"/>
              <a:gd name="connsiteX62" fmla="*/ 4468314 w 6127847"/>
              <a:gd name="connsiteY62" fmla="*/ 3205293 h 3205293"/>
              <a:gd name="connsiteX63" fmla="*/ 4340381 w 6127847"/>
              <a:gd name="connsiteY63" fmla="*/ 3205293 h 3205293"/>
              <a:gd name="connsiteX64" fmla="*/ 4212809 w 6127847"/>
              <a:gd name="connsiteY64" fmla="*/ 3205293 h 3205293"/>
              <a:gd name="connsiteX65" fmla="*/ 4085228 w 6127847"/>
              <a:gd name="connsiteY65" fmla="*/ 3205293 h 3205293"/>
              <a:gd name="connsiteX66" fmla="*/ 6102276 w 6127847"/>
              <a:gd name="connsiteY66" fmla="*/ 15497 h 3205293"/>
              <a:gd name="connsiteX67" fmla="*/ 0 w 6127847"/>
              <a:gd name="connsiteY67" fmla="*/ 0 h 3205293"/>
              <a:gd name="connsiteX0" fmla="*/ 0 w 6127847"/>
              <a:gd name="connsiteY0" fmla="*/ 0 h 3205293"/>
              <a:gd name="connsiteX1" fmla="*/ 127576 w 6127847"/>
              <a:gd name="connsiteY1" fmla="*/ 32053 h 3205293"/>
              <a:gd name="connsiteX2" fmla="*/ 255153 w 6127847"/>
              <a:gd name="connsiteY2" fmla="*/ 64106 h 3205293"/>
              <a:gd name="connsiteX3" fmla="*/ 383078 w 6127847"/>
              <a:gd name="connsiteY3" fmla="*/ 96159 h 3205293"/>
              <a:gd name="connsiteX4" fmla="*/ 510654 w 6127847"/>
              <a:gd name="connsiteY4" fmla="*/ 160265 h 3205293"/>
              <a:gd name="connsiteX5" fmla="*/ 638231 w 6127847"/>
              <a:gd name="connsiteY5" fmla="*/ 192318 h 3205293"/>
              <a:gd name="connsiteX6" fmla="*/ 765806 w 6127847"/>
              <a:gd name="connsiteY6" fmla="*/ 288476 h 3205293"/>
              <a:gd name="connsiteX7" fmla="*/ 893731 w 6127847"/>
              <a:gd name="connsiteY7" fmla="*/ 352582 h 3205293"/>
              <a:gd name="connsiteX8" fmla="*/ 1021305 w 6127847"/>
              <a:gd name="connsiteY8" fmla="*/ 448741 h 3205293"/>
              <a:gd name="connsiteX9" fmla="*/ 1148886 w 6127847"/>
              <a:gd name="connsiteY9" fmla="*/ 544900 h 3205293"/>
              <a:gd name="connsiteX10" fmla="*/ 1276457 w 6127847"/>
              <a:gd name="connsiteY10" fmla="*/ 576953 h 3205293"/>
              <a:gd name="connsiteX11" fmla="*/ 1404390 w 6127847"/>
              <a:gd name="connsiteY11" fmla="*/ 641059 h 3205293"/>
              <a:gd name="connsiteX12" fmla="*/ 1531962 w 6127847"/>
              <a:gd name="connsiteY12" fmla="*/ 737217 h 3205293"/>
              <a:gd name="connsiteX13" fmla="*/ 1659533 w 6127847"/>
              <a:gd name="connsiteY13" fmla="*/ 801323 h 3205293"/>
              <a:gd name="connsiteX14" fmla="*/ 1787114 w 6127847"/>
              <a:gd name="connsiteY14" fmla="*/ 897482 h 3205293"/>
              <a:gd name="connsiteX15" fmla="*/ 1915038 w 6127847"/>
              <a:gd name="connsiteY15" fmla="*/ 961588 h 3205293"/>
              <a:gd name="connsiteX16" fmla="*/ 2042619 w 6127847"/>
              <a:gd name="connsiteY16" fmla="*/ 1025694 h 3205293"/>
              <a:gd name="connsiteX17" fmla="*/ 2170191 w 6127847"/>
              <a:gd name="connsiteY17" fmla="*/ 1089800 h 3205293"/>
              <a:gd name="connsiteX18" fmla="*/ 2297771 w 6127847"/>
              <a:gd name="connsiteY18" fmla="*/ 1121853 h 3205293"/>
              <a:gd name="connsiteX19" fmla="*/ 2425695 w 6127847"/>
              <a:gd name="connsiteY19" fmla="*/ 1153906 h 3205293"/>
              <a:gd name="connsiteX20" fmla="*/ 2553267 w 6127847"/>
              <a:gd name="connsiteY20" fmla="*/ 1185959 h 3205293"/>
              <a:gd name="connsiteX21" fmla="*/ 2680848 w 6127847"/>
              <a:gd name="connsiteY21" fmla="*/ 1218011 h 3205293"/>
              <a:gd name="connsiteX22" fmla="*/ 2808419 w 6127847"/>
              <a:gd name="connsiteY22" fmla="*/ 1282117 h 3205293"/>
              <a:gd name="connsiteX23" fmla="*/ 2936352 w 6127847"/>
              <a:gd name="connsiteY23" fmla="*/ 1346223 h 3205293"/>
              <a:gd name="connsiteX24" fmla="*/ 3063924 w 6127847"/>
              <a:gd name="connsiteY24" fmla="*/ 1410329 h 3205293"/>
              <a:gd name="connsiteX25" fmla="*/ 3191495 w 6127847"/>
              <a:gd name="connsiteY25" fmla="*/ 1474435 h 3205293"/>
              <a:gd name="connsiteX26" fmla="*/ 3319076 w 6127847"/>
              <a:gd name="connsiteY26" fmla="*/ 1506488 h 3205293"/>
              <a:gd name="connsiteX27" fmla="*/ 3447000 w 6127847"/>
              <a:gd name="connsiteY27" fmla="*/ 1538541 h 3205293"/>
              <a:gd name="connsiteX28" fmla="*/ 3574581 w 6127847"/>
              <a:gd name="connsiteY28" fmla="*/ 1602647 h 3205293"/>
              <a:gd name="connsiteX29" fmla="*/ 3702152 w 6127847"/>
              <a:gd name="connsiteY29" fmla="*/ 1634699 h 3205293"/>
              <a:gd name="connsiteX30" fmla="*/ 3829733 w 6127847"/>
              <a:gd name="connsiteY30" fmla="*/ 1698805 h 3205293"/>
              <a:gd name="connsiteX31" fmla="*/ 3957657 w 6127847"/>
              <a:gd name="connsiteY31" fmla="*/ 1730858 h 3205293"/>
              <a:gd name="connsiteX32" fmla="*/ 4085228 w 6127847"/>
              <a:gd name="connsiteY32" fmla="*/ 1794964 h 3205293"/>
              <a:gd name="connsiteX33" fmla="*/ 4212809 w 6127847"/>
              <a:gd name="connsiteY33" fmla="*/ 1794964 h 3205293"/>
              <a:gd name="connsiteX34" fmla="*/ 4340381 w 6127847"/>
              <a:gd name="connsiteY34" fmla="*/ 1827017 h 3205293"/>
              <a:gd name="connsiteX35" fmla="*/ 4468314 w 6127847"/>
              <a:gd name="connsiteY35" fmla="*/ 1859070 h 3205293"/>
              <a:gd name="connsiteX36" fmla="*/ 4595886 w 6127847"/>
              <a:gd name="connsiteY36" fmla="*/ 1891123 h 3205293"/>
              <a:gd name="connsiteX37" fmla="*/ 4723457 w 6127847"/>
              <a:gd name="connsiteY37" fmla="*/ 1923176 h 3205293"/>
              <a:gd name="connsiteX38" fmla="*/ 4851038 w 6127847"/>
              <a:gd name="connsiteY38" fmla="*/ 1955229 h 3205293"/>
              <a:gd name="connsiteX39" fmla="*/ 4978961 w 6127847"/>
              <a:gd name="connsiteY39" fmla="*/ 2019335 h 3205293"/>
              <a:gd name="connsiteX40" fmla="*/ 5106543 w 6127847"/>
              <a:gd name="connsiteY40" fmla="*/ 2083441 h 3205293"/>
              <a:gd name="connsiteX41" fmla="*/ 5234114 w 6127847"/>
              <a:gd name="connsiteY41" fmla="*/ 2147546 h 3205293"/>
              <a:gd name="connsiteX42" fmla="*/ 5361695 w 6127847"/>
              <a:gd name="connsiteY42" fmla="*/ 2179599 h 3205293"/>
              <a:gd name="connsiteX43" fmla="*/ 5489619 w 6127847"/>
              <a:gd name="connsiteY43" fmla="*/ 2179599 h 3205293"/>
              <a:gd name="connsiteX44" fmla="*/ 5617190 w 6127847"/>
              <a:gd name="connsiteY44" fmla="*/ 2179599 h 3205293"/>
              <a:gd name="connsiteX45" fmla="*/ 5744772 w 6127847"/>
              <a:gd name="connsiteY45" fmla="*/ 2179599 h 3205293"/>
              <a:gd name="connsiteX46" fmla="*/ 5872343 w 6127847"/>
              <a:gd name="connsiteY46" fmla="*/ 2211652 h 3205293"/>
              <a:gd name="connsiteX47" fmla="*/ 6000276 w 6127847"/>
              <a:gd name="connsiteY47" fmla="*/ 2211652 h 3205293"/>
              <a:gd name="connsiteX48" fmla="*/ 6127847 w 6127847"/>
              <a:gd name="connsiteY48" fmla="*/ 2211652 h 3205293"/>
              <a:gd name="connsiteX49" fmla="*/ 6127847 w 6127847"/>
              <a:gd name="connsiteY49" fmla="*/ 3205293 h 3205293"/>
              <a:gd name="connsiteX50" fmla="*/ 6000276 w 6127847"/>
              <a:gd name="connsiteY50" fmla="*/ 3205293 h 3205293"/>
              <a:gd name="connsiteX51" fmla="*/ 5872343 w 6127847"/>
              <a:gd name="connsiteY51" fmla="*/ 3205293 h 3205293"/>
              <a:gd name="connsiteX52" fmla="*/ 5744772 w 6127847"/>
              <a:gd name="connsiteY52" fmla="*/ 3205293 h 3205293"/>
              <a:gd name="connsiteX53" fmla="*/ 5617190 w 6127847"/>
              <a:gd name="connsiteY53" fmla="*/ 3205293 h 3205293"/>
              <a:gd name="connsiteX54" fmla="*/ 5489619 w 6127847"/>
              <a:gd name="connsiteY54" fmla="*/ 3205293 h 3205293"/>
              <a:gd name="connsiteX55" fmla="*/ 5361695 w 6127847"/>
              <a:gd name="connsiteY55" fmla="*/ 3205293 h 3205293"/>
              <a:gd name="connsiteX56" fmla="*/ 5234114 w 6127847"/>
              <a:gd name="connsiteY56" fmla="*/ 3205293 h 3205293"/>
              <a:gd name="connsiteX57" fmla="*/ 5106543 w 6127847"/>
              <a:gd name="connsiteY57" fmla="*/ 3205293 h 3205293"/>
              <a:gd name="connsiteX58" fmla="*/ 4978961 w 6127847"/>
              <a:gd name="connsiteY58" fmla="*/ 3205293 h 3205293"/>
              <a:gd name="connsiteX59" fmla="*/ 4851038 w 6127847"/>
              <a:gd name="connsiteY59" fmla="*/ 3205293 h 3205293"/>
              <a:gd name="connsiteX60" fmla="*/ 4723457 w 6127847"/>
              <a:gd name="connsiteY60" fmla="*/ 3205293 h 3205293"/>
              <a:gd name="connsiteX61" fmla="*/ 4595886 w 6127847"/>
              <a:gd name="connsiteY61" fmla="*/ 3205293 h 3205293"/>
              <a:gd name="connsiteX62" fmla="*/ 4468314 w 6127847"/>
              <a:gd name="connsiteY62" fmla="*/ 3205293 h 3205293"/>
              <a:gd name="connsiteX63" fmla="*/ 4340381 w 6127847"/>
              <a:gd name="connsiteY63" fmla="*/ 3205293 h 3205293"/>
              <a:gd name="connsiteX64" fmla="*/ 4212809 w 6127847"/>
              <a:gd name="connsiteY64" fmla="*/ 3205293 h 3205293"/>
              <a:gd name="connsiteX65" fmla="*/ 6102276 w 6127847"/>
              <a:gd name="connsiteY65" fmla="*/ 15497 h 3205293"/>
              <a:gd name="connsiteX66" fmla="*/ 0 w 6127847"/>
              <a:gd name="connsiteY66" fmla="*/ 0 h 3205293"/>
              <a:gd name="connsiteX0" fmla="*/ 0 w 6127847"/>
              <a:gd name="connsiteY0" fmla="*/ 0 h 3205293"/>
              <a:gd name="connsiteX1" fmla="*/ 127576 w 6127847"/>
              <a:gd name="connsiteY1" fmla="*/ 32053 h 3205293"/>
              <a:gd name="connsiteX2" fmla="*/ 255153 w 6127847"/>
              <a:gd name="connsiteY2" fmla="*/ 64106 h 3205293"/>
              <a:gd name="connsiteX3" fmla="*/ 383078 w 6127847"/>
              <a:gd name="connsiteY3" fmla="*/ 96159 h 3205293"/>
              <a:gd name="connsiteX4" fmla="*/ 510654 w 6127847"/>
              <a:gd name="connsiteY4" fmla="*/ 160265 h 3205293"/>
              <a:gd name="connsiteX5" fmla="*/ 638231 w 6127847"/>
              <a:gd name="connsiteY5" fmla="*/ 192318 h 3205293"/>
              <a:gd name="connsiteX6" fmla="*/ 765806 w 6127847"/>
              <a:gd name="connsiteY6" fmla="*/ 288476 h 3205293"/>
              <a:gd name="connsiteX7" fmla="*/ 893731 w 6127847"/>
              <a:gd name="connsiteY7" fmla="*/ 352582 h 3205293"/>
              <a:gd name="connsiteX8" fmla="*/ 1021305 w 6127847"/>
              <a:gd name="connsiteY8" fmla="*/ 448741 h 3205293"/>
              <a:gd name="connsiteX9" fmla="*/ 1148886 w 6127847"/>
              <a:gd name="connsiteY9" fmla="*/ 544900 h 3205293"/>
              <a:gd name="connsiteX10" fmla="*/ 1276457 w 6127847"/>
              <a:gd name="connsiteY10" fmla="*/ 576953 h 3205293"/>
              <a:gd name="connsiteX11" fmla="*/ 1404390 w 6127847"/>
              <a:gd name="connsiteY11" fmla="*/ 641059 h 3205293"/>
              <a:gd name="connsiteX12" fmla="*/ 1531962 w 6127847"/>
              <a:gd name="connsiteY12" fmla="*/ 737217 h 3205293"/>
              <a:gd name="connsiteX13" fmla="*/ 1659533 w 6127847"/>
              <a:gd name="connsiteY13" fmla="*/ 801323 h 3205293"/>
              <a:gd name="connsiteX14" fmla="*/ 1787114 w 6127847"/>
              <a:gd name="connsiteY14" fmla="*/ 897482 h 3205293"/>
              <a:gd name="connsiteX15" fmla="*/ 1915038 w 6127847"/>
              <a:gd name="connsiteY15" fmla="*/ 961588 h 3205293"/>
              <a:gd name="connsiteX16" fmla="*/ 2042619 w 6127847"/>
              <a:gd name="connsiteY16" fmla="*/ 1025694 h 3205293"/>
              <a:gd name="connsiteX17" fmla="*/ 2170191 w 6127847"/>
              <a:gd name="connsiteY17" fmla="*/ 1089800 h 3205293"/>
              <a:gd name="connsiteX18" fmla="*/ 2297771 w 6127847"/>
              <a:gd name="connsiteY18" fmla="*/ 1121853 h 3205293"/>
              <a:gd name="connsiteX19" fmla="*/ 2425695 w 6127847"/>
              <a:gd name="connsiteY19" fmla="*/ 1153906 h 3205293"/>
              <a:gd name="connsiteX20" fmla="*/ 2553267 w 6127847"/>
              <a:gd name="connsiteY20" fmla="*/ 1185959 h 3205293"/>
              <a:gd name="connsiteX21" fmla="*/ 2680848 w 6127847"/>
              <a:gd name="connsiteY21" fmla="*/ 1218011 h 3205293"/>
              <a:gd name="connsiteX22" fmla="*/ 2808419 w 6127847"/>
              <a:gd name="connsiteY22" fmla="*/ 1282117 h 3205293"/>
              <a:gd name="connsiteX23" fmla="*/ 2936352 w 6127847"/>
              <a:gd name="connsiteY23" fmla="*/ 1346223 h 3205293"/>
              <a:gd name="connsiteX24" fmla="*/ 3063924 w 6127847"/>
              <a:gd name="connsiteY24" fmla="*/ 1410329 h 3205293"/>
              <a:gd name="connsiteX25" fmla="*/ 3191495 w 6127847"/>
              <a:gd name="connsiteY25" fmla="*/ 1474435 h 3205293"/>
              <a:gd name="connsiteX26" fmla="*/ 3319076 w 6127847"/>
              <a:gd name="connsiteY26" fmla="*/ 1506488 h 3205293"/>
              <a:gd name="connsiteX27" fmla="*/ 3447000 w 6127847"/>
              <a:gd name="connsiteY27" fmla="*/ 1538541 h 3205293"/>
              <a:gd name="connsiteX28" fmla="*/ 3574581 w 6127847"/>
              <a:gd name="connsiteY28" fmla="*/ 1602647 h 3205293"/>
              <a:gd name="connsiteX29" fmla="*/ 3702152 w 6127847"/>
              <a:gd name="connsiteY29" fmla="*/ 1634699 h 3205293"/>
              <a:gd name="connsiteX30" fmla="*/ 3829733 w 6127847"/>
              <a:gd name="connsiteY30" fmla="*/ 1698805 h 3205293"/>
              <a:gd name="connsiteX31" fmla="*/ 3957657 w 6127847"/>
              <a:gd name="connsiteY31" fmla="*/ 1730858 h 3205293"/>
              <a:gd name="connsiteX32" fmla="*/ 4085228 w 6127847"/>
              <a:gd name="connsiteY32" fmla="*/ 1794964 h 3205293"/>
              <a:gd name="connsiteX33" fmla="*/ 4212809 w 6127847"/>
              <a:gd name="connsiteY33" fmla="*/ 1794964 h 3205293"/>
              <a:gd name="connsiteX34" fmla="*/ 4340381 w 6127847"/>
              <a:gd name="connsiteY34" fmla="*/ 1827017 h 3205293"/>
              <a:gd name="connsiteX35" fmla="*/ 4468314 w 6127847"/>
              <a:gd name="connsiteY35" fmla="*/ 1859070 h 3205293"/>
              <a:gd name="connsiteX36" fmla="*/ 4595886 w 6127847"/>
              <a:gd name="connsiteY36" fmla="*/ 1891123 h 3205293"/>
              <a:gd name="connsiteX37" fmla="*/ 4723457 w 6127847"/>
              <a:gd name="connsiteY37" fmla="*/ 1923176 h 3205293"/>
              <a:gd name="connsiteX38" fmla="*/ 4851038 w 6127847"/>
              <a:gd name="connsiteY38" fmla="*/ 1955229 h 3205293"/>
              <a:gd name="connsiteX39" fmla="*/ 4978961 w 6127847"/>
              <a:gd name="connsiteY39" fmla="*/ 2019335 h 3205293"/>
              <a:gd name="connsiteX40" fmla="*/ 5106543 w 6127847"/>
              <a:gd name="connsiteY40" fmla="*/ 2083441 h 3205293"/>
              <a:gd name="connsiteX41" fmla="*/ 5234114 w 6127847"/>
              <a:gd name="connsiteY41" fmla="*/ 2147546 h 3205293"/>
              <a:gd name="connsiteX42" fmla="*/ 5361695 w 6127847"/>
              <a:gd name="connsiteY42" fmla="*/ 2179599 h 3205293"/>
              <a:gd name="connsiteX43" fmla="*/ 5489619 w 6127847"/>
              <a:gd name="connsiteY43" fmla="*/ 2179599 h 3205293"/>
              <a:gd name="connsiteX44" fmla="*/ 5617190 w 6127847"/>
              <a:gd name="connsiteY44" fmla="*/ 2179599 h 3205293"/>
              <a:gd name="connsiteX45" fmla="*/ 5744772 w 6127847"/>
              <a:gd name="connsiteY45" fmla="*/ 2179599 h 3205293"/>
              <a:gd name="connsiteX46" fmla="*/ 5872343 w 6127847"/>
              <a:gd name="connsiteY46" fmla="*/ 2211652 h 3205293"/>
              <a:gd name="connsiteX47" fmla="*/ 6000276 w 6127847"/>
              <a:gd name="connsiteY47" fmla="*/ 2211652 h 3205293"/>
              <a:gd name="connsiteX48" fmla="*/ 6127847 w 6127847"/>
              <a:gd name="connsiteY48" fmla="*/ 2211652 h 3205293"/>
              <a:gd name="connsiteX49" fmla="*/ 6127847 w 6127847"/>
              <a:gd name="connsiteY49" fmla="*/ 3205293 h 3205293"/>
              <a:gd name="connsiteX50" fmla="*/ 6000276 w 6127847"/>
              <a:gd name="connsiteY50" fmla="*/ 3205293 h 3205293"/>
              <a:gd name="connsiteX51" fmla="*/ 5872343 w 6127847"/>
              <a:gd name="connsiteY51" fmla="*/ 3205293 h 3205293"/>
              <a:gd name="connsiteX52" fmla="*/ 5744772 w 6127847"/>
              <a:gd name="connsiteY52" fmla="*/ 3205293 h 3205293"/>
              <a:gd name="connsiteX53" fmla="*/ 5617190 w 6127847"/>
              <a:gd name="connsiteY53" fmla="*/ 3205293 h 3205293"/>
              <a:gd name="connsiteX54" fmla="*/ 5489619 w 6127847"/>
              <a:gd name="connsiteY54" fmla="*/ 3205293 h 3205293"/>
              <a:gd name="connsiteX55" fmla="*/ 5361695 w 6127847"/>
              <a:gd name="connsiteY55" fmla="*/ 3205293 h 3205293"/>
              <a:gd name="connsiteX56" fmla="*/ 5234114 w 6127847"/>
              <a:gd name="connsiteY56" fmla="*/ 3205293 h 3205293"/>
              <a:gd name="connsiteX57" fmla="*/ 5106543 w 6127847"/>
              <a:gd name="connsiteY57" fmla="*/ 3205293 h 3205293"/>
              <a:gd name="connsiteX58" fmla="*/ 4978961 w 6127847"/>
              <a:gd name="connsiteY58" fmla="*/ 3205293 h 3205293"/>
              <a:gd name="connsiteX59" fmla="*/ 4851038 w 6127847"/>
              <a:gd name="connsiteY59" fmla="*/ 3205293 h 3205293"/>
              <a:gd name="connsiteX60" fmla="*/ 4723457 w 6127847"/>
              <a:gd name="connsiteY60" fmla="*/ 3205293 h 3205293"/>
              <a:gd name="connsiteX61" fmla="*/ 4595886 w 6127847"/>
              <a:gd name="connsiteY61" fmla="*/ 3205293 h 3205293"/>
              <a:gd name="connsiteX62" fmla="*/ 4468314 w 6127847"/>
              <a:gd name="connsiteY62" fmla="*/ 3205293 h 3205293"/>
              <a:gd name="connsiteX63" fmla="*/ 4340381 w 6127847"/>
              <a:gd name="connsiteY63" fmla="*/ 3205293 h 3205293"/>
              <a:gd name="connsiteX64" fmla="*/ 6102276 w 6127847"/>
              <a:gd name="connsiteY64" fmla="*/ 15497 h 3205293"/>
              <a:gd name="connsiteX65" fmla="*/ 0 w 6127847"/>
              <a:gd name="connsiteY65" fmla="*/ 0 h 3205293"/>
              <a:gd name="connsiteX0" fmla="*/ 0 w 6127847"/>
              <a:gd name="connsiteY0" fmla="*/ 0 h 3205293"/>
              <a:gd name="connsiteX1" fmla="*/ 127576 w 6127847"/>
              <a:gd name="connsiteY1" fmla="*/ 32053 h 3205293"/>
              <a:gd name="connsiteX2" fmla="*/ 255153 w 6127847"/>
              <a:gd name="connsiteY2" fmla="*/ 64106 h 3205293"/>
              <a:gd name="connsiteX3" fmla="*/ 383078 w 6127847"/>
              <a:gd name="connsiteY3" fmla="*/ 96159 h 3205293"/>
              <a:gd name="connsiteX4" fmla="*/ 510654 w 6127847"/>
              <a:gd name="connsiteY4" fmla="*/ 160265 h 3205293"/>
              <a:gd name="connsiteX5" fmla="*/ 638231 w 6127847"/>
              <a:gd name="connsiteY5" fmla="*/ 192318 h 3205293"/>
              <a:gd name="connsiteX6" fmla="*/ 765806 w 6127847"/>
              <a:gd name="connsiteY6" fmla="*/ 288476 h 3205293"/>
              <a:gd name="connsiteX7" fmla="*/ 893731 w 6127847"/>
              <a:gd name="connsiteY7" fmla="*/ 352582 h 3205293"/>
              <a:gd name="connsiteX8" fmla="*/ 1021305 w 6127847"/>
              <a:gd name="connsiteY8" fmla="*/ 448741 h 3205293"/>
              <a:gd name="connsiteX9" fmla="*/ 1148886 w 6127847"/>
              <a:gd name="connsiteY9" fmla="*/ 544900 h 3205293"/>
              <a:gd name="connsiteX10" fmla="*/ 1276457 w 6127847"/>
              <a:gd name="connsiteY10" fmla="*/ 576953 h 3205293"/>
              <a:gd name="connsiteX11" fmla="*/ 1404390 w 6127847"/>
              <a:gd name="connsiteY11" fmla="*/ 641059 h 3205293"/>
              <a:gd name="connsiteX12" fmla="*/ 1531962 w 6127847"/>
              <a:gd name="connsiteY12" fmla="*/ 737217 h 3205293"/>
              <a:gd name="connsiteX13" fmla="*/ 1659533 w 6127847"/>
              <a:gd name="connsiteY13" fmla="*/ 801323 h 3205293"/>
              <a:gd name="connsiteX14" fmla="*/ 1787114 w 6127847"/>
              <a:gd name="connsiteY14" fmla="*/ 897482 h 3205293"/>
              <a:gd name="connsiteX15" fmla="*/ 1915038 w 6127847"/>
              <a:gd name="connsiteY15" fmla="*/ 961588 h 3205293"/>
              <a:gd name="connsiteX16" fmla="*/ 2042619 w 6127847"/>
              <a:gd name="connsiteY16" fmla="*/ 1025694 h 3205293"/>
              <a:gd name="connsiteX17" fmla="*/ 2170191 w 6127847"/>
              <a:gd name="connsiteY17" fmla="*/ 1089800 h 3205293"/>
              <a:gd name="connsiteX18" fmla="*/ 2297771 w 6127847"/>
              <a:gd name="connsiteY18" fmla="*/ 1121853 h 3205293"/>
              <a:gd name="connsiteX19" fmla="*/ 2425695 w 6127847"/>
              <a:gd name="connsiteY19" fmla="*/ 1153906 h 3205293"/>
              <a:gd name="connsiteX20" fmla="*/ 2553267 w 6127847"/>
              <a:gd name="connsiteY20" fmla="*/ 1185959 h 3205293"/>
              <a:gd name="connsiteX21" fmla="*/ 2680848 w 6127847"/>
              <a:gd name="connsiteY21" fmla="*/ 1218011 h 3205293"/>
              <a:gd name="connsiteX22" fmla="*/ 2808419 w 6127847"/>
              <a:gd name="connsiteY22" fmla="*/ 1282117 h 3205293"/>
              <a:gd name="connsiteX23" fmla="*/ 2936352 w 6127847"/>
              <a:gd name="connsiteY23" fmla="*/ 1346223 h 3205293"/>
              <a:gd name="connsiteX24" fmla="*/ 3063924 w 6127847"/>
              <a:gd name="connsiteY24" fmla="*/ 1410329 h 3205293"/>
              <a:gd name="connsiteX25" fmla="*/ 3191495 w 6127847"/>
              <a:gd name="connsiteY25" fmla="*/ 1474435 h 3205293"/>
              <a:gd name="connsiteX26" fmla="*/ 3319076 w 6127847"/>
              <a:gd name="connsiteY26" fmla="*/ 1506488 h 3205293"/>
              <a:gd name="connsiteX27" fmla="*/ 3447000 w 6127847"/>
              <a:gd name="connsiteY27" fmla="*/ 1538541 h 3205293"/>
              <a:gd name="connsiteX28" fmla="*/ 3574581 w 6127847"/>
              <a:gd name="connsiteY28" fmla="*/ 1602647 h 3205293"/>
              <a:gd name="connsiteX29" fmla="*/ 3702152 w 6127847"/>
              <a:gd name="connsiteY29" fmla="*/ 1634699 h 3205293"/>
              <a:gd name="connsiteX30" fmla="*/ 3829733 w 6127847"/>
              <a:gd name="connsiteY30" fmla="*/ 1698805 h 3205293"/>
              <a:gd name="connsiteX31" fmla="*/ 3957657 w 6127847"/>
              <a:gd name="connsiteY31" fmla="*/ 1730858 h 3205293"/>
              <a:gd name="connsiteX32" fmla="*/ 4085228 w 6127847"/>
              <a:gd name="connsiteY32" fmla="*/ 1794964 h 3205293"/>
              <a:gd name="connsiteX33" fmla="*/ 4212809 w 6127847"/>
              <a:gd name="connsiteY33" fmla="*/ 1794964 h 3205293"/>
              <a:gd name="connsiteX34" fmla="*/ 4340381 w 6127847"/>
              <a:gd name="connsiteY34" fmla="*/ 1827017 h 3205293"/>
              <a:gd name="connsiteX35" fmla="*/ 4468314 w 6127847"/>
              <a:gd name="connsiteY35" fmla="*/ 1859070 h 3205293"/>
              <a:gd name="connsiteX36" fmla="*/ 4595886 w 6127847"/>
              <a:gd name="connsiteY36" fmla="*/ 1891123 h 3205293"/>
              <a:gd name="connsiteX37" fmla="*/ 4723457 w 6127847"/>
              <a:gd name="connsiteY37" fmla="*/ 1923176 h 3205293"/>
              <a:gd name="connsiteX38" fmla="*/ 4851038 w 6127847"/>
              <a:gd name="connsiteY38" fmla="*/ 1955229 h 3205293"/>
              <a:gd name="connsiteX39" fmla="*/ 4978961 w 6127847"/>
              <a:gd name="connsiteY39" fmla="*/ 2019335 h 3205293"/>
              <a:gd name="connsiteX40" fmla="*/ 5106543 w 6127847"/>
              <a:gd name="connsiteY40" fmla="*/ 2083441 h 3205293"/>
              <a:gd name="connsiteX41" fmla="*/ 5234114 w 6127847"/>
              <a:gd name="connsiteY41" fmla="*/ 2147546 h 3205293"/>
              <a:gd name="connsiteX42" fmla="*/ 5361695 w 6127847"/>
              <a:gd name="connsiteY42" fmla="*/ 2179599 h 3205293"/>
              <a:gd name="connsiteX43" fmla="*/ 5489619 w 6127847"/>
              <a:gd name="connsiteY43" fmla="*/ 2179599 h 3205293"/>
              <a:gd name="connsiteX44" fmla="*/ 5617190 w 6127847"/>
              <a:gd name="connsiteY44" fmla="*/ 2179599 h 3205293"/>
              <a:gd name="connsiteX45" fmla="*/ 5744772 w 6127847"/>
              <a:gd name="connsiteY45" fmla="*/ 2179599 h 3205293"/>
              <a:gd name="connsiteX46" fmla="*/ 5872343 w 6127847"/>
              <a:gd name="connsiteY46" fmla="*/ 2211652 h 3205293"/>
              <a:gd name="connsiteX47" fmla="*/ 6000276 w 6127847"/>
              <a:gd name="connsiteY47" fmla="*/ 2211652 h 3205293"/>
              <a:gd name="connsiteX48" fmla="*/ 6127847 w 6127847"/>
              <a:gd name="connsiteY48" fmla="*/ 2211652 h 3205293"/>
              <a:gd name="connsiteX49" fmla="*/ 6127847 w 6127847"/>
              <a:gd name="connsiteY49" fmla="*/ 3205293 h 3205293"/>
              <a:gd name="connsiteX50" fmla="*/ 6000276 w 6127847"/>
              <a:gd name="connsiteY50" fmla="*/ 3205293 h 3205293"/>
              <a:gd name="connsiteX51" fmla="*/ 5872343 w 6127847"/>
              <a:gd name="connsiteY51" fmla="*/ 3205293 h 3205293"/>
              <a:gd name="connsiteX52" fmla="*/ 5744772 w 6127847"/>
              <a:gd name="connsiteY52" fmla="*/ 3205293 h 3205293"/>
              <a:gd name="connsiteX53" fmla="*/ 5617190 w 6127847"/>
              <a:gd name="connsiteY53" fmla="*/ 3205293 h 3205293"/>
              <a:gd name="connsiteX54" fmla="*/ 5489619 w 6127847"/>
              <a:gd name="connsiteY54" fmla="*/ 3205293 h 3205293"/>
              <a:gd name="connsiteX55" fmla="*/ 5361695 w 6127847"/>
              <a:gd name="connsiteY55" fmla="*/ 3205293 h 3205293"/>
              <a:gd name="connsiteX56" fmla="*/ 5234114 w 6127847"/>
              <a:gd name="connsiteY56" fmla="*/ 3205293 h 3205293"/>
              <a:gd name="connsiteX57" fmla="*/ 5106543 w 6127847"/>
              <a:gd name="connsiteY57" fmla="*/ 3205293 h 3205293"/>
              <a:gd name="connsiteX58" fmla="*/ 4978961 w 6127847"/>
              <a:gd name="connsiteY58" fmla="*/ 3205293 h 3205293"/>
              <a:gd name="connsiteX59" fmla="*/ 4851038 w 6127847"/>
              <a:gd name="connsiteY59" fmla="*/ 3205293 h 3205293"/>
              <a:gd name="connsiteX60" fmla="*/ 4723457 w 6127847"/>
              <a:gd name="connsiteY60" fmla="*/ 3205293 h 3205293"/>
              <a:gd name="connsiteX61" fmla="*/ 4595886 w 6127847"/>
              <a:gd name="connsiteY61" fmla="*/ 3205293 h 3205293"/>
              <a:gd name="connsiteX62" fmla="*/ 4468314 w 6127847"/>
              <a:gd name="connsiteY62" fmla="*/ 3205293 h 3205293"/>
              <a:gd name="connsiteX63" fmla="*/ 6102276 w 6127847"/>
              <a:gd name="connsiteY63" fmla="*/ 15497 h 3205293"/>
              <a:gd name="connsiteX64" fmla="*/ 0 w 6127847"/>
              <a:gd name="connsiteY64" fmla="*/ 0 h 3205293"/>
              <a:gd name="connsiteX0" fmla="*/ 0 w 6127847"/>
              <a:gd name="connsiteY0" fmla="*/ 0 h 3205293"/>
              <a:gd name="connsiteX1" fmla="*/ 127576 w 6127847"/>
              <a:gd name="connsiteY1" fmla="*/ 32053 h 3205293"/>
              <a:gd name="connsiteX2" fmla="*/ 255153 w 6127847"/>
              <a:gd name="connsiteY2" fmla="*/ 64106 h 3205293"/>
              <a:gd name="connsiteX3" fmla="*/ 383078 w 6127847"/>
              <a:gd name="connsiteY3" fmla="*/ 96159 h 3205293"/>
              <a:gd name="connsiteX4" fmla="*/ 510654 w 6127847"/>
              <a:gd name="connsiteY4" fmla="*/ 160265 h 3205293"/>
              <a:gd name="connsiteX5" fmla="*/ 638231 w 6127847"/>
              <a:gd name="connsiteY5" fmla="*/ 192318 h 3205293"/>
              <a:gd name="connsiteX6" fmla="*/ 765806 w 6127847"/>
              <a:gd name="connsiteY6" fmla="*/ 288476 h 3205293"/>
              <a:gd name="connsiteX7" fmla="*/ 893731 w 6127847"/>
              <a:gd name="connsiteY7" fmla="*/ 352582 h 3205293"/>
              <a:gd name="connsiteX8" fmla="*/ 1021305 w 6127847"/>
              <a:gd name="connsiteY8" fmla="*/ 448741 h 3205293"/>
              <a:gd name="connsiteX9" fmla="*/ 1148886 w 6127847"/>
              <a:gd name="connsiteY9" fmla="*/ 544900 h 3205293"/>
              <a:gd name="connsiteX10" fmla="*/ 1276457 w 6127847"/>
              <a:gd name="connsiteY10" fmla="*/ 576953 h 3205293"/>
              <a:gd name="connsiteX11" fmla="*/ 1404390 w 6127847"/>
              <a:gd name="connsiteY11" fmla="*/ 641059 h 3205293"/>
              <a:gd name="connsiteX12" fmla="*/ 1531962 w 6127847"/>
              <a:gd name="connsiteY12" fmla="*/ 737217 h 3205293"/>
              <a:gd name="connsiteX13" fmla="*/ 1659533 w 6127847"/>
              <a:gd name="connsiteY13" fmla="*/ 801323 h 3205293"/>
              <a:gd name="connsiteX14" fmla="*/ 1787114 w 6127847"/>
              <a:gd name="connsiteY14" fmla="*/ 897482 h 3205293"/>
              <a:gd name="connsiteX15" fmla="*/ 1915038 w 6127847"/>
              <a:gd name="connsiteY15" fmla="*/ 961588 h 3205293"/>
              <a:gd name="connsiteX16" fmla="*/ 2042619 w 6127847"/>
              <a:gd name="connsiteY16" fmla="*/ 1025694 h 3205293"/>
              <a:gd name="connsiteX17" fmla="*/ 2170191 w 6127847"/>
              <a:gd name="connsiteY17" fmla="*/ 1089800 h 3205293"/>
              <a:gd name="connsiteX18" fmla="*/ 2297771 w 6127847"/>
              <a:gd name="connsiteY18" fmla="*/ 1121853 h 3205293"/>
              <a:gd name="connsiteX19" fmla="*/ 2425695 w 6127847"/>
              <a:gd name="connsiteY19" fmla="*/ 1153906 h 3205293"/>
              <a:gd name="connsiteX20" fmla="*/ 2553267 w 6127847"/>
              <a:gd name="connsiteY20" fmla="*/ 1185959 h 3205293"/>
              <a:gd name="connsiteX21" fmla="*/ 2680848 w 6127847"/>
              <a:gd name="connsiteY21" fmla="*/ 1218011 h 3205293"/>
              <a:gd name="connsiteX22" fmla="*/ 2808419 w 6127847"/>
              <a:gd name="connsiteY22" fmla="*/ 1282117 h 3205293"/>
              <a:gd name="connsiteX23" fmla="*/ 2936352 w 6127847"/>
              <a:gd name="connsiteY23" fmla="*/ 1346223 h 3205293"/>
              <a:gd name="connsiteX24" fmla="*/ 3063924 w 6127847"/>
              <a:gd name="connsiteY24" fmla="*/ 1410329 h 3205293"/>
              <a:gd name="connsiteX25" fmla="*/ 3191495 w 6127847"/>
              <a:gd name="connsiteY25" fmla="*/ 1474435 h 3205293"/>
              <a:gd name="connsiteX26" fmla="*/ 3319076 w 6127847"/>
              <a:gd name="connsiteY26" fmla="*/ 1506488 h 3205293"/>
              <a:gd name="connsiteX27" fmla="*/ 3447000 w 6127847"/>
              <a:gd name="connsiteY27" fmla="*/ 1538541 h 3205293"/>
              <a:gd name="connsiteX28" fmla="*/ 3574581 w 6127847"/>
              <a:gd name="connsiteY28" fmla="*/ 1602647 h 3205293"/>
              <a:gd name="connsiteX29" fmla="*/ 3702152 w 6127847"/>
              <a:gd name="connsiteY29" fmla="*/ 1634699 h 3205293"/>
              <a:gd name="connsiteX30" fmla="*/ 3829733 w 6127847"/>
              <a:gd name="connsiteY30" fmla="*/ 1698805 h 3205293"/>
              <a:gd name="connsiteX31" fmla="*/ 3957657 w 6127847"/>
              <a:gd name="connsiteY31" fmla="*/ 1730858 h 3205293"/>
              <a:gd name="connsiteX32" fmla="*/ 4085228 w 6127847"/>
              <a:gd name="connsiteY32" fmla="*/ 1794964 h 3205293"/>
              <a:gd name="connsiteX33" fmla="*/ 4212809 w 6127847"/>
              <a:gd name="connsiteY33" fmla="*/ 1794964 h 3205293"/>
              <a:gd name="connsiteX34" fmla="*/ 4340381 w 6127847"/>
              <a:gd name="connsiteY34" fmla="*/ 1827017 h 3205293"/>
              <a:gd name="connsiteX35" fmla="*/ 4468314 w 6127847"/>
              <a:gd name="connsiteY35" fmla="*/ 1859070 h 3205293"/>
              <a:gd name="connsiteX36" fmla="*/ 4595886 w 6127847"/>
              <a:gd name="connsiteY36" fmla="*/ 1891123 h 3205293"/>
              <a:gd name="connsiteX37" fmla="*/ 4723457 w 6127847"/>
              <a:gd name="connsiteY37" fmla="*/ 1923176 h 3205293"/>
              <a:gd name="connsiteX38" fmla="*/ 4851038 w 6127847"/>
              <a:gd name="connsiteY38" fmla="*/ 1955229 h 3205293"/>
              <a:gd name="connsiteX39" fmla="*/ 4978961 w 6127847"/>
              <a:gd name="connsiteY39" fmla="*/ 2019335 h 3205293"/>
              <a:gd name="connsiteX40" fmla="*/ 5106543 w 6127847"/>
              <a:gd name="connsiteY40" fmla="*/ 2083441 h 3205293"/>
              <a:gd name="connsiteX41" fmla="*/ 5234114 w 6127847"/>
              <a:gd name="connsiteY41" fmla="*/ 2147546 h 3205293"/>
              <a:gd name="connsiteX42" fmla="*/ 5361695 w 6127847"/>
              <a:gd name="connsiteY42" fmla="*/ 2179599 h 3205293"/>
              <a:gd name="connsiteX43" fmla="*/ 5489619 w 6127847"/>
              <a:gd name="connsiteY43" fmla="*/ 2179599 h 3205293"/>
              <a:gd name="connsiteX44" fmla="*/ 5617190 w 6127847"/>
              <a:gd name="connsiteY44" fmla="*/ 2179599 h 3205293"/>
              <a:gd name="connsiteX45" fmla="*/ 5744772 w 6127847"/>
              <a:gd name="connsiteY45" fmla="*/ 2179599 h 3205293"/>
              <a:gd name="connsiteX46" fmla="*/ 5872343 w 6127847"/>
              <a:gd name="connsiteY46" fmla="*/ 2211652 h 3205293"/>
              <a:gd name="connsiteX47" fmla="*/ 6000276 w 6127847"/>
              <a:gd name="connsiteY47" fmla="*/ 2211652 h 3205293"/>
              <a:gd name="connsiteX48" fmla="*/ 6127847 w 6127847"/>
              <a:gd name="connsiteY48" fmla="*/ 2211652 h 3205293"/>
              <a:gd name="connsiteX49" fmla="*/ 6127847 w 6127847"/>
              <a:gd name="connsiteY49" fmla="*/ 3205293 h 3205293"/>
              <a:gd name="connsiteX50" fmla="*/ 6000276 w 6127847"/>
              <a:gd name="connsiteY50" fmla="*/ 3205293 h 3205293"/>
              <a:gd name="connsiteX51" fmla="*/ 5872343 w 6127847"/>
              <a:gd name="connsiteY51" fmla="*/ 3205293 h 3205293"/>
              <a:gd name="connsiteX52" fmla="*/ 5744772 w 6127847"/>
              <a:gd name="connsiteY52" fmla="*/ 3205293 h 3205293"/>
              <a:gd name="connsiteX53" fmla="*/ 5617190 w 6127847"/>
              <a:gd name="connsiteY53" fmla="*/ 3205293 h 3205293"/>
              <a:gd name="connsiteX54" fmla="*/ 5489619 w 6127847"/>
              <a:gd name="connsiteY54" fmla="*/ 3205293 h 3205293"/>
              <a:gd name="connsiteX55" fmla="*/ 5361695 w 6127847"/>
              <a:gd name="connsiteY55" fmla="*/ 3205293 h 3205293"/>
              <a:gd name="connsiteX56" fmla="*/ 5234114 w 6127847"/>
              <a:gd name="connsiteY56" fmla="*/ 3205293 h 3205293"/>
              <a:gd name="connsiteX57" fmla="*/ 5106543 w 6127847"/>
              <a:gd name="connsiteY57" fmla="*/ 3205293 h 3205293"/>
              <a:gd name="connsiteX58" fmla="*/ 4978961 w 6127847"/>
              <a:gd name="connsiteY58" fmla="*/ 3205293 h 3205293"/>
              <a:gd name="connsiteX59" fmla="*/ 4851038 w 6127847"/>
              <a:gd name="connsiteY59" fmla="*/ 3205293 h 3205293"/>
              <a:gd name="connsiteX60" fmla="*/ 4723457 w 6127847"/>
              <a:gd name="connsiteY60" fmla="*/ 3205293 h 3205293"/>
              <a:gd name="connsiteX61" fmla="*/ 4595886 w 6127847"/>
              <a:gd name="connsiteY61" fmla="*/ 3205293 h 3205293"/>
              <a:gd name="connsiteX62" fmla="*/ 6102276 w 6127847"/>
              <a:gd name="connsiteY62" fmla="*/ 15497 h 3205293"/>
              <a:gd name="connsiteX63" fmla="*/ 0 w 6127847"/>
              <a:gd name="connsiteY63" fmla="*/ 0 h 3205293"/>
              <a:gd name="connsiteX0" fmla="*/ 0 w 6127847"/>
              <a:gd name="connsiteY0" fmla="*/ 0 h 3205293"/>
              <a:gd name="connsiteX1" fmla="*/ 127576 w 6127847"/>
              <a:gd name="connsiteY1" fmla="*/ 32053 h 3205293"/>
              <a:gd name="connsiteX2" fmla="*/ 255153 w 6127847"/>
              <a:gd name="connsiteY2" fmla="*/ 64106 h 3205293"/>
              <a:gd name="connsiteX3" fmla="*/ 383078 w 6127847"/>
              <a:gd name="connsiteY3" fmla="*/ 96159 h 3205293"/>
              <a:gd name="connsiteX4" fmla="*/ 510654 w 6127847"/>
              <a:gd name="connsiteY4" fmla="*/ 160265 h 3205293"/>
              <a:gd name="connsiteX5" fmla="*/ 638231 w 6127847"/>
              <a:gd name="connsiteY5" fmla="*/ 192318 h 3205293"/>
              <a:gd name="connsiteX6" fmla="*/ 765806 w 6127847"/>
              <a:gd name="connsiteY6" fmla="*/ 288476 h 3205293"/>
              <a:gd name="connsiteX7" fmla="*/ 893731 w 6127847"/>
              <a:gd name="connsiteY7" fmla="*/ 352582 h 3205293"/>
              <a:gd name="connsiteX8" fmla="*/ 1021305 w 6127847"/>
              <a:gd name="connsiteY8" fmla="*/ 448741 h 3205293"/>
              <a:gd name="connsiteX9" fmla="*/ 1148886 w 6127847"/>
              <a:gd name="connsiteY9" fmla="*/ 544900 h 3205293"/>
              <a:gd name="connsiteX10" fmla="*/ 1276457 w 6127847"/>
              <a:gd name="connsiteY10" fmla="*/ 576953 h 3205293"/>
              <a:gd name="connsiteX11" fmla="*/ 1404390 w 6127847"/>
              <a:gd name="connsiteY11" fmla="*/ 641059 h 3205293"/>
              <a:gd name="connsiteX12" fmla="*/ 1531962 w 6127847"/>
              <a:gd name="connsiteY12" fmla="*/ 737217 h 3205293"/>
              <a:gd name="connsiteX13" fmla="*/ 1659533 w 6127847"/>
              <a:gd name="connsiteY13" fmla="*/ 801323 h 3205293"/>
              <a:gd name="connsiteX14" fmla="*/ 1787114 w 6127847"/>
              <a:gd name="connsiteY14" fmla="*/ 897482 h 3205293"/>
              <a:gd name="connsiteX15" fmla="*/ 1915038 w 6127847"/>
              <a:gd name="connsiteY15" fmla="*/ 961588 h 3205293"/>
              <a:gd name="connsiteX16" fmla="*/ 2042619 w 6127847"/>
              <a:gd name="connsiteY16" fmla="*/ 1025694 h 3205293"/>
              <a:gd name="connsiteX17" fmla="*/ 2170191 w 6127847"/>
              <a:gd name="connsiteY17" fmla="*/ 1089800 h 3205293"/>
              <a:gd name="connsiteX18" fmla="*/ 2297771 w 6127847"/>
              <a:gd name="connsiteY18" fmla="*/ 1121853 h 3205293"/>
              <a:gd name="connsiteX19" fmla="*/ 2425695 w 6127847"/>
              <a:gd name="connsiteY19" fmla="*/ 1153906 h 3205293"/>
              <a:gd name="connsiteX20" fmla="*/ 2553267 w 6127847"/>
              <a:gd name="connsiteY20" fmla="*/ 1185959 h 3205293"/>
              <a:gd name="connsiteX21" fmla="*/ 2680848 w 6127847"/>
              <a:gd name="connsiteY21" fmla="*/ 1218011 h 3205293"/>
              <a:gd name="connsiteX22" fmla="*/ 2808419 w 6127847"/>
              <a:gd name="connsiteY22" fmla="*/ 1282117 h 3205293"/>
              <a:gd name="connsiteX23" fmla="*/ 2936352 w 6127847"/>
              <a:gd name="connsiteY23" fmla="*/ 1346223 h 3205293"/>
              <a:gd name="connsiteX24" fmla="*/ 3063924 w 6127847"/>
              <a:gd name="connsiteY24" fmla="*/ 1410329 h 3205293"/>
              <a:gd name="connsiteX25" fmla="*/ 3191495 w 6127847"/>
              <a:gd name="connsiteY25" fmla="*/ 1474435 h 3205293"/>
              <a:gd name="connsiteX26" fmla="*/ 3319076 w 6127847"/>
              <a:gd name="connsiteY26" fmla="*/ 1506488 h 3205293"/>
              <a:gd name="connsiteX27" fmla="*/ 3447000 w 6127847"/>
              <a:gd name="connsiteY27" fmla="*/ 1538541 h 3205293"/>
              <a:gd name="connsiteX28" fmla="*/ 3574581 w 6127847"/>
              <a:gd name="connsiteY28" fmla="*/ 1602647 h 3205293"/>
              <a:gd name="connsiteX29" fmla="*/ 3702152 w 6127847"/>
              <a:gd name="connsiteY29" fmla="*/ 1634699 h 3205293"/>
              <a:gd name="connsiteX30" fmla="*/ 3829733 w 6127847"/>
              <a:gd name="connsiteY30" fmla="*/ 1698805 h 3205293"/>
              <a:gd name="connsiteX31" fmla="*/ 3957657 w 6127847"/>
              <a:gd name="connsiteY31" fmla="*/ 1730858 h 3205293"/>
              <a:gd name="connsiteX32" fmla="*/ 4085228 w 6127847"/>
              <a:gd name="connsiteY32" fmla="*/ 1794964 h 3205293"/>
              <a:gd name="connsiteX33" fmla="*/ 4212809 w 6127847"/>
              <a:gd name="connsiteY33" fmla="*/ 1794964 h 3205293"/>
              <a:gd name="connsiteX34" fmla="*/ 4340381 w 6127847"/>
              <a:gd name="connsiteY34" fmla="*/ 1827017 h 3205293"/>
              <a:gd name="connsiteX35" fmla="*/ 4468314 w 6127847"/>
              <a:gd name="connsiteY35" fmla="*/ 1859070 h 3205293"/>
              <a:gd name="connsiteX36" fmla="*/ 4595886 w 6127847"/>
              <a:gd name="connsiteY36" fmla="*/ 1891123 h 3205293"/>
              <a:gd name="connsiteX37" fmla="*/ 4723457 w 6127847"/>
              <a:gd name="connsiteY37" fmla="*/ 1923176 h 3205293"/>
              <a:gd name="connsiteX38" fmla="*/ 4851038 w 6127847"/>
              <a:gd name="connsiteY38" fmla="*/ 1955229 h 3205293"/>
              <a:gd name="connsiteX39" fmla="*/ 4978961 w 6127847"/>
              <a:gd name="connsiteY39" fmla="*/ 2019335 h 3205293"/>
              <a:gd name="connsiteX40" fmla="*/ 5106543 w 6127847"/>
              <a:gd name="connsiteY40" fmla="*/ 2083441 h 3205293"/>
              <a:gd name="connsiteX41" fmla="*/ 5234114 w 6127847"/>
              <a:gd name="connsiteY41" fmla="*/ 2147546 h 3205293"/>
              <a:gd name="connsiteX42" fmla="*/ 5361695 w 6127847"/>
              <a:gd name="connsiteY42" fmla="*/ 2179599 h 3205293"/>
              <a:gd name="connsiteX43" fmla="*/ 5489619 w 6127847"/>
              <a:gd name="connsiteY43" fmla="*/ 2179599 h 3205293"/>
              <a:gd name="connsiteX44" fmla="*/ 5617190 w 6127847"/>
              <a:gd name="connsiteY44" fmla="*/ 2179599 h 3205293"/>
              <a:gd name="connsiteX45" fmla="*/ 5744772 w 6127847"/>
              <a:gd name="connsiteY45" fmla="*/ 2179599 h 3205293"/>
              <a:gd name="connsiteX46" fmla="*/ 5872343 w 6127847"/>
              <a:gd name="connsiteY46" fmla="*/ 2211652 h 3205293"/>
              <a:gd name="connsiteX47" fmla="*/ 6000276 w 6127847"/>
              <a:gd name="connsiteY47" fmla="*/ 2211652 h 3205293"/>
              <a:gd name="connsiteX48" fmla="*/ 6127847 w 6127847"/>
              <a:gd name="connsiteY48" fmla="*/ 2211652 h 3205293"/>
              <a:gd name="connsiteX49" fmla="*/ 6127847 w 6127847"/>
              <a:gd name="connsiteY49" fmla="*/ 3205293 h 3205293"/>
              <a:gd name="connsiteX50" fmla="*/ 6000276 w 6127847"/>
              <a:gd name="connsiteY50" fmla="*/ 3205293 h 3205293"/>
              <a:gd name="connsiteX51" fmla="*/ 5872343 w 6127847"/>
              <a:gd name="connsiteY51" fmla="*/ 3205293 h 3205293"/>
              <a:gd name="connsiteX52" fmla="*/ 5744772 w 6127847"/>
              <a:gd name="connsiteY52" fmla="*/ 3205293 h 3205293"/>
              <a:gd name="connsiteX53" fmla="*/ 5617190 w 6127847"/>
              <a:gd name="connsiteY53" fmla="*/ 3205293 h 3205293"/>
              <a:gd name="connsiteX54" fmla="*/ 5489619 w 6127847"/>
              <a:gd name="connsiteY54" fmla="*/ 3205293 h 3205293"/>
              <a:gd name="connsiteX55" fmla="*/ 5361695 w 6127847"/>
              <a:gd name="connsiteY55" fmla="*/ 3205293 h 3205293"/>
              <a:gd name="connsiteX56" fmla="*/ 5234114 w 6127847"/>
              <a:gd name="connsiteY56" fmla="*/ 3205293 h 3205293"/>
              <a:gd name="connsiteX57" fmla="*/ 5106543 w 6127847"/>
              <a:gd name="connsiteY57" fmla="*/ 3205293 h 3205293"/>
              <a:gd name="connsiteX58" fmla="*/ 4978961 w 6127847"/>
              <a:gd name="connsiteY58" fmla="*/ 3205293 h 3205293"/>
              <a:gd name="connsiteX59" fmla="*/ 4851038 w 6127847"/>
              <a:gd name="connsiteY59" fmla="*/ 3205293 h 3205293"/>
              <a:gd name="connsiteX60" fmla="*/ 4723457 w 6127847"/>
              <a:gd name="connsiteY60" fmla="*/ 3205293 h 3205293"/>
              <a:gd name="connsiteX61" fmla="*/ 6102276 w 6127847"/>
              <a:gd name="connsiteY61" fmla="*/ 15497 h 3205293"/>
              <a:gd name="connsiteX62" fmla="*/ 0 w 6127847"/>
              <a:gd name="connsiteY62" fmla="*/ 0 h 3205293"/>
              <a:gd name="connsiteX0" fmla="*/ 0 w 6127847"/>
              <a:gd name="connsiteY0" fmla="*/ 0 h 3205293"/>
              <a:gd name="connsiteX1" fmla="*/ 127576 w 6127847"/>
              <a:gd name="connsiteY1" fmla="*/ 32053 h 3205293"/>
              <a:gd name="connsiteX2" fmla="*/ 255153 w 6127847"/>
              <a:gd name="connsiteY2" fmla="*/ 64106 h 3205293"/>
              <a:gd name="connsiteX3" fmla="*/ 383078 w 6127847"/>
              <a:gd name="connsiteY3" fmla="*/ 96159 h 3205293"/>
              <a:gd name="connsiteX4" fmla="*/ 510654 w 6127847"/>
              <a:gd name="connsiteY4" fmla="*/ 160265 h 3205293"/>
              <a:gd name="connsiteX5" fmla="*/ 638231 w 6127847"/>
              <a:gd name="connsiteY5" fmla="*/ 192318 h 3205293"/>
              <a:gd name="connsiteX6" fmla="*/ 765806 w 6127847"/>
              <a:gd name="connsiteY6" fmla="*/ 288476 h 3205293"/>
              <a:gd name="connsiteX7" fmla="*/ 893731 w 6127847"/>
              <a:gd name="connsiteY7" fmla="*/ 352582 h 3205293"/>
              <a:gd name="connsiteX8" fmla="*/ 1021305 w 6127847"/>
              <a:gd name="connsiteY8" fmla="*/ 448741 h 3205293"/>
              <a:gd name="connsiteX9" fmla="*/ 1148886 w 6127847"/>
              <a:gd name="connsiteY9" fmla="*/ 544900 h 3205293"/>
              <a:gd name="connsiteX10" fmla="*/ 1276457 w 6127847"/>
              <a:gd name="connsiteY10" fmla="*/ 576953 h 3205293"/>
              <a:gd name="connsiteX11" fmla="*/ 1404390 w 6127847"/>
              <a:gd name="connsiteY11" fmla="*/ 641059 h 3205293"/>
              <a:gd name="connsiteX12" fmla="*/ 1531962 w 6127847"/>
              <a:gd name="connsiteY12" fmla="*/ 737217 h 3205293"/>
              <a:gd name="connsiteX13" fmla="*/ 1659533 w 6127847"/>
              <a:gd name="connsiteY13" fmla="*/ 801323 h 3205293"/>
              <a:gd name="connsiteX14" fmla="*/ 1787114 w 6127847"/>
              <a:gd name="connsiteY14" fmla="*/ 897482 h 3205293"/>
              <a:gd name="connsiteX15" fmla="*/ 1915038 w 6127847"/>
              <a:gd name="connsiteY15" fmla="*/ 961588 h 3205293"/>
              <a:gd name="connsiteX16" fmla="*/ 2042619 w 6127847"/>
              <a:gd name="connsiteY16" fmla="*/ 1025694 h 3205293"/>
              <a:gd name="connsiteX17" fmla="*/ 2170191 w 6127847"/>
              <a:gd name="connsiteY17" fmla="*/ 1089800 h 3205293"/>
              <a:gd name="connsiteX18" fmla="*/ 2297771 w 6127847"/>
              <a:gd name="connsiteY18" fmla="*/ 1121853 h 3205293"/>
              <a:gd name="connsiteX19" fmla="*/ 2425695 w 6127847"/>
              <a:gd name="connsiteY19" fmla="*/ 1153906 h 3205293"/>
              <a:gd name="connsiteX20" fmla="*/ 2553267 w 6127847"/>
              <a:gd name="connsiteY20" fmla="*/ 1185959 h 3205293"/>
              <a:gd name="connsiteX21" fmla="*/ 2680848 w 6127847"/>
              <a:gd name="connsiteY21" fmla="*/ 1218011 h 3205293"/>
              <a:gd name="connsiteX22" fmla="*/ 2808419 w 6127847"/>
              <a:gd name="connsiteY22" fmla="*/ 1282117 h 3205293"/>
              <a:gd name="connsiteX23" fmla="*/ 2936352 w 6127847"/>
              <a:gd name="connsiteY23" fmla="*/ 1346223 h 3205293"/>
              <a:gd name="connsiteX24" fmla="*/ 3063924 w 6127847"/>
              <a:gd name="connsiteY24" fmla="*/ 1410329 h 3205293"/>
              <a:gd name="connsiteX25" fmla="*/ 3191495 w 6127847"/>
              <a:gd name="connsiteY25" fmla="*/ 1474435 h 3205293"/>
              <a:gd name="connsiteX26" fmla="*/ 3319076 w 6127847"/>
              <a:gd name="connsiteY26" fmla="*/ 1506488 h 3205293"/>
              <a:gd name="connsiteX27" fmla="*/ 3447000 w 6127847"/>
              <a:gd name="connsiteY27" fmla="*/ 1538541 h 3205293"/>
              <a:gd name="connsiteX28" fmla="*/ 3574581 w 6127847"/>
              <a:gd name="connsiteY28" fmla="*/ 1602647 h 3205293"/>
              <a:gd name="connsiteX29" fmla="*/ 3702152 w 6127847"/>
              <a:gd name="connsiteY29" fmla="*/ 1634699 h 3205293"/>
              <a:gd name="connsiteX30" fmla="*/ 3829733 w 6127847"/>
              <a:gd name="connsiteY30" fmla="*/ 1698805 h 3205293"/>
              <a:gd name="connsiteX31" fmla="*/ 3957657 w 6127847"/>
              <a:gd name="connsiteY31" fmla="*/ 1730858 h 3205293"/>
              <a:gd name="connsiteX32" fmla="*/ 4085228 w 6127847"/>
              <a:gd name="connsiteY32" fmla="*/ 1794964 h 3205293"/>
              <a:gd name="connsiteX33" fmla="*/ 4212809 w 6127847"/>
              <a:gd name="connsiteY33" fmla="*/ 1794964 h 3205293"/>
              <a:gd name="connsiteX34" fmla="*/ 4340381 w 6127847"/>
              <a:gd name="connsiteY34" fmla="*/ 1827017 h 3205293"/>
              <a:gd name="connsiteX35" fmla="*/ 4468314 w 6127847"/>
              <a:gd name="connsiteY35" fmla="*/ 1859070 h 3205293"/>
              <a:gd name="connsiteX36" fmla="*/ 4595886 w 6127847"/>
              <a:gd name="connsiteY36" fmla="*/ 1891123 h 3205293"/>
              <a:gd name="connsiteX37" fmla="*/ 4723457 w 6127847"/>
              <a:gd name="connsiteY37" fmla="*/ 1923176 h 3205293"/>
              <a:gd name="connsiteX38" fmla="*/ 4851038 w 6127847"/>
              <a:gd name="connsiteY38" fmla="*/ 1955229 h 3205293"/>
              <a:gd name="connsiteX39" fmla="*/ 4978961 w 6127847"/>
              <a:gd name="connsiteY39" fmla="*/ 2019335 h 3205293"/>
              <a:gd name="connsiteX40" fmla="*/ 5106543 w 6127847"/>
              <a:gd name="connsiteY40" fmla="*/ 2083441 h 3205293"/>
              <a:gd name="connsiteX41" fmla="*/ 5234114 w 6127847"/>
              <a:gd name="connsiteY41" fmla="*/ 2147546 h 3205293"/>
              <a:gd name="connsiteX42" fmla="*/ 5361695 w 6127847"/>
              <a:gd name="connsiteY42" fmla="*/ 2179599 h 3205293"/>
              <a:gd name="connsiteX43" fmla="*/ 5489619 w 6127847"/>
              <a:gd name="connsiteY43" fmla="*/ 2179599 h 3205293"/>
              <a:gd name="connsiteX44" fmla="*/ 5617190 w 6127847"/>
              <a:gd name="connsiteY44" fmla="*/ 2179599 h 3205293"/>
              <a:gd name="connsiteX45" fmla="*/ 5744772 w 6127847"/>
              <a:gd name="connsiteY45" fmla="*/ 2179599 h 3205293"/>
              <a:gd name="connsiteX46" fmla="*/ 5872343 w 6127847"/>
              <a:gd name="connsiteY46" fmla="*/ 2211652 h 3205293"/>
              <a:gd name="connsiteX47" fmla="*/ 6000276 w 6127847"/>
              <a:gd name="connsiteY47" fmla="*/ 2211652 h 3205293"/>
              <a:gd name="connsiteX48" fmla="*/ 6127847 w 6127847"/>
              <a:gd name="connsiteY48" fmla="*/ 2211652 h 3205293"/>
              <a:gd name="connsiteX49" fmla="*/ 6127847 w 6127847"/>
              <a:gd name="connsiteY49" fmla="*/ 3205293 h 3205293"/>
              <a:gd name="connsiteX50" fmla="*/ 6000276 w 6127847"/>
              <a:gd name="connsiteY50" fmla="*/ 3205293 h 3205293"/>
              <a:gd name="connsiteX51" fmla="*/ 5872343 w 6127847"/>
              <a:gd name="connsiteY51" fmla="*/ 3205293 h 3205293"/>
              <a:gd name="connsiteX52" fmla="*/ 5744772 w 6127847"/>
              <a:gd name="connsiteY52" fmla="*/ 3205293 h 3205293"/>
              <a:gd name="connsiteX53" fmla="*/ 5617190 w 6127847"/>
              <a:gd name="connsiteY53" fmla="*/ 3205293 h 3205293"/>
              <a:gd name="connsiteX54" fmla="*/ 5489619 w 6127847"/>
              <a:gd name="connsiteY54" fmla="*/ 3205293 h 3205293"/>
              <a:gd name="connsiteX55" fmla="*/ 5361695 w 6127847"/>
              <a:gd name="connsiteY55" fmla="*/ 3205293 h 3205293"/>
              <a:gd name="connsiteX56" fmla="*/ 5234114 w 6127847"/>
              <a:gd name="connsiteY56" fmla="*/ 3205293 h 3205293"/>
              <a:gd name="connsiteX57" fmla="*/ 5106543 w 6127847"/>
              <a:gd name="connsiteY57" fmla="*/ 3205293 h 3205293"/>
              <a:gd name="connsiteX58" fmla="*/ 4978961 w 6127847"/>
              <a:gd name="connsiteY58" fmla="*/ 3205293 h 3205293"/>
              <a:gd name="connsiteX59" fmla="*/ 4851038 w 6127847"/>
              <a:gd name="connsiteY59" fmla="*/ 3205293 h 3205293"/>
              <a:gd name="connsiteX60" fmla="*/ 6102276 w 6127847"/>
              <a:gd name="connsiteY60" fmla="*/ 15497 h 3205293"/>
              <a:gd name="connsiteX61" fmla="*/ 0 w 6127847"/>
              <a:gd name="connsiteY61" fmla="*/ 0 h 3205293"/>
              <a:gd name="connsiteX0" fmla="*/ 0 w 6127847"/>
              <a:gd name="connsiteY0" fmla="*/ 0 h 3205293"/>
              <a:gd name="connsiteX1" fmla="*/ 127576 w 6127847"/>
              <a:gd name="connsiteY1" fmla="*/ 32053 h 3205293"/>
              <a:gd name="connsiteX2" fmla="*/ 255153 w 6127847"/>
              <a:gd name="connsiteY2" fmla="*/ 64106 h 3205293"/>
              <a:gd name="connsiteX3" fmla="*/ 383078 w 6127847"/>
              <a:gd name="connsiteY3" fmla="*/ 96159 h 3205293"/>
              <a:gd name="connsiteX4" fmla="*/ 510654 w 6127847"/>
              <a:gd name="connsiteY4" fmla="*/ 160265 h 3205293"/>
              <a:gd name="connsiteX5" fmla="*/ 638231 w 6127847"/>
              <a:gd name="connsiteY5" fmla="*/ 192318 h 3205293"/>
              <a:gd name="connsiteX6" fmla="*/ 765806 w 6127847"/>
              <a:gd name="connsiteY6" fmla="*/ 288476 h 3205293"/>
              <a:gd name="connsiteX7" fmla="*/ 893731 w 6127847"/>
              <a:gd name="connsiteY7" fmla="*/ 352582 h 3205293"/>
              <a:gd name="connsiteX8" fmla="*/ 1021305 w 6127847"/>
              <a:gd name="connsiteY8" fmla="*/ 448741 h 3205293"/>
              <a:gd name="connsiteX9" fmla="*/ 1148886 w 6127847"/>
              <a:gd name="connsiteY9" fmla="*/ 544900 h 3205293"/>
              <a:gd name="connsiteX10" fmla="*/ 1276457 w 6127847"/>
              <a:gd name="connsiteY10" fmla="*/ 576953 h 3205293"/>
              <a:gd name="connsiteX11" fmla="*/ 1404390 w 6127847"/>
              <a:gd name="connsiteY11" fmla="*/ 641059 h 3205293"/>
              <a:gd name="connsiteX12" fmla="*/ 1531962 w 6127847"/>
              <a:gd name="connsiteY12" fmla="*/ 737217 h 3205293"/>
              <a:gd name="connsiteX13" fmla="*/ 1659533 w 6127847"/>
              <a:gd name="connsiteY13" fmla="*/ 801323 h 3205293"/>
              <a:gd name="connsiteX14" fmla="*/ 1787114 w 6127847"/>
              <a:gd name="connsiteY14" fmla="*/ 897482 h 3205293"/>
              <a:gd name="connsiteX15" fmla="*/ 1915038 w 6127847"/>
              <a:gd name="connsiteY15" fmla="*/ 961588 h 3205293"/>
              <a:gd name="connsiteX16" fmla="*/ 2042619 w 6127847"/>
              <a:gd name="connsiteY16" fmla="*/ 1025694 h 3205293"/>
              <a:gd name="connsiteX17" fmla="*/ 2170191 w 6127847"/>
              <a:gd name="connsiteY17" fmla="*/ 1089800 h 3205293"/>
              <a:gd name="connsiteX18" fmla="*/ 2297771 w 6127847"/>
              <a:gd name="connsiteY18" fmla="*/ 1121853 h 3205293"/>
              <a:gd name="connsiteX19" fmla="*/ 2425695 w 6127847"/>
              <a:gd name="connsiteY19" fmla="*/ 1153906 h 3205293"/>
              <a:gd name="connsiteX20" fmla="*/ 2553267 w 6127847"/>
              <a:gd name="connsiteY20" fmla="*/ 1185959 h 3205293"/>
              <a:gd name="connsiteX21" fmla="*/ 2680848 w 6127847"/>
              <a:gd name="connsiteY21" fmla="*/ 1218011 h 3205293"/>
              <a:gd name="connsiteX22" fmla="*/ 2808419 w 6127847"/>
              <a:gd name="connsiteY22" fmla="*/ 1282117 h 3205293"/>
              <a:gd name="connsiteX23" fmla="*/ 2936352 w 6127847"/>
              <a:gd name="connsiteY23" fmla="*/ 1346223 h 3205293"/>
              <a:gd name="connsiteX24" fmla="*/ 3063924 w 6127847"/>
              <a:gd name="connsiteY24" fmla="*/ 1410329 h 3205293"/>
              <a:gd name="connsiteX25" fmla="*/ 3191495 w 6127847"/>
              <a:gd name="connsiteY25" fmla="*/ 1474435 h 3205293"/>
              <a:gd name="connsiteX26" fmla="*/ 3319076 w 6127847"/>
              <a:gd name="connsiteY26" fmla="*/ 1506488 h 3205293"/>
              <a:gd name="connsiteX27" fmla="*/ 3447000 w 6127847"/>
              <a:gd name="connsiteY27" fmla="*/ 1538541 h 3205293"/>
              <a:gd name="connsiteX28" fmla="*/ 3574581 w 6127847"/>
              <a:gd name="connsiteY28" fmla="*/ 1602647 h 3205293"/>
              <a:gd name="connsiteX29" fmla="*/ 3702152 w 6127847"/>
              <a:gd name="connsiteY29" fmla="*/ 1634699 h 3205293"/>
              <a:gd name="connsiteX30" fmla="*/ 3829733 w 6127847"/>
              <a:gd name="connsiteY30" fmla="*/ 1698805 h 3205293"/>
              <a:gd name="connsiteX31" fmla="*/ 3957657 w 6127847"/>
              <a:gd name="connsiteY31" fmla="*/ 1730858 h 3205293"/>
              <a:gd name="connsiteX32" fmla="*/ 4085228 w 6127847"/>
              <a:gd name="connsiteY32" fmla="*/ 1794964 h 3205293"/>
              <a:gd name="connsiteX33" fmla="*/ 4212809 w 6127847"/>
              <a:gd name="connsiteY33" fmla="*/ 1794964 h 3205293"/>
              <a:gd name="connsiteX34" fmla="*/ 4340381 w 6127847"/>
              <a:gd name="connsiteY34" fmla="*/ 1827017 h 3205293"/>
              <a:gd name="connsiteX35" fmla="*/ 4468314 w 6127847"/>
              <a:gd name="connsiteY35" fmla="*/ 1859070 h 3205293"/>
              <a:gd name="connsiteX36" fmla="*/ 4595886 w 6127847"/>
              <a:gd name="connsiteY36" fmla="*/ 1891123 h 3205293"/>
              <a:gd name="connsiteX37" fmla="*/ 4723457 w 6127847"/>
              <a:gd name="connsiteY37" fmla="*/ 1923176 h 3205293"/>
              <a:gd name="connsiteX38" fmla="*/ 4851038 w 6127847"/>
              <a:gd name="connsiteY38" fmla="*/ 1955229 h 3205293"/>
              <a:gd name="connsiteX39" fmla="*/ 4978961 w 6127847"/>
              <a:gd name="connsiteY39" fmla="*/ 2019335 h 3205293"/>
              <a:gd name="connsiteX40" fmla="*/ 5106543 w 6127847"/>
              <a:gd name="connsiteY40" fmla="*/ 2083441 h 3205293"/>
              <a:gd name="connsiteX41" fmla="*/ 5234114 w 6127847"/>
              <a:gd name="connsiteY41" fmla="*/ 2147546 h 3205293"/>
              <a:gd name="connsiteX42" fmla="*/ 5361695 w 6127847"/>
              <a:gd name="connsiteY42" fmla="*/ 2179599 h 3205293"/>
              <a:gd name="connsiteX43" fmla="*/ 5489619 w 6127847"/>
              <a:gd name="connsiteY43" fmla="*/ 2179599 h 3205293"/>
              <a:gd name="connsiteX44" fmla="*/ 5617190 w 6127847"/>
              <a:gd name="connsiteY44" fmla="*/ 2179599 h 3205293"/>
              <a:gd name="connsiteX45" fmla="*/ 5744772 w 6127847"/>
              <a:gd name="connsiteY45" fmla="*/ 2179599 h 3205293"/>
              <a:gd name="connsiteX46" fmla="*/ 5872343 w 6127847"/>
              <a:gd name="connsiteY46" fmla="*/ 2211652 h 3205293"/>
              <a:gd name="connsiteX47" fmla="*/ 6000276 w 6127847"/>
              <a:gd name="connsiteY47" fmla="*/ 2211652 h 3205293"/>
              <a:gd name="connsiteX48" fmla="*/ 6127847 w 6127847"/>
              <a:gd name="connsiteY48" fmla="*/ 2211652 h 3205293"/>
              <a:gd name="connsiteX49" fmla="*/ 6127847 w 6127847"/>
              <a:gd name="connsiteY49" fmla="*/ 3205293 h 3205293"/>
              <a:gd name="connsiteX50" fmla="*/ 6000276 w 6127847"/>
              <a:gd name="connsiteY50" fmla="*/ 3205293 h 3205293"/>
              <a:gd name="connsiteX51" fmla="*/ 5872343 w 6127847"/>
              <a:gd name="connsiteY51" fmla="*/ 3205293 h 3205293"/>
              <a:gd name="connsiteX52" fmla="*/ 5744772 w 6127847"/>
              <a:gd name="connsiteY52" fmla="*/ 3205293 h 3205293"/>
              <a:gd name="connsiteX53" fmla="*/ 5617190 w 6127847"/>
              <a:gd name="connsiteY53" fmla="*/ 3205293 h 3205293"/>
              <a:gd name="connsiteX54" fmla="*/ 5489619 w 6127847"/>
              <a:gd name="connsiteY54" fmla="*/ 3205293 h 3205293"/>
              <a:gd name="connsiteX55" fmla="*/ 5361695 w 6127847"/>
              <a:gd name="connsiteY55" fmla="*/ 3205293 h 3205293"/>
              <a:gd name="connsiteX56" fmla="*/ 5234114 w 6127847"/>
              <a:gd name="connsiteY56" fmla="*/ 3205293 h 3205293"/>
              <a:gd name="connsiteX57" fmla="*/ 5106543 w 6127847"/>
              <a:gd name="connsiteY57" fmla="*/ 3205293 h 3205293"/>
              <a:gd name="connsiteX58" fmla="*/ 4978961 w 6127847"/>
              <a:gd name="connsiteY58" fmla="*/ 3205293 h 3205293"/>
              <a:gd name="connsiteX59" fmla="*/ 6102276 w 6127847"/>
              <a:gd name="connsiteY59" fmla="*/ 15497 h 3205293"/>
              <a:gd name="connsiteX60" fmla="*/ 0 w 6127847"/>
              <a:gd name="connsiteY60" fmla="*/ 0 h 3205293"/>
              <a:gd name="connsiteX0" fmla="*/ 0 w 6127847"/>
              <a:gd name="connsiteY0" fmla="*/ 0 h 3205293"/>
              <a:gd name="connsiteX1" fmla="*/ 127576 w 6127847"/>
              <a:gd name="connsiteY1" fmla="*/ 32053 h 3205293"/>
              <a:gd name="connsiteX2" fmla="*/ 255153 w 6127847"/>
              <a:gd name="connsiteY2" fmla="*/ 64106 h 3205293"/>
              <a:gd name="connsiteX3" fmla="*/ 383078 w 6127847"/>
              <a:gd name="connsiteY3" fmla="*/ 96159 h 3205293"/>
              <a:gd name="connsiteX4" fmla="*/ 510654 w 6127847"/>
              <a:gd name="connsiteY4" fmla="*/ 160265 h 3205293"/>
              <a:gd name="connsiteX5" fmla="*/ 638231 w 6127847"/>
              <a:gd name="connsiteY5" fmla="*/ 192318 h 3205293"/>
              <a:gd name="connsiteX6" fmla="*/ 765806 w 6127847"/>
              <a:gd name="connsiteY6" fmla="*/ 288476 h 3205293"/>
              <a:gd name="connsiteX7" fmla="*/ 893731 w 6127847"/>
              <a:gd name="connsiteY7" fmla="*/ 352582 h 3205293"/>
              <a:gd name="connsiteX8" fmla="*/ 1021305 w 6127847"/>
              <a:gd name="connsiteY8" fmla="*/ 448741 h 3205293"/>
              <a:gd name="connsiteX9" fmla="*/ 1148886 w 6127847"/>
              <a:gd name="connsiteY9" fmla="*/ 544900 h 3205293"/>
              <a:gd name="connsiteX10" fmla="*/ 1276457 w 6127847"/>
              <a:gd name="connsiteY10" fmla="*/ 576953 h 3205293"/>
              <a:gd name="connsiteX11" fmla="*/ 1404390 w 6127847"/>
              <a:gd name="connsiteY11" fmla="*/ 641059 h 3205293"/>
              <a:gd name="connsiteX12" fmla="*/ 1531962 w 6127847"/>
              <a:gd name="connsiteY12" fmla="*/ 737217 h 3205293"/>
              <a:gd name="connsiteX13" fmla="*/ 1659533 w 6127847"/>
              <a:gd name="connsiteY13" fmla="*/ 801323 h 3205293"/>
              <a:gd name="connsiteX14" fmla="*/ 1787114 w 6127847"/>
              <a:gd name="connsiteY14" fmla="*/ 897482 h 3205293"/>
              <a:gd name="connsiteX15" fmla="*/ 1915038 w 6127847"/>
              <a:gd name="connsiteY15" fmla="*/ 961588 h 3205293"/>
              <a:gd name="connsiteX16" fmla="*/ 2042619 w 6127847"/>
              <a:gd name="connsiteY16" fmla="*/ 1025694 h 3205293"/>
              <a:gd name="connsiteX17" fmla="*/ 2170191 w 6127847"/>
              <a:gd name="connsiteY17" fmla="*/ 1089800 h 3205293"/>
              <a:gd name="connsiteX18" fmla="*/ 2297771 w 6127847"/>
              <a:gd name="connsiteY18" fmla="*/ 1121853 h 3205293"/>
              <a:gd name="connsiteX19" fmla="*/ 2425695 w 6127847"/>
              <a:gd name="connsiteY19" fmla="*/ 1153906 h 3205293"/>
              <a:gd name="connsiteX20" fmla="*/ 2553267 w 6127847"/>
              <a:gd name="connsiteY20" fmla="*/ 1185959 h 3205293"/>
              <a:gd name="connsiteX21" fmla="*/ 2680848 w 6127847"/>
              <a:gd name="connsiteY21" fmla="*/ 1218011 h 3205293"/>
              <a:gd name="connsiteX22" fmla="*/ 2808419 w 6127847"/>
              <a:gd name="connsiteY22" fmla="*/ 1282117 h 3205293"/>
              <a:gd name="connsiteX23" fmla="*/ 2936352 w 6127847"/>
              <a:gd name="connsiteY23" fmla="*/ 1346223 h 3205293"/>
              <a:gd name="connsiteX24" fmla="*/ 3063924 w 6127847"/>
              <a:gd name="connsiteY24" fmla="*/ 1410329 h 3205293"/>
              <a:gd name="connsiteX25" fmla="*/ 3191495 w 6127847"/>
              <a:gd name="connsiteY25" fmla="*/ 1474435 h 3205293"/>
              <a:gd name="connsiteX26" fmla="*/ 3319076 w 6127847"/>
              <a:gd name="connsiteY26" fmla="*/ 1506488 h 3205293"/>
              <a:gd name="connsiteX27" fmla="*/ 3447000 w 6127847"/>
              <a:gd name="connsiteY27" fmla="*/ 1538541 h 3205293"/>
              <a:gd name="connsiteX28" fmla="*/ 3574581 w 6127847"/>
              <a:gd name="connsiteY28" fmla="*/ 1602647 h 3205293"/>
              <a:gd name="connsiteX29" fmla="*/ 3702152 w 6127847"/>
              <a:gd name="connsiteY29" fmla="*/ 1634699 h 3205293"/>
              <a:gd name="connsiteX30" fmla="*/ 3829733 w 6127847"/>
              <a:gd name="connsiteY30" fmla="*/ 1698805 h 3205293"/>
              <a:gd name="connsiteX31" fmla="*/ 3957657 w 6127847"/>
              <a:gd name="connsiteY31" fmla="*/ 1730858 h 3205293"/>
              <a:gd name="connsiteX32" fmla="*/ 4085228 w 6127847"/>
              <a:gd name="connsiteY32" fmla="*/ 1794964 h 3205293"/>
              <a:gd name="connsiteX33" fmla="*/ 4212809 w 6127847"/>
              <a:gd name="connsiteY33" fmla="*/ 1794964 h 3205293"/>
              <a:gd name="connsiteX34" fmla="*/ 4340381 w 6127847"/>
              <a:gd name="connsiteY34" fmla="*/ 1827017 h 3205293"/>
              <a:gd name="connsiteX35" fmla="*/ 4468314 w 6127847"/>
              <a:gd name="connsiteY35" fmla="*/ 1859070 h 3205293"/>
              <a:gd name="connsiteX36" fmla="*/ 4595886 w 6127847"/>
              <a:gd name="connsiteY36" fmla="*/ 1891123 h 3205293"/>
              <a:gd name="connsiteX37" fmla="*/ 4723457 w 6127847"/>
              <a:gd name="connsiteY37" fmla="*/ 1923176 h 3205293"/>
              <a:gd name="connsiteX38" fmla="*/ 4851038 w 6127847"/>
              <a:gd name="connsiteY38" fmla="*/ 1955229 h 3205293"/>
              <a:gd name="connsiteX39" fmla="*/ 4978961 w 6127847"/>
              <a:gd name="connsiteY39" fmla="*/ 2019335 h 3205293"/>
              <a:gd name="connsiteX40" fmla="*/ 5106543 w 6127847"/>
              <a:gd name="connsiteY40" fmla="*/ 2083441 h 3205293"/>
              <a:gd name="connsiteX41" fmla="*/ 5234114 w 6127847"/>
              <a:gd name="connsiteY41" fmla="*/ 2147546 h 3205293"/>
              <a:gd name="connsiteX42" fmla="*/ 5361695 w 6127847"/>
              <a:gd name="connsiteY42" fmla="*/ 2179599 h 3205293"/>
              <a:gd name="connsiteX43" fmla="*/ 5489619 w 6127847"/>
              <a:gd name="connsiteY43" fmla="*/ 2179599 h 3205293"/>
              <a:gd name="connsiteX44" fmla="*/ 5617190 w 6127847"/>
              <a:gd name="connsiteY44" fmla="*/ 2179599 h 3205293"/>
              <a:gd name="connsiteX45" fmla="*/ 5744772 w 6127847"/>
              <a:gd name="connsiteY45" fmla="*/ 2179599 h 3205293"/>
              <a:gd name="connsiteX46" fmla="*/ 5872343 w 6127847"/>
              <a:gd name="connsiteY46" fmla="*/ 2211652 h 3205293"/>
              <a:gd name="connsiteX47" fmla="*/ 6000276 w 6127847"/>
              <a:gd name="connsiteY47" fmla="*/ 2211652 h 3205293"/>
              <a:gd name="connsiteX48" fmla="*/ 6127847 w 6127847"/>
              <a:gd name="connsiteY48" fmla="*/ 2211652 h 3205293"/>
              <a:gd name="connsiteX49" fmla="*/ 6127847 w 6127847"/>
              <a:gd name="connsiteY49" fmla="*/ 3205293 h 3205293"/>
              <a:gd name="connsiteX50" fmla="*/ 6000276 w 6127847"/>
              <a:gd name="connsiteY50" fmla="*/ 3205293 h 3205293"/>
              <a:gd name="connsiteX51" fmla="*/ 5872343 w 6127847"/>
              <a:gd name="connsiteY51" fmla="*/ 3205293 h 3205293"/>
              <a:gd name="connsiteX52" fmla="*/ 5744772 w 6127847"/>
              <a:gd name="connsiteY52" fmla="*/ 3205293 h 3205293"/>
              <a:gd name="connsiteX53" fmla="*/ 5617190 w 6127847"/>
              <a:gd name="connsiteY53" fmla="*/ 3205293 h 3205293"/>
              <a:gd name="connsiteX54" fmla="*/ 5489619 w 6127847"/>
              <a:gd name="connsiteY54" fmla="*/ 3205293 h 3205293"/>
              <a:gd name="connsiteX55" fmla="*/ 5361695 w 6127847"/>
              <a:gd name="connsiteY55" fmla="*/ 3205293 h 3205293"/>
              <a:gd name="connsiteX56" fmla="*/ 5234114 w 6127847"/>
              <a:gd name="connsiteY56" fmla="*/ 3205293 h 3205293"/>
              <a:gd name="connsiteX57" fmla="*/ 5106543 w 6127847"/>
              <a:gd name="connsiteY57" fmla="*/ 3205293 h 3205293"/>
              <a:gd name="connsiteX58" fmla="*/ 6102276 w 6127847"/>
              <a:gd name="connsiteY58" fmla="*/ 15497 h 3205293"/>
              <a:gd name="connsiteX59" fmla="*/ 0 w 6127847"/>
              <a:gd name="connsiteY59" fmla="*/ 0 h 3205293"/>
              <a:gd name="connsiteX0" fmla="*/ 0 w 6127847"/>
              <a:gd name="connsiteY0" fmla="*/ 0 h 3205293"/>
              <a:gd name="connsiteX1" fmla="*/ 127576 w 6127847"/>
              <a:gd name="connsiteY1" fmla="*/ 32053 h 3205293"/>
              <a:gd name="connsiteX2" fmla="*/ 255153 w 6127847"/>
              <a:gd name="connsiteY2" fmla="*/ 64106 h 3205293"/>
              <a:gd name="connsiteX3" fmla="*/ 383078 w 6127847"/>
              <a:gd name="connsiteY3" fmla="*/ 96159 h 3205293"/>
              <a:gd name="connsiteX4" fmla="*/ 510654 w 6127847"/>
              <a:gd name="connsiteY4" fmla="*/ 160265 h 3205293"/>
              <a:gd name="connsiteX5" fmla="*/ 638231 w 6127847"/>
              <a:gd name="connsiteY5" fmla="*/ 192318 h 3205293"/>
              <a:gd name="connsiteX6" fmla="*/ 765806 w 6127847"/>
              <a:gd name="connsiteY6" fmla="*/ 288476 h 3205293"/>
              <a:gd name="connsiteX7" fmla="*/ 893731 w 6127847"/>
              <a:gd name="connsiteY7" fmla="*/ 352582 h 3205293"/>
              <a:gd name="connsiteX8" fmla="*/ 1021305 w 6127847"/>
              <a:gd name="connsiteY8" fmla="*/ 448741 h 3205293"/>
              <a:gd name="connsiteX9" fmla="*/ 1148886 w 6127847"/>
              <a:gd name="connsiteY9" fmla="*/ 544900 h 3205293"/>
              <a:gd name="connsiteX10" fmla="*/ 1276457 w 6127847"/>
              <a:gd name="connsiteY10" fmla="*/ 576953 h 3205293"/>
              <a:gd name="connsiteX11" fmla="*/ 1404390 w 6127847"/>
              <a:gd name="connsiteY11" fmla="*/ 641059 h 3205293"/>
              <a:gd name="connsiteX12" fmla="*/ 1531962 w 6127847"/>
              <a:gd name="connsiteY12" fmla="*/ 737217 h 3205293"/>
              <a:gd name="connsiteX13" fmla="*/ 1659533 w 6127847"/>
              <a:gd name="connsiteY13" fmla="*/ 801323 h 3205293"/>
              <a:gd name="connsiteX14" fmla="*/ 1787114 w 6127847"/>
              <a:gd name="connsiteY14" fmla="*/ 897482 h 3205293"/>
              <a:gd name="connsiteX15" fmla="*/ 1915038 w 6127847"/>
              <a:gd name="connsiteY15" fmla="*/ 961588 h 3205293"/>
              <a:gd name="connsiteX16" fmla="*/ 2042619 w 6127847"/>
              <a:gd name="connsiteY16" fmla="*/ 1025694 h 3205293"/>
              <a:gd name="connsiteX17" fmla="*/ 2170191 w 6127847"/>
              <a:gd name="connsiteY17" fmla="*/ 1089800 h 3205293"/>
              <a:gd name="connsiteX18" fmla="*/ 2297771 w 6127847"/>
              <a:gd name="connsiteY18" fmla="*/ 1121853 h 3205293"/>
              <a:gd name="connsiteX19" fmla="*/ 2425695 w 6127847"/>
              <a:gd name="connsiteY19" fmla="*/ 1153906 h 3205293"/>
              <a:gd name="connsiteX20" fmla="*/ 2553267 w 6127847"/>
              <a:gd name="connsiteY20" fmla="*/ 1185959 h 3205293"/>
              <a:gd name="connsiteX21" fmla="*/ 2680848 w 6127847"/>
              <a:gd name="connsiteY21" fmla="*/ 1218011 h 3205293"/>
              <a:gd name="connsiteX22" fmla="*/ 2808419 w 6127847"/>
              <a:gd name="connsiteY22" fmla="*/ 1282117 h 3205293"/>
              <a:gd name="connsiteX23" fmla="*/ 2936352 w 6127847"/>
              <a:gd name="connsiteY23" fmla="*/ 1346223 h 3205293"/>
              <a:gd name="connsiteX24" fmla="*/ 3063924 w 6127847"/>
              <a:gd name="connsiteY24" fmla="*/ 1410329 h 3205293"/>
              <a:gd name="connsiteX25" fmla="*/ 3191495 w 6127847"/>
              <a:gd name="connsiteY25" fmla="*/ 1474435 h 3205293"/>
              <a:gd name="connsiteX26" fmla="*/ 3319076 w 6127847"/>
              <a:gd name="connsiteY26" fmla="*/ 1506488 h 3205293"/>
              <a:gd name="connsiteX27" fmla="*/ 3447000 w 6127847"/>
              <a:gd name="connsiteY27" fmla="*/ 1538541 h 3205293"/>
              <a:gd name="connsiteX28" fmla="*/ 3574581 w 6127847"/>
              <a:gd name="connsiteY28" fmla="*/ 1602647 h 3205293"/>
              <a:gd name="connsiteX29" fmla="*/ 3702152 w 6127847"/>
              <a:gd name="connsiteY29" fmla="*/ 1634699 h 3205293"/>
              <a:gd name="connsiteX30" fmla="*/ 3829733 w 6127847"/>
              <a:gd name="connsiteY30" fmla="*/ 1698805 h 3205293"/>
              <a:gd name="connsiteX31" fmla="*/ 3957657 w 6127847"/>
              <a:gd name="connsiteY31" fmla="*/ 1730858 h 3205293"/>
              <a:gd name="connsiteX32" fmla="*/ 4085228 w 6127847"/>
              <a:gd name="connsiteY32" fmla="*/ 1794964 h 3205293"/>
              <a:gd name="connsiteX33" fmla="*/ 4212809 w 6127847"/>
              <a:gd name="connsiteY33" fmla="*/ 1794964 h 3205293"/>
              <a:gd name="connsiteX34" fmla="*/ 4340381 w 6127847"/>
              <a:gd name="connsiteY34" fmla="*/ 1827017 h 3205293"/>
              <a:gd name="connsiteX35" fmla="*/ 4468314 w 6127847"/>
              <a:gd name="connsiteY35" fmla="*/ 1859070 h 3205293"/>
              <a:gd name="connsiteX36" fmla="*/ 4595886 w 6127847"/>
              <a:gd name="connsiteY36" fmla="*/ 1891123 h 3205293"/>
              <a:gd name="connsiteX37" fmla="*/ 4723457 w 6127847"/>
              <a:gd name="connsiteY37" fmla="*/ 1923176 h 3205293"/>
              <a:gd name="connsiteX38" fmla="*/ 4851038 w 6127847"/>
              <a:gd name="connsiteY38" fmla="*/ 1955229 h 3205293"/>
              <a:gd name="connsiteX39" fmla="*/ 4978961 w 6127847"/>
              <a:gd name="connsiteY39" fmla="*/ 2019335 h 3205293"/>
              <a:gd name="connsiteX40" fmla="*/ 5106543 w 6127847"/>
              <a:gd name="connsiteY40" fmla="*/ 2083441 h 3205293"/>
              <a:gd name="connsiteX41" fmla="*/ 5234114 w 6127847"/>
              <a:gd name="connsiteY41" fmla="*/ 2147546 h 3205293"/>
              <a:gd name="connsiteX42" fmla="*/ 5361695 w 6127847"/>
              <a:gd name="connsiteY42" fmla="*/ 2179599 h 3205293"/>
              <a:gd name="connsiteX43" fmla="*/ 5489619 w 6127847"/>
              <a:gd name="connsiteY43" fmla="*/ 2179599 h 3205293"/>
              <a:gd name="connsiteX44" fmla="*/ 5617190 w 6127847"/>
              <a:gd name="connsiteY44" fmla="*/ 2179599 h 3205293"/>
              <a:gd name="connsiteX45" fmla="*/ 5744772 w 6127847"/>
              <a:gd name="connsiteY45" fmla="*/ 2179599 h 3205293"/>
              <a:gd name="connsiteX46" fmla="*/ 5872343 w 6127847"/>
              <a:gd name="connsiteY46" fmla="*/ 2211652 h 3205293"/>
              <a:gd name="connsiteX47" fmla="*/ 6000276 w 6127847"/>
              <a:gd name="connsiteY47" fmla="*/ 2211652 h 3205293"/>
              <a:gd name="connsiteX48" fmla="*/ 6127847 w 6127847"/>
              <a:gd name="connsiteY48" fmla="*/ 2211652 h 3205293"/>
              <a:gd name="connsiteX49" fmla="*/ 6127847 w 6127847"/>
              <a:gd name="connsiteY49" fmla="*/ 3205293 h 3205293"/>
              <a:gd name="connsiteX50" fmla="*/ 6000276 w 6127847"/>
              <a:gd name="connsiteY50" fmla="*/ 3205293 h 3205293"/>
              <a:gd name="connsiteX51" fmla="*/ 5872343 w 6127847"/>
              <a:gd name="connsiteY51" fmla="*/ 3205293 h 3205293"/>
              <a:gd name="connsiteX52" fmla="*/ 5744772 w 6127847"/>
              <a:gd name="connsiteY52" fmla="*/ 3205293 h 3205293"/>
              <a:gd name="connsiteX53" fmla="*/ 5617190 w 6127847"/>
              <a:gd name="connsiteY53" fmla="*/ 3205293 h 3205293"/>
              <a:gd name="connsiteX54" fmla="*/ 5489619 w 6127847"/>
              <a:gd name="connsiteY54" fmla="*/ 3205293 h 3205293"/>
              <a:gd name="connsiteX55" fmla="*/ 5361695 w 6127847"/>
              <a:gd name="connsiteY55" fmla="*/ 3205293 h 3205293"/>
              <a:gd name="connsiteX56" fmla="*/ 5234114 w 6127847"/>
              <a:gd name="connsiteY56" fmla="*/ 3205293 h 3205293"/>
              <a:gd name="connsiteX57" fmla="*/ 6102276 w 6127847"/>
              <a:gd name="connsiteY57" fmla="*/ 15497 h 3205293"/>
              <a:gd name="connsiteX58" fmla="*/ 0 w 6127847"/>
              <a:gd name="connsiteY58" fmla="*/ 0 h 3205293"/>
              <a:gd name="connsiteX0" fmla="*/ 0 w 6127847"/>
              <a:gd name="connsiteY0" fmla="*/ 0 h 3205293"/>
              <a:gd name="connsiteX1" fmla="*/ 127576 w 6127847"/>
              <a:gd name="connsiteY1" fmla="*/ 32053 h 3205293"/>
              <a:gd name="connsiteX2" fmla="*/ 255153 w 6127847"/>
              <a:gd name="connsiteY2" fmla="*/ 64106 h 3205293"/>
              <a:gd name="connsiteX3" fmla="*/ 383078 w 6127847"/>
              <a:gd name="connsiteY3" fmla="*/ 96159 h 3205293"/>
              <a:gd name="connsiteX4" fmla="*/ 510654 w 6127847"/>
              <a:gd name="connsiteY4" fmla="*/ 160265 h 3205293"/>
              <a:gd name="connsiteX5" fmla="*/ 638231 w 6127847"/>
              <a:gd name="connsiteY5" fmla="*/ 192318 h 3205293"/>
              <a:gd name="connsiteX6" fmla="*/ 765806 w 6127847"/>
              <a:gd name="connsiteY6" fmla="*/ 288476 h 3205293"/>
              <a:gd name="connsiteX7" fmla="*/ 893731 w 6127847"/>
              <a:gd name="connsiteY7" fmla="*/ 352582 h 3205293"/>
              <a:gd name="connsiteX8" fmla="*/ 1021305 w 6127847"/>
              <a:gd name="connsiteY8" fmla="*/ 448741 h 3205293"/>
              <a:gd name="connsiteX9" fmla="*/ 1148886 w 6127847"/>
              <a:gd name="connsiteY9" fmla="*/ 544900 h 3205293"/>
              <a:gd name="connsiteX10" fmla="*/ 1276457 w 6127847"/>
              <a:gd name="connsiteY10" fmla="*/ 576953 h 3205293"/>
              <a:gd name="connsiteX11" fmla="*/ 1404390 w 6127847"/>
              <a:gd name="connsiteY11" fmla="*/ 641059 h 3205293"/>
              <a:gd name="connsiteX12" fmla="*/ 1531962 w 6127847"/>
              <a:gd name="connsiteY12" fmla="*/ 737217 h 3205293"/>
              <a:gd name="connsiteX13" fmla="*/ 1659533 w 6127847"/>
              <a:gd name="connsiteY13" fmla="*/ 801323 h 3205293"/>
              <a:gd name="connsiteX14" fmla="*/ 1787114 w 6127847"/>
              <a:gd name="connsiteY14" fmla="*/ 897482 h 3205293"/>
              <a:gd name="connsiteX15" fmla="*/ 1915038 w 6127847"/>
              <a:gd name="connsiteY15" fmla="*/ 961588 h 3205293"/>
              <a:gd name="connsiteX16" fmla="*/ 2042619 w 6127847"/>
              <a:gd name="connsiteY16" fmla="*/ 1025694 h 3205293"/>
              <a:gd name="connsiteX17" fmla="*/ 2170191 w 6127847"/>
              <a:gd name="connsiteY17" fmla="*/ 1089800 h 3205293"/>
              <a:gd name="connsiteX18" fmla="*/ 2297771 w 6127847"/>
              <a:gd name="connsiteY18" fmla="*/ 1121853 h 3205293"/>
              <a:gd name="connsiteX19" fmla="*/ 2425695 w 6127847"/>
              <a:gd name="connsiteY19" fmla="*/ 1153906 h 3205293"/>
              <a:gd name="connsiteX20" fmla="*/ 2553267 w 6127847"/>
              <a:gd name="connsiteY20" fmla="*/ 1185959 h 3205293"/>
              <a:gd name="connsiteX21" fmla="*/ 2680848 w 6127847"/>
              <a:gd name="connsiteY21" fmla="*/ 1218011 h 3205293"/>
              <a:gd name="connsiteX22" fmla="*/ 2808419 w 6127847"/>
              <a:gd name="connsiteY22" fmla="*/ 1282117 h 3205293"/>
              <a:gd name="connsiteX23" fmla="*/ 2936352 w 6127847"/>
              <a:gd name="connsiteY23" fmla="*/ 1346223 h 3205293"/>
              <a:gd name="connsiteX24" fmla="*/ 3063924 w 6127847"/>
              <a:gd name="connsiteY24" fmla="*/ 1410329 h 3205293"/>
              <a:gd name="connsiteX25" fmla="*/ 3191495 w 6127847"/>
              <a:gd name="connsiteY25" fmla="*/ 1474435 h 3205293"/>
              <a:gd name="connsiteX26" fmla="*/ 3319076 w 6127847"/>
              <a:gd name="connsiteY26" fmla="*/ 1506488 h 3205293"/>
              <a:gd name="connsiteX27" fmla="*/ 3447000 w 6127847"/>
              <a:gd name="connsiteY27" fmla="*/ 1538541 h 3205293"/>
              <a:gd name="connsiteX28" fmla="*/ 3574581 w 6127847"/>
              <a:gd name="connsiteY28" fmla="*/ 1602647 h 3205293"/>
              <a:gd name="connsiteX29" fmla="*/ 3702152 w 6127847"/>
              <a:gd name="connsiteY29" fmla="*/ 1634699 h 3205293"/>
              <a:gd name="connsiteX30" fmla="*/ 3829733 w 6127847"/>
              <a:gd name="connsiteY30" fmla="*/ 1698805 h 3205293"/>
              <a:gd name="connsiteX31" fmla="*/ 3957657 w 6127847"/>
              <a:gd name="connsiteY31" fmla="*/ 1730858 h 3205293"/>
              <a:gd name="connsiteX32" fmla="*/ 4085228 w 6127847"/>
              <a:gd name="connsiteY32" fmla="*/ 1794964 h 3205293"/>
              <a:gd name="connsiteX33" fmla="*/ 4212809 w 6127847"/>
              <a:gd name="connsiteY33" fmla="*/ 1794964 h 3205293"/>
              <a:gd name="connsiteX34" fmla="*/ 4340381 w 6127847"/>
              <a:gd name="connsiteY34" fmla="*/ 1827017 h 3205293"/>
              <a:gd name="connsiteX35" fmla="*/ 4468314 w 6127847"/>
              <a:gd name="connsiteY35" fmla="*/ 1859070 h 3205293"/>
              <a:gd name="connsiteX36" fmla="*/ 4595886 w 6127847"/>
              <a:gd name="connsiteY36" fmla="*/ 1891123 h 3205293"/>
              <a:gd name="connsiteX37" fmla="*/ 4723457 w 6127847"/>
              <a:gd name="connsiteY37" fmla="*/ 1923176 h 3205293"/>
              <a:gd name="connsiteX38" fmla="*/ 4851038 w 6127847"/>
              <a:gd name="connsiteY38" fmla="*/ 1955229 h 3205293"/>
              <a:gd name="connsiteX39" fmla="*/ 4978961 w 6127847"/>
              <a:gd name="connsiteY39" fmla="*/ 2019335 h 3205293"/>
              <a:gd name="connsiteX40" fmla="*/ 5106543 w 6127847"/>
              <a:gd name="connsiteY40" fmla="*/ 2083441 h 3205293"/>
              <a:gd name="connsiteX41" fmla="*/ 5234114 w 6127847"/>
              <a:gd name="connsiteY41" fmla="*/ 2147546 h 3205293"/>
              <a:gd name="connsiteX42" fmla="*/ 5361695 w 6127847"/>
              <a:gd name="connsiteY42" fmla="*/ 2179599 h 3205293"/>
              <a:gd name="connsiteX43" fmla="*/ 5489619 w 6127847"/>
              <a:gd name="connsiteY43" fmla="*/ 2179599 h 3205293"/>
              <a:gd name="connsiteX44" fmla="*/ 5617190 w 6127847"/>
              <a:gd name="connsiteY44" fmla="*/ 2179599 h 3205293"/>
              <a:gd name="connsiteX45" fmla="*/ 5744772 w 6127847"/>
              <a:gd name="connsiteY45" fmla="*/ 2179599 h 3205293"/>
              <a:gd name="connsiteX46" fmla="*/ 5872343 w 6127847"/>
              <a:gd name="connsiteY46" fmla="*/ 2211652 h 3205293"/>
              <a:gd name="connsiteX47" fmla="*/ 6000276 w 6127847"/>
              <a:gd name="connsiteY47" fmla="*/ 2211652 h 3205293"/>
              <a:gd name="connsiteX48" fmla="*/ 6127847 w 6127847"/>
              <a:gd name="connsiteY48" fmla="*/ 2211652 h 3205293"/>
              <a:gd name="connsiteX49" fmla="*/ 6127847 w 6127847"/>
              <a:gd name="connsiteY49" fmla="*/ 3205293 h 3205293"/>
              <a:gd name="connsiteX50" fmla="*/ 6000276 w 6127847"/>
              <a:gd name="connsiteY50" fmla="*/ 3205293 h 3205293"/>
              <a:gd name="connsiteX51" fmla="*/ 5872343 w 6127847"/>
              <a:gd name="connsiteY51" fmla="*/ 3205293 h 3205293"/>
              <a:gd name="connsiteX52" fmla="*/ 5744772 w 6127847"/>
              <a:gd name="connsiteY52" fmla="*/ 3205293 h 3205293"/>
              <a:gd name="connsiteX53" fmla="*/ 5617190 w 6127847"/>
              <a:gd name="connsiteY53" fmla="*/ 3205293 h 3205293"/>
              <a:gd name="connsiteX54" fmla="*/ 5489619 w 6127847"/>
              <a:gd name="connsiteY54" fmla="*/ 3205293 h 3205293"/>
              <a:gd name="connsiteX55" fmla="*/ 5361695 w 6127847"/>
              <a:gd name="connsiteY55" fmla="*/ 3205293 h 3205293"/>
              <a:gd name="connsiteX56" fmla="*/ 6102276 w 6127847"/>
              <a:gd name="connsiteY56" fmla="*/ 15497 h 3205293"/>
              <a:gd name="connsiteX57" fmla="*/ 0 w 6127847"/>
              <a:gd name="connsiteY57" fmla="*/ 0 h 3205293"/>
              <a:gd name="connsiteX0" fmla="*/ 0 w 6127847"/>
              <a:gd name="connsiteY0" fmla="*/ 0 h 3205293"/>
              <a:gd name="connsiteX1" fmla="*/ 127576 w 6127847"/>
              <a:gd name="connsiteY1" fmla="*/ 32053 h 3205293"/>
              <a:gd name="connsiteX2" fmla="*/ 255153 w 6127847"/>
              <a:gd name="connsiteY2" fmla="*/ 64106 h 3205293"/>
              <a:gd name="connsiteX3" fmla="*/ 383078 w 6127847"/>
              <a:gd name="connsiteY3" fmla="*/ 96159 h 3205293"/>
              <a:gd name="connsiteX4" fmla="*/ 510654 w 6127847"/>
              <a:gd name="connsiteY4" fmla="*/ 160265 h 3205293"/>
              <a:gd name="connsiteX5" fmla="*/ 638231 w 6127847"/>
              <a:gd name="connsiteY5" fmla="*/ 192318 h 3205293"/>
              <a:gd name="connsiteX6" fmla="*/ 765806 w 6127847"/>
              <a:gd name="connsiteY6" fmla="*/ 288476 h 3205293"/>
              <a:gd name="connsiteX7" fmla="*/ 893731 w 6127847"/>
              <a:gd name="connsiteY7" fmla="*/ 352582 h 3205293"/>
              <a:gd name="connsiteX8" fmla="*/ 1021305 w 6127847"/>
              <a:gd name="connsiteY8" fmla="*/ 448741 h 3205293"/>
              <a:gd name="connsiteX9" fmla="*/ 1148886 w 6127847"/>
              <a:gd name="connsiteY9" fmla="*/ 544900 h 3205293"/>
              <a:gd name="connsiteX10" fmla="*/ 1276457 w 6127847"/>
              <a:gd name="connsiteY10" fmla="*/ 576953 h 3205293"/>
              <a:gd name="connsiteX11" fmla="*/ 1404390 w 6127847"/>
              <a:gd name="connsiteY11" fmla="*/ 641059 h 3205293"/>
              <a:gd name="connsiteX12" fmla="*/ 1531962 w 6127847"/>
              <a:gd name="connsiteY12" fmla="*/ 737217 h 3205293"/>
              <a:gd name="connsiteX13" fmla="*/ 1659533 w 6127847"/>
              <a:gd name="connsiteY13" fmla="*/ 801323 h 3205293"/>
              <a:gd name="connsiteX14" fmla="*/ 1787114 w 6127847"/>
              <a:gd name="connsiteY14" fmla="*/ 897482 h 3205293"/>
              <a:gd name="connsiteX15" fmla="*/ 1915038 w 6127847"/>
              <a:gd name="connsiteY15" fmla="*/ 961588 h 3205293"/>
              <a:gd name="connsiteX16" fmla="*/ 2042619 w 6127847"/>
              <a:gd name="connsiteY16" fmla="*/ 1025694 h 3205293"/>
              <a:gd name="connsiteX17" fmla="*/ 2170191 w 6127847"/>
              <a:gd name="connsiteY17" fmla="*/ 1089800 h 3205293"/>
              <a:gd name="connsiteX18" fmla="*/ 2297771 w 6127847"/>
              <a:gd name="connsiteY18" fmla="*/ 1121853 h 3205293"/>
              <a:gd name="connsiteX19" fmla="*/ 2425695 w 6127847"/>
              <a:gd name="connsiteY19" fmla="*/ 1153906 h 3205293"/>
              <a:gd name="connsiteX20" fmla="*/ 2553267 w 6127847"/>
              <a:gd name="connsiteY20" fmla="*/ 1185959 h 3205293"/>
              <a:gd name="connsiteX21" fmla="*/ 2680848 w 6127847"/>
              <a:gd name="connsiteY21" fmla="*/ 1218011 h 3205293"/>
              <a:gd name="connsiteX22" fmla="*/ 2808419 w 6127847"/>
              <a:gd name="connsiteY22" fmla="*/ 1282117 h 3205293"/>
              <a:gd name="connsiteX23" fmla="*/ 2936352 w 6127847"/>
              <a:gd name="connsiteY23" fmla="*/ 1346223 h 3205293"/>
              <a:gd name="connsiteX24" fmla="*/ 3063924 w 6127847"/>
              <a:gd name="connsiteY24" fmla="*/ 1410329 h 3205293"/>
              <a:gd name="connsiteX25" fmla="*/ 3191495 w 6127847"/>
              <a:gd name="connsiteY25" fmla="*/ 1474435 h 3205293"/>
              <a:gd name="connsiteX26" fmla="*/ 3319076 w 6127847"/>
              <a:gd name="connsiteY26" fmla="*/ 1506488 h 3205293"/>
              <a:gd name="connsiteX27" fmla="*/ 3447000 w 6127847"/>
              <a:gd name="connsiteY27" fmla="*/ 1538541 h 3205293"/>
              <a:gd name="connsiteX28" fmla="*/ 3574581 w 6127847"/>
              <a:gd name="connsiteY28" fmla="*/ 1602647 h 3205293"/>
              <a:gd name="connsiteX29" fmla="*/ 3702152 w 6127847"/>
              <a:gd name="connsiteY29" fmla="*/ 1634699 h 3205293"/>
              <a:gd name="connsiteX30" fmla="*/ 3829733 w 6127847"/>
              <a:gd name="connsiteY30" fmla="*/ 1698805 h 3205293"/>
              <a:gd name="connsiteX31" fmla="*/ 3957657 w 6127847"/>
              <a:gd name="connsiteY31" fmla="*/ 1730858 h 3205293"/>
              <a:gd name="connsiteX32" fmla="*/ 4085228 w 6127847"/>
              <a:gd name="connsiteY32" fmla="*/ 1794964 h 3205293"/>
              <a:gd name="connsiteX33" fmla="*/ 4212809 w 6127847"/>
              <a:gd name="connsiteY33" fmla="*/ 1794964 h 3205293"/>
              <a:gd name="connsiteX34" fmla="*/ 4340381 w 6127847"/>
              <a:gd name="connsiteY34" fmla="*/ 1827017 h 3205293"/>
              <a:gd name="connsiteX35" fmla="*/ 4468314 w 6127847"/>
              <a:gd name="connsiteY35" fmla="*/ 1859070 h 3205293"/>
              <a:gd name="connsiteX36" fmla="*/ 4595886 w 6127847"/>
              <a:gd name="connsiteY36" fmla="*/ 1891123 h 3205293"/>
              <a:gd name="connsiteX37" fmla="*/ 4723457 w 6127847"/>
              <a:gd name="connsiteY37" fmla="*/ 1923176 h 3205293"/>
              <a:gd name="connsiteX38" fmla="*/ 4851038 w 6127847"/>
              <a:gd name="connsiteY38" fmla="*/ 1955229 h 3205293"/>
              <a:gd name="connsiteX39" fmla="*/ 4978961 w 6127847"/>
              <a:gd name="connsiteY39" fmla="*/ 2019335 h 3205293"/>
              <a:gd name="connsiteX40" fmla="*/ 5106543 w 6127847"/>
              <a:gd name="connsiteY40" fmla="*/ 2083441 h 3205293"/>
              <a:gd name="connsiteX41" fmla="*/ 5234114 w 6127847"/>
              <a:gd name="connsiteY41" fmla="*/ 2147546 h 3205293"/>
              <a:gd name="connsiteX42" fmla="*/ 5361695 w 6127847"/>
              <a:gd name="connsiteY42" fmla="*/ 2179599 h 3205293"/>
              <a:gd name="connsiteX43" fmla="*/ 5489619 w 6127847"/>
              <a:gd name="connsiteY43" fmla="*/ 2179599 h 3205293"/>
              <a:gd name="connsiteX44" fmla="*/ 5617190 w 6127847"/>
              <a:gd name="connsiteY44" fmla="*/ 2179599 h 3205293"/>
              <a:gd name="connsiteX45" fmla="*/ 5744772 w 6127847"/>
              <a:gd name="connsiteY45" fmla="*/ 2179599 h 3205293"/>
              <a:gd name="connsiteX46" fmla="*/ 5872343 w 6127847"/>
              <a:gd name="connsiteY46" fmla="*/ 2211652 h 3205293"/>
              <a:gd name="connsiteX47" fmla="*/ 6000276 w 6127847"/>
              <a:gd name="connsiteY47" fmla="*/ 2211652 h 3205293"/>
              <a:gd name="connsiteX48" fmla="*/ 6127847 w 6127847"/>
              <a:gd name="connsiteY48" fmla="*/ 2211652 h 3205293"/>
              <a:gd name="connsiteX49" fmla="*/ 6127847 w 6127847"/>
              <a:gd name="connsiteY49" fmla="*/ 3205293 h 3205293"/>
              <a:gd name="connsiteX50" fmla="*/ 6000276 w 6127847"/>
              <a:gd name="connsiteY50" fmla="*/ 3205293 h 3205293"/>
              <a:gd name="connsiteX51" fmla="*/ 5872343 w 6127847"/>
              <a:gd name="connsiteY51" fmla="*/ 3205293 h 3205293"/>
              <a:gd name="connsiteX52" fmla="*/ 5744772 w 6127847"/>
              <a:gd name="connsiteY52" fmla="*/ 3205293 h 3205293"/>
              <a:gd name="connsiteX53" fmla="*/ 5617190 w 6127847"/>
              <a:gd name="connsiteY53" fmla="*/ 3205293 h 3205293"/>
              <a:gd name="connsiteX54" fmla="*/ 5489619 w 6127847"/>
              <a:gd name="connsiteY54" fmla="*/ 3205293 h 3205293"/>
              <a:gd name="connsiteX55" fmla="*/ 6102276 w 6127847"/>
              <a:gd name="connsiteY55" fmla="*/ 15497 h 3205293"/>
              <a:gd name="connsiteX56" fmla="*/ 0 w 6127847"/>
              <a:gd name="connsiteY56" fmla="*/ 0 h 3205293"/>
              <a:gd name="connsiteX0" fmla="*/ 0 w 6127847"/>
              <a:gd name="connsiteY0" fmla="*/ 0 h 3205293"/>
              <a:gd name="connsiteX1" fmla="*/ 127576 w 6127847"/>
              <a:gd name="connsiteY1" fmla="*/ 32053 h 3205293"/>
              <a:gd name="connsiteX2" fmla="*/ 255153 w 6127847"/>
              <a:gd name="connsiteY2" fmla="*/ 64106 h 3205293"/>
              <a:gd name="connsiteX3" fmla="*/ 383078 w 6127847"/>
              <a:gd name="connsiteY3" fmla="*/ 96159 h 3205293"/>
              <a:gd name="connsiteX4" fmla="*/ 510654 w 6127847"/>
              <a:gd name="connsiteY4" fmla="*/ 160265 h 3205293"/>
              <a:gd name="connsiteX5" fmla="*/ 638231 w 6127847"/>
              <a:gd name="connsiteY5" fmla="*/ 192318 h 3205293"/>
              <a:gd name="connsiteX6" fmla="*/ 765806 w 6127847"/>
              <a:gd name="connsiteY6" fmla="*/ 288476 h 3205293"/>
              <a:gd name="connsiteX7" fmla="*/ 893731 w 6127847"/>
              <a:gd name="connsiteY7" fmla="*/ 352582 h 3205293"/>
              <a:gd name="connsiteX8" fmla="*/ 1021305 w 6127847"/>
              <a:gd name="connsiteY8" fmla="*/ 448741 h 3205293"/>
              <a:gd name="connsiteX9" fmla="*/ 1148886 w 6127847"/>
              <a:gd name="connsiteY9" fmla="*/ 544900 h 3205293"/>
              <a:gd name="connsiteX10" fmla="*/ 1276457 w 6127847"/>
              <a:gd name="connsiteY10" fmla="*/ 576953 h 3205293"/>
              <a:gd name="connsiteX11" fmla="*/ 1404390 w 6127847"/>
              <a:gd name="connsiteY11" fmla="*/ 641059 h 3205293"/>
              <a:gd name="connsiteX12" fmla="*/ 1531962 w 6127847"/>
              <a:gd name="connsiteY12" fmla="*/ 737217 h 3205293"/>
              <a:gd name="connsiteX13" fmla="*/ 1659533 w 6127847"/>
              <a:gd name="connsiteY13" fmla="*/ 801323 h 3205293"/>
              <a:gd name="connsiteX14" fmla="*/ 1787114 w 6127847"/>
              <a:gd name="connsiteY14" fmla="*/ 897482 h 3205293"/>
              <a:gd name="connsiteX15" fmla="*/ 1915038 w 6127847"/>
              <a:gd name="connsiteY15" fmla="*/ 961588 h 3205293"/>
              <a:gd name="connsiteX16" fmla="*/ 2042619 w 6127847"/>
              <a:gd name="connsiteY16" fmla="*/ 1025694 h 3205293"/>
              <a:gd name="connsiteX17" fmla="*/ 2170191 w 6127847"/>
              <a:gd name="connsiteY17" fmla="*/ 1089800 h 3205293"/>
              <a:gd name="connsiteX18" fmla="*/ 2297771 w 6127847"/>
              <a:gd name="connsiteY18" fmla="*/ 1121853 h 3205293"/>
              <a:gd name="connsiteX19" fmla="*/ 2425695 w 6127847"/>
              <a:gd name="connsiteY19" fmla="*/ 1153906 h 3205293"/>
              <a:gd name="connsiteX20" fmla="*/ 2553267 w 6127847"/>
              <a:gd name="connsiteY20" fmla="*/ 1185959 h 3205293"/>
              <a:gd name="connsiteX21" fmla="*/ 2680848 w 6127847"/>
              <a:gd name="connsiteY21" fmla="*/ 1218011 h 3205293"/>
              <a:gd name="connsiteX22" fmla="*/ 2808419 w 6127847"/>
              <a:gd name="connsiteY22" fmla="*/ 1282117 h 3205293"/>
              <a:gd name="connsiteX23" fmla="*/ 2936352 w 6127847"/>
              <a:gd name="connsiteY23" fmla="*/ 1346223 h 3205293"/>
              <a:gd name="connsiteX24" fmla="*/ 3063924 w 6127847"/>
              <a:gd name="connsiteY24" fmla="*/ 1410329 h 3205293"/>
              <a:gd name="connsiteX25" fmla="*/ 3191495 w 6127847"/>
              <a:gd name="connsiteY25" fmla="*/ 1474435 h 3205293"/>
              <a:gd name="connsiteX26" fmla="*/ 3319076 w 6127847"/>
              <a:gd name="connsiteY26" fmla="*/ 1506488 h 3205293"/>
              <a:gd name="connsiteX27" fmla="*/ 3447000 w 6127847"/>
              <a:gd name="connsiteY27" fmla="*/ 1538541 h 3205293"/>
              <a:gd name="connsiteX28" fmla="*/ 3574581 w 6127847"/>
              <a:gd name="connsiteY28" fmla="*/ 1602647 h 3205293"/>
              <a:gd name="connsiteX29" fmla="*/ 3702152 w 6127847"/>
              <a:gd name="connsiteY29" fmla="*/ 1634699 h 3205293"/>
              <a:gd name="connsiteX30" fmla="*/ 3829733 w 6127847"/>
              <a:gd name="connsiteY30" fmla="*/ 1698805 h 3205293"/>
              <a:gd name="connsiteX31" fmla="*/ 3957657 w 6127847"/>
              <a:gd name="connsiteY31" fmla="*/ 1730858 h 3205293"/>
              <a:gd name="connsiteX32" fmla="*/ 4085228 w 6127847"/>
              <a:gd name="connsiteY32" fmla="*/ 1794964 h 3205293"/>
              <a:gd name="connsiteX33" fmla="*/ 4212809 w 6127847"/>
              <a:gd name="connsiteY33" fmla="*/ 1794964 h 3205293"/>
              <a:gd name="connsiteX34" fmla="*/ 4340381 w 6127847"/>
              <a:gd name="connsiteY34" fmla="*/ 1827017 h 3205293"/>
              <a:gd name="connsiteX35" fmla="*/ 4468314 w 6127847"/>
              <a:gd name="connsiteY35" fmla="*/ 1859070 h 3205293"/>
              <a:gd name="connsiteX36" fmla="*/ 4595886 w 6127847"/>
              <a:gd name="connsiteY36" fmla="*/ 1891123 h 3205293"/>
              <a:gd name="connsiteX37" fmla="*/ 4723457 w 6127847"/>
              <a:gd name="connsiteY37" fmla="*/ 1923176 h 3205293"/>
              <a:gd name="connsiteX38" fmla="*/ 4851038 w 6127847"/>
              <a:gd name="connsiteY38" fmla="*/ 1955229 h 3205293"/>
              <a:gd name="connsiteX39" fmla="*/ 4978961 w 6127847"/>
              <a:gd name="connsiteY39" fmla="*/ 2019335 h 3205293"/>
              <a:gd name="connsiteX40" fmla="*/ 5106543 w 6127847"/>
              <a:gd name="connsiteY40" fmla="*/ 2083441 h 3205293"/>
              <a:gd name="connsiteX41" fmla="*/ 5234114 w 6127847"/>
              <a:gd name="connsiteY41" fmla="*/ 2147546 h 3205293"/>
              <a:gd name="connsiteX42" fmla="*/ 5361695 w 6127847"/>
              <a:gd name="connsiteY42" fmla="*/ 2179599 h 3205293"/>
              <a:gd name="connsiteX43" fmla="*/ 5489619 w 6127847"/>
              <a:gd name="connsiteY43" fmla="*/ 2179599 h 3205293"/>
              <a:gd name="connsiteX44" fmla="*/ 5617190 w 6127847"/>
              <a:gd name="connsiteY44" fmla="*/ 2179599 h 3205293"/>
              <a:gd name="connsiteX45" fmla="*/ 5744772 w 6127847"/>
              <a:gd name="connsiteY45" fmla="*/ 2179599 h 3205293"/>
              <a:gd name="connsiteX46" fmla="*/ 5872343 w 6127847"/>
              <a:gd name="connsiteY46" fmla="*/ 2211652 h 3205293"/>
              <a:gd name="connsiteX47" fmla="*/ 6000276 w 6127847"/>
              <a:gd name="connsiteY47" fmla="*/ 2211652 h 3205293"/>
              <a:gd name="connsiteX48" fmla="*/ 6127847 w 6127847"/>
              <a:gd name="connsiteY48" fmla="*/ 2211652 h 3205293"/>
              <a:gd name="connsiteX49" fmla="*/ 6127847 w 6127847"/>
              <a:gd name="connsiteY49" fmla="*/ 3205293 h 3205293"/>
              <a:gd name="connsiteX50" fmla="*/ 6000276 w 6127847"/>
              <a:gd name="connsiteY50" fmla="*/ 3205293 h 3205293"/>
              <a:gd name="connsiteX51" fmla="*/ 5872343 w 6127847"/>
              <a:gd name="connsiteY51" fmla="*/ 3205293 h 3205293"/>
              <a:gd name="connsiteX52" fmla="*/ 5744772 w 6127847"/>
              <a:gd name="connsiteY52" fmla="*/ 3205293 h 3205293"/>
              <a:gd name="connsiteX53" fmla="*/ 5617190 w 6127847"/>
              <a:gd name="connsiteY53" fmla="*/ 3205293 h 3205293"/>
              <a:gd name="connsiteX54" fmla="*/ 6102276 w 6127847"/>
              <a:gd name="connsiteY54" fmla="*/ 15497 h 3205293"/>
              <a:gd name="connsiteX55" fmla="*/ 0 w 6127847"/>
              <a:gd name="connsiteY55" fmla="*/ 0 h 3205293"/>
              <a:gd name="connsiteX0" fmla="*/ 0 w 6127847"/>
              <a:gd name="connsiteY0" fmla="*/ 0 h 3205293"/>
              <a:gd name="connsiteX1" fmla="*/ 127576 w 6127847"/>
              <a:gd name="connsiteY1" fmla="*/ 32053 h 3205293"/>
              <a:gd name="connsiteX2" fmla="*/ 255153 w 6127847"/>
              <a:gd name="connsiteY2" fmla="*/ 64106 h 3205293"/>
              <a:gd name="connsiteX3" fmla="*/ 383078 w 6127847"/>
              <a:gd name="connsiteY3" fmla="*/ 96159 h 3205293"/>
              <a:gd name="connsiteX4" fmla="*/ 510654 w 6127847"/>
              <a:gd name="connsiteY4" fmla="*/ 160265 h 3205293"/>
              <a:gd name="connsiteX5" fmla="*/ 638231 w 6127847"/>
              <a:gd name="connsiteY5" fmla="*/ 192318 h 3205293"/>
              <a:gd name="connsiteX6" fmla="*/ 765806 w 6127847"/>
              <a:gd name="connsiteY6" fmla="*/ 288476 h 3205293"/>
              <a:gd name="connsiteX7" fmla="*/ 893731 w 6127847"/>
              <a:gd name="connsiteY7" fmla="*/ 352582 h 3205293"/>
              <a:gd name="connsiteX8" fmla="*/ 1021305 w 6127847"/>
              <a:gd name="connsiteY8" fmla="*/ 448741 h 3205293"/>
              <a:gd name="connsiteX9" fmla="*/ 1148886 w 6127847"/>
              <a:gd name="connsiteY9" fmla="*/ 544900 h 3205293"/>
              <a:gd name="connsiteX10" fmla="*/ 1276457 w 6127847"/>
              <a:gd name="connsiteY10" fmla="*/ 576953 h 3205293"/>
              <a:gd name="connsiteX11" fmla="*/ 1404390 w 6127847"/>
              <a:gd name="connsiteY11" fmla="*/ 641059 h 3205293"/>
              <a:gd name="connsiteX12" fmla="*/ 1531962 w 6127847"/>
              <a:gd name="connsiteY12" fmla="*/ 737217 h 3205293"/>
              <a:gd name="connsiteX13" fmla="*/ 1659533 w 6127847"/>
              <a:gd name="connsiteY13" fmla="*/ 801323 h 3205293"/>
              <a:gd name="connsiteX14" fmla="*/ 1787114 w 6127847"/>
              <a:gd name="connsiteY14" fmla="*/ 897482 h 3205293"/>
              <a:gd name="connsiteX15" fmla="*/ 1915038 w 6127847"/>
              <a:gd name="connsiteY15" fmla="*/ 961588 h 3205293"/>
              <a:gd name="connsiteX16" fmla="*/ 2042619 w 6127847"/>
              <a:gd name="connsiteY16" fmla="*/ 1025694 h 3205293"/>
              <a:gd name="connsiteX17" fmla="*/ 2170191 w 6127847"/>
              <a:gd name="connsiteY17" fmla="*/ 1089800 h 3205293"/>
              <a:gd name="connsiteX18" fmla="*/ 2297771 w 6127847"/>
              <a:gd name="connsiteY18" fmla="*/ 1121853 h 3205293"/>
              <a:gd name="connsiteX19" fmla="*/ 2425695 w 6127847"/>
              <a:gd name="connsiteY19" fmla="*/ 1153906 h 3205293"/>
              <a:gd name="connsiteX20" fmla="*/ 2553267 w 6127847"/>
              <a:gd name="connsiteY20" fmla="*/ 1185959 h 3205293"/>
              <a:gd name="connsiteX21" fmla="*/ 2680848 w 6127847"/>
              <a:gd name="connsiteY21" fmla="*/ 1218011 h 3205293"/>
              <a:gd name="connsiteX22" fmla="*/ 2808419 w 6127847"/>
              <a:gd name="connsiteY22" fmla="*/ 1282117 h 3205293"/>
              <a:gd name="connsiteX23" fmla="*/ 2936352 w 6127847"/>
              <a:gd name="connsiteY23" fmla="*/ 1346223 h 3205293"/>
              <a:gd name="connsiteX24" fmla="*/ 3063924 w 6127847"/>
              <a:gd name="connsiteY24" fmla="*/ 1410329 h 3205293"/>
              <a:gd name="connsiteX25" fmla="*/ 3191495 w 6127847"/>
              <a:gd name="connsiteY25" fmla="*/ 1474435 h 3205293"/>
              <a:gd name="connsiteX26" fmla="*/ 3319076 w 6127847"/>
              <a:gd name="connsiteY26" fmla="*/ 1506488 h 3205293"/>
              <a:gd name="connsiteX27" fmla="*/ 3447000 w 6127847"/>
              <a:gd name="connsiteY27" fmla="*/ 1538541 h 3205293"/>
              <a:gd name="connsiteX28" fmla="*/ 3574581 w 6127847"/>
              <a:gd name="connsiteY28" fmla="*/ 1602647 h 3205293"/>
              <a:gd name="connsiteX29" fmla="*/ 3702152 w 6127847"/>
              <a:gd name="connsiteY29" fmla="*/ 1634699 h 3205293"/>
              <a:gd name="connsiteX30" fmla="*/ 3829733 w 6127847"/>
              <a:gd name="connsiteY30" fmla="*/ 1698805 h 3205293"/>
              <a:gd name="connsiteX31" fmla="*/ 3957657 w 6127847"/>
              <a:gd name="connsiteY31" fmla="*/ 1730858 h 3205293"/>
              <a:gd name="connsiteX32" fmla="*/ 4085228 w 6127847"/>
              <a:gd name="connsiteY32" fmla="*/ 1794964 h 3205293"/>
              <a:gd name="connsiteX33" fmla="*/ 4212809 w 6127847"/>
              <a:gd name="connsiteY33" fmla="*/ 1794964 h 3205293"/>
              <a:gd name="connsiteX34" fmla="*/ 4340381 w 6127847"/>
              <a:gd name="connsiteY34" fmla="*/ 1827017 h 3205293"/>
              <a:gd name="connsiteX35" fmla="*/ 4468314 w 6127847"/>
              <a:gd name="connsiteY35" fmla="*/ 1859070 h 3205293"/>
              <a:gd name="connsiteX36" fmla="*/ 4595886 w 6127847"/>
              <a:gd name="connsiteY36" fmla="*/ 1891123 h 3205293"/>
              <a:gd name="connsiteX37" fmla="*/ 4723457 w 6127847"/>
              <a:gd name="connsiteY37" fmla="*/ 1923176 h 3205293"/>
              <a:gd name="connsiteX38" fmla="*/ 4851038 w 6127847"/>
              <a:gd name="connsiteY38" fmla="*/ 1955229 h 3205293"/>
              <a:gd name="connsiteX39" fmla="*/ 4978961 w 6127847"/>
              <a:gd name="connsiteY39" fmla="*/ 2019335 h 3205293"/>
              <a:gd name="connsiteX40" fmla="*/ 5106543 w 6127847"/>
              <a:gd name="connsiteY40" fmla="*/ 2083441 h 3205293"/>
              <a:gd name="connsiteX41" fmla="*/ 5234114 w 6127847"/>
              <a:gd name="connsiteY41" fmla="*/ 2147546 h 3205293"/>
              <a:gd name="connsiteX42" fmla="*/ 5361695 w 6127847"/>
              <a:gd name="connsiteY42" fmla="*/ 2179599 h 3205293"/>
              <a:gd name="connsiteX43" fmla="*/ 5489619 w 6127847"/>
              <a:gd name="connsiteY43" fmla="*/ 2179599 h 3205293"/>
              <a:gd name="connsiteX44" fmla="*/ 5617190 w 6127847"/>
              <a:gd name="connsiteY44" fmla="*/ 2179599 h 3205293"/>
              <a:gd name="connsiteX45" fmla="*/ 5744772 w 6127847"/>
              <a:gd name="connsiteY45" fmla="*/ 2179599 h 3205293"/>
              <a:gd name="connsiteX46" fmla="*/ 5872343 w 6127847"/>
              <a:gd name="connsiteY46" fmla="*/ 2211652 h 3205293"/>
              <a:gd name="connsiteX47" fmla="*/ 6000276 w 6127847"/>
              <a:gd name="connsiteY47" fmla="*/ 2211652 h 3205293"/>
              <a:gd name="connsiteX48" fmla="*/ 6127847 w 6127847"/>
              <a:gd name="connsiteY48" fmla="*/ 2211652 h 3205293"/>
              <a:gd name="connsiteX49" fmla="*/ 6127847 w 6127847"/>
              <a:gd name="connsiteY49" fmla="*/ 3205293 h 3205293"/>
              <a:gd name="connsiteX50" fmla="*/ 6000276 w 6127847"/>
              <a:gd name="connsiteY50" fmla="*/ 3205293 h 3205293"/>
              <a:gd name="connsiteX51" fmla="*/ 5872343 w 6127847"/>
              <a:gd name="connsiteY51" fmla="*/ 3205293 h 3205293"/>
              <a:gd name="connsiteX52" fmla="*/ 5744772 w 6127847"/>
              <a:gd name="connsiteY52" fmla="*/ 3205293 h 3205293"/>
              <a:gd name="connsiteX53" fmla="*/ 6102276 w 6127847"/>
              <a:gd name="connsiteY53" fmla="*/ 15497 h 3205293"/>
              <a:gd name="connsiteX54" fmla="*/ 0 w 6127847"/>
              <a:gd name="connsiteY54" fmla="*/ 0 h 3205293"/>
              <a:gd name="connsiteX0" fmla="*/ 0 w 6127847"/>
              <a:gd name="connsiteY0" fmla="*/ 0 h 3205293"/>
              <a:gd name="connsiteX1" fmla="*/ 127576 w 6127847"/>
              <a:gd name="connsiteY1" fmla="*/ 32053 h 3205293"/>
              <a:gd name="connsiteX2" fmla="*/ 255153 w 6127847"/>
              <a:gd name="connsiteY2" fmla="*/ 64106 h 3205293"/>
              <a:gd name="connsiteX3" fmla="*/ 383078 w 6127847"/>
              <a:gd name="connsiteY3" fmla="*/ 96159 h 3205293"/>
              <a:gd name="connsiteX4" fmla="*/ 510654 w 6127847"/>
              <a:gd name="connsiteY4" fmla="*/ 160265 h 3205293"/>
              <a:gd name="connsiteX5" fmla="*/ 638231 w 6127847"/>
              <a:gd name="connsiteY5" fmla="*/ 192318 h 3205293"/>
              <a:gd name="connsiteX6" fmla="*/ 765806 w 6127847"/>
              <a:gd name="connsiteY6" fmla="*/ 288476 h 3205293"/>
              <a:gd name="connsiteX7" fmla="*/ 893731 w 6127847"/>
              <a:gd name="connsiteY7" fmla="*/ 352582 h 3205293"/>
              <a:gd name="connsiteX8" fmla="*/ 1021305 w 6127847"/>
              <a:gd name="connsiteY8" fmla="*/ 448741 h 3205293"/>
              <a:gd name="connsiteX9" fmla="*/ 1148886 w 6127847"/>
              <a:gd name="connsiteY9" fmla="*/ 544900 h 3205293"/>
              <a:gd name="connsiteX10" fmla="*/ 1276457 w 6127847"/>
              <a:gd name="connsiteY10" fmla="*/ 576953 h 3205293"/>
              <a:gd name="connsiteX11" fmla="*/ 1404390 w 6127847"/>
              <a:gd name="connsiteY11" fmla="*/ 641059 h 3205293"/>
              <a:gd name="connsiteX12" fmla="*/ 1531962 w 6127847"/>
              <a:gd name="connsiteY12" fmla="*/ 737217 h 3205293"/>
              <a:gd name="connsiteX13" fmla="*/ 1659533 w 6127847"/>
              <a:gd name="connsiteY13" fmla="*/ 801323 h 3205293"/>
              <a:gd name="connsiteX14" fmla="*/ 1787114 w 6127847"/>
              <a:gd name="connsiteY14" fmla="*/ 897482 h 3205293"/>
              <a:gd name="connsiteX15" fmla="*/ 1915038 w 6127847"/>
              <a:gd name="connsiteY15" fmla="*/ 961588 h 3205293"/>
              <a:gd name="connsiteX16" fmla="*/ 2042619 w 6127847"/>
              <a:gd name="connsiteY16" fmla="*/ 1025694 h 3205293"/>
              <a:gd name="connsiteX17" fmla="*/ 2170191 w 6127847"/>
              <a:gd name="connsiteY17" fmla="*/ 1089800 h 3205293"/>
              <a:gd name="connsiteX18" fmla="*/ 2297771 w 6127847"/>
              <a:gd name="connsiteY18" fmla="*/ 1121853 h 3205293"/>
              <a:gd name="connsiteX19" fmla="*/ 2425695 w 6127847"/>
              <a:gd name="connsiteY19" fmla="*/ 1153906 h 3205293"/>
              <a:gd name="connsiteX20" fmla="*/ 2553267 w 6127847"/>
              <a:gd name="connsiteY20" fmla="*/ 1185959 h 3205293"/>
              <a:gd name="connsiteX21" fmla="*/ 2680848 w 6127847"/>
              <a:gd name="connsiteY21" fmla="*/ 1218011 h 3205293"/>
              <a:gd name="connsiteX22" fmla="*/ 2808419 w 6127847"/>
              <a:gd name="connsiteY22" fmla="*/ 1282117 h 3205293"/>
              <a:gd name="connsiteX23" fmla="*/ 2936352 w 6127847"/>
              <a:gd name="connsiteY23" fmla="*/ 1346223 h 3205293"/>
              <a:gd name="connsiteX24" fmla="*/ 3063924 w 6127847"/>
              <a:gd name="connsiteY24" fmla="*/ 1410329 h 3205293"/>
              <a:gd name="connsiteX25" fmla="*/ 3191495 w 6127847"/>
              <a:gd name="connsiteY25" fmla="*/ 1474435 h 3205293"/>
              <a:gd name="connsiteX26" fmla="*/ 3319076 w 6127847"/>
              <a:gd name="connsiteY26" fmla="*/ 1506488 h 3205293"/>
              <a:gd name="connsiteX27" fmla="*/ 3447000 w 6127847"/>
              <a:gd name="connsiteY27" fmla="*/ 1538541 h 3205293"/>
              <a:gd name="connsiteX28" fmla="*/ 3574581 w 6127847"/>
              <a:gd name="connsiteY28" fmla="*/ 1602647 h 3205293"/>
              <a:gd name="connsiteX29" fmla="*/ 3702152 w 6127847"/>
              <a:gd name="connsiteY29" fmla="*/ 1634699 h 3205293"/>
              <a:gd name="connsiteX30" fmla="*/ 3829733 w 6127847"/>
              <a:gd name="connsiteY30" fmla="*/ 1698805 h 3205293"/>
              <a:gd name="connsiteX31" fmla="*/ 3957657 w 6127847"/>
              <a:gd name="connsiteY31" fmla="*/ 1730858 h 3205293"/>
              <a:gd name="connsiteX32" fmla="*/ 4085228 w 6127847"/>
              <a:gd name="connsiteY32" fmla="*/ 1794964 h 3205293"/>
              <a:gd name="connsiteX33" fmla="*/ 4212809 w 6127847"/>
              <a:gd name="connsiteY33" fmla="*/ 1794964 h 3205293"/>
              <a:gd name="connsiteX34" fmla="*/ 4340381 w 6127847"/>
              <a:gd name="connsiteY34" fmla="*/ 1827017 h 3205293"/>
              <a:gd name="connsiteX35" fmla="*/ 4468314 w 6127847"/>
              <a:gd name="connsiteY35" fmla="*/ 1859070 h 3205293"/>
              <a:gd name="connsiteX36" fmla="*/ 4595886 w 6127847"/>
              <a:gd name="connsiteY36" fmla="*/ 1891123 h 3205293"/>
              <a:gd name="connsiteX37" fmla="*/ 4723457 w 6127847"/>
              <a:gd name="connsiteY37" fmla="*/ 1923176 h 3205293"/>
              <a:gd name="connsiteX38" fmla="*/ 4851038 w 6127847"/>
              <a:gd name="connsiteY38" fmla="*/ 1955229 h 3205293"/>
              <a:gd name="connsiteX39" fmla="*/ 4978961 w 6127847"/>
              <a:gd name="connsiteY39" fmla="*/ 2019335 h 3205293"/>
              <a:gd name="connsiteX40" fmla="*/ 5106543 w 6127847"/>
              <a:gd name="connsiteY40" fmla="*/ 2083441 h 3205293"/>
              <a:gd name="connsiteX41" fmla="*/ 5234114 w 6127847"/>
              <a:gd name="connsiteY41" fmla="*/ 2147546 h 3205293"/>
              <a:gd name="connsiteX42" fmla="*/ 5361695 w 6127847"/>
              <a:gd name="connsiteY42" fmla="*/ 2179599 h 3205293"/>
              <a:gd name="connsiteX43" fmla="*/ 5489619 w 6127847"/>
              <a:gd name="connsiteY43" fmla="*/ 2179599 h 3205293"/>
              <a:gd name="connsiteX44" fmla="*/ 5617190 w 6127847"/>
              <a:gd name="connsiteY44" fmla="*/ 2179599 h 3205293"/>
              <a:gd name="connsiteX45" fmla="*/ 5744772 w 6127847"/>
              <a:gd name="connsiteY45" fmla="*/ 2179599 h 3205293"/>
              <a:gd name="connsiteX46" fmla="*/ 5872343 w 6127847"/>
              <a:gd name="connsiteY46" fmla="*/ 2211652 h 3205293"/>
              <a:gd name="connsiteX47" fmla="*/ 6000276 w 6127847"/>
              <a:gd name="connsiteY47" fmla="*/ 2211652 h 3205293"/>
              <a:gd name="connsiteX48" fmla="*/ 6127847 w 6127847"/>
              <a:gd name="connsiteY48" fmla="*/ 2211652 h 3205293"/>
              <a:gd name="connsiteX49" fmla="*/ 6127847 w 6127847"/>
              <a:gd name="connsiteY49" fmla="*/ 3205293 h 3205293"/>
              <a:gd name="connsiteX50" fmla="*/ 6000276 w 6127847"/>
              <a:gd name="connsiteY50" fmla="*/ 3205293 h 3205293"/>
              <a:gd name="connsiteX51" fmla="*/ 5872343 w 6127847"/>
              <a:gd name="connsiteY51" fmla="*/ 3205293 h 3205293"/>
              <a:gd name="connsiteX52" fmla="*/ 6102276 w 6127847"/>
              <a:gd name="connsiteY52" fmla="*/ 15497 h 3205293"/>
              <a:gd name="connsiteX53" fmla="*/ 0 w 6127847"/>
              <a:gd name="connsiteY53" fmla="*/ 0 h 3205293"/>
              <a:gd name="connsiteX0" fmla="*/ 0 w 6127847"/>
              <a:gd name="connsiteY0" fmla="*/ 0 h 3205293"/>
              <a:gd name="connsiteX1" fmla="*/ 127576 w 6127847"/>
              <a:gd name="connsiteY1" fmla="*/ 32053 h 3205293"/>
              <a:gd name="connsiteX2" fmla="*/ 255153 w 6127847"/>
              <a:gd name="connsiteY2" fmla="*/ 64106 h 3205293"/>
              <a:gd name="connsiteX3" fmla="*/ 383078 w 6127847"/>
              <a:gd name="connsiteY3" fmla="*/ 96159 h 3205293"/>
              <a:gd name="connsiteX4" fmla="*/ 510654 w 6127847"/>
              <a:gd name="connsiteY4" fmla="*/ 160265 h 3205293"/>
              <a:gd name="connsiteX5" fmla="*/ 638231 w 6127847"/>
              <a:gd name="connsiteY5" fmla="*/ 192318 h 3205293"/>
              <a:gd name="connsiteX6" fmla="*/ 765806 w 6127847"/>
              <a:gd name="connsiteY6" fmla="*/ 288476 h 3205293"/>
              <a:gd name="connsiteX7" fmla="*/ 893731 w 6127847"/>
              <a:gd name="connsiteY7" fmla="*/ 352582 h 3205293"/>
              <a:gd name="connsiteX8" fmla="*/ 1021305 w 6127847"/>
              <a:gd name="connsiteY8" fmla="*/ 448741 h 3205293"/>
              <a:gd name="connsiteX9" fmla="*/ 1148886 w 6127847"/>
              <a:gd name="connsiteY9" fmla="*/ 544900 h 3205293"/>
              <a:gd name="connsiteX10" fmla="*/ 1276457 w 6127847"/>
              <a:gd name="connsiteY10" fmla="*/ 576953 h 3205293"/>
              <a:gd name="connsiteX11" fmla="*/ 1404390 w 6127847"/>
              <a:gd name="connsiteY11" fmla="*/ 641059 h 3205293"/>
              <a:gd name="connsiteX12" fmla="*/ 1531962 w 6127847"/>
              <a:gd name="connsiteY12" fmla="*/ 737217 h 3205293"/>
              <a:gd name="connsiteX13" fmla="*/ 1659533 w 6127847"/>
              <a:gd name="connsiteY13" fmla="*/ 801323 h 3205293"/>
              <a:gd name="connsiteX14" fmla="*/ 1787114 w 6127847"/>
              <a:gd name="connsiteY14" fmla="*/ 897482 h 3205293"/>
              <a:gd name="connsiteX15" fmla="*/ 1915038 w 6127847"/>
              <a:gd name="connsiteY15" fmla="*/ 961588 h 3205293"/>
              <a:gd name="connsiteX16" fmla="*/ 2042619 w 6127847"/>
              <a:gd name="connsiteY16" fmla="*/ 1025694 h 3205293"/>
              <a:gd name="connsiteX17" fmla="*/ 2170191 w 6127847"/>
              <a:gd name="connsiteY17" fmla="*/ 1089800 h 3205293"/>
              <a:gd name="connsiteX18" fmla="*/ 2297771 w 6127847"/>
              <a:gd name="connsiteY18" fmla="*/ 1121853 h 3205293"/>
              <a:gd name="connsiteX19" fmla="*/ 2425695 w 6127847"/>
              <a:gd name="connsiteY19" fmla="*/ 1153906 h 3205293"/>
              <a:gd name="connsiteX20" fmla="*/ 2553267 w 6127847"/>
              <a:gd name="connsiteY20" fmla="*/ 1185959 h 3205293"/>
              <a:gd name="connsiteX21" fmla="*/ 2680848 w 6127847"/>
              <a:gd name="connsiteY21" fmla="*/ 1218011 h 3205293"/>
              <a:gd name="connsiteX22" fmla="*/ 2808419 w 6127847"/>
              <a:gd name="connsiteY22" fmla="*/ 1282117 h 3205293"/>
              <a:gd name="connsiteX23" fmla="*/ 2936352 w 6127847"/>
              <a:gd name="connsiteY23" fmla="*/ 1346223 h 3205293"/>
              <a:gd name="connsiteX24" fmla="*/ 3063924 w 6127847"/>
              <a:gd name="connsiteY24" fmla="*/ 1410329 h 3205293"/>
              <a:gd name="connsiteX25" fmla="*/ 3191495 w 6127847"/>
              <a:gd name="connsiteY25" fmla="*/ 1474435 h 3205293"/>
              <a:gd name="connsiteX26" fmla="*/ 3319076 w 6127847"/>
              <a:gd name="connsiteY26" fmla="*/ 1506488 h 3205293"/>
              <a:gd name="connsiteX27" fmla="*/ 3447000 w 6127847"/>
              <a:gd name="connsiteY27" fmla="*/ 1538541 h 3205293"/>
              <a:gd name="connsiteX28" fmla="*/ 3574581 w 6127847"/>
              <a:gd name="connsiteY28" fmla="*/ 1602647 h 3205293"/>
              <a:gd name="connsiteX29" fmla="*/ 3702152 w 6127847"/>
              <a:gd name="connsiteY29" fmla="*/ 1634699 h 3205293"/>
              <a:gd name="connsiteX30" fmla="*/ 3829733 w 6127847"/>
              <a:gd name="connsiteY30" fmla="*/ 1698805 h 3205293"/>
              <a:gd name="connsiteX31" fmla="*/ 3957657 w 6127847"/>
              <a:gd name="connsiteY31" fmla="*/ 1730858 h 3205293"/>
              <a:gd name="connsiteX32" fmla="*/ 4085228 w 6127847"/>
              <a:gd name="connsiteY32" fmla="*/ 1794964 h 3205293"/>
              <a:gd name="connsiteX33" fmla="*/ 4212809 w 6127847"/>
              <a:gd name="connsiteY33" fmla="*/ 1794964 h 3205293"/>
              <a:gd name="connsiteX34" fmla="*/ 4340381 w 6127847"/>
              <a:gd name="connsiteY34" fmla="*/ 1827017 h 3205293"/>
              <a:gd name="connsiteX35" fmla="*/ 4468314 w 6127847"/>
              <a:gd name="connsiteY35" fmla="*/ 1859070 h 3205293"/>
              <a:gd name="connsiteX36" fmla="*/ 4595886 w 6127847"/>
              <a:gd name="connsiteY36" fmla="*/ 1891123 h 3205293"/>
              <a:gd name="connsiteX37" fmla="*/ 4723457 w 6127847"/>
              <a:gd name="connsiteY37" fmla="*/ 1923176 h 3205293"/>
              <a:gd name="connsiteX38" fmla="*/ 4851038 w 6127847"/>
              <a:gd name="connsiteY38" fmla="*/ 1955229 h 3205293"/>
              <a:gd name="connsiteX39" fmla="*/ 4978961 w 6127847"/>
              <a:gd name="connsiteY39" fmla="*/ 2019335 h 3205293"/>
              <a:gd name="connsiteX40" fmla="*/ 5106543 w 6127847"/>
              <a:gd name="connsiteY40" fmla="*/ 2083441 h 3205293"/>
              <a:gd name="connsiteX41" fmla="*/ 5234114 w 6127847"/>
              <a:gd name="connsiteY41" fmla="*/ 2147546 h 3205293"/>
              <a:gd name="connsiteX42" fmla="*/ 5361695 w 6127847"/>
              <a:gd name="connsiteY42" fmla="*/ 2179599 h 3205293"/>
              <a:gd name="connsiteX43" fmla="*/ 5489619 w 6127847"/>
              <a:gd name="connsiteY43" fmla="*/ 2179599 h 3205293"/>
              <a:gd name="connsiteX44" fmla="*/ 5617190 w 6127847"/>
              <a:gd name="connsiteY44" fmla="*/ 2179599 h 3205293"/>
              <a:gd name="connsiteX45" fmla="*/ 5744772 w 6127847"/>
              <a:gd name="connsiteY45" fmla="*/ 2179599 h 3205293"/>
              <a:gd name="connsiteX46" fmla="*/ 5872343 w 6127847"/>
              <a:gd name="connsiteY46" fmla="*/ 2211652 h 3205293"/>
              <a:gd name="connsiteX47" fmla="*/ 6000276 w 6127847"/>
              <a:gd name="connsiteY47" fmla="*/ 2211652 h 3205293"/>
              <a:gd name="connsiteX48" fmla="*/ 6127847 w 6127847"/>
              <a:gd name="connsiteY48" fmla="*/ 2211652 h 3205293"/>
              <a:gd name="connsiteX49" fmla="*/ 6127847 w 6127847"/>
              <a:gd name="connsiteY49" fmla="*/ 3205293 h 3205293"/>
              <a:gd name="connsiteX50" fmla="*/ 6000276 w 6127847"/>
              <a:gd name="connsiteY50" fmla="*/ 3205293 h 3205293"/>
              <a:gd name="connsiteX51" fmla="*/ 6102276 w 6127847"/>
              <a:gd name="connsiteY51" fmla="*/ 15497 h 3205293"/>
              <a:gd name="connsiteX52" fmla="*/ 0 w 6127847"/>
              <a:gd name="connsiteY52" fmla="*/ 0 h 3205293"/>
              <a:gd name="connsiteX0" fmla="*/ 0 w 6127847"/>
              <a:gd name="connsiteY0" fmla="*/ 0 h 3205293"/>
              <a:gd name="connsiteX1" fmla="*/ 127576 w 6127847"/>
              <a:gd name="connsiteY1" fmla="*/ 32053 h 3205293"/>
              <a:gd name="connsiteX2" fmla="*/ 255153 w 6127847"/>
              <a:gd name="connsiteY2" fmla="*/ 64106 h 3205293"/>
              <a:gd name="connsiteX3" fmla="*/ 383078 w 6127847"/>
              <a:gd name="connsiteY3" fmla="*/ 96159 h 3205293"/>
              <a:gd name="connsiteX4" fmla="*/ 510654 w 6127847"/>
              <a:gd name="connsiteY4" fmla="*/ 160265 h 3205293"/>
              <a:gd name="connsiteX5" fmla="*/ 638231 w 6127847"/>
              <a:gd name="connsiteY5" fmla="*/ 192318 h 3205293"/>
              <a:gd name="connsiteX6" fmla="*/ 765806 w 6127847"/>
              <a:gd name="connsiteY6" fmla="*/ 288476 h 3205293"/>
              <a:gd name="connsiteX7" fmla="*/ 893731 w 6127847"/>
              <a:gd name="connsiteY7" fmla="*/ 352582 h 3205293"/>
              <a:gd name="connsiteX8" fmla="*/ 1021305 w 6127847"/>
              <a:gd name="connsiteY8" fmla="*/ 448741 h 3205293"/>
              <a:gd name="connsiteX9" fmla="*/ 1148886 w 6127847"/>
              <a:gd name="connsiteY9" fmla="*/ 544900 h 3205293"/>
              <a:gd name="connsiteX10" fmla="*/ 1276457 w 6127847"/>
              <a:gd name="connsiteY10" fmla="*/ 576953 h 3205293"/>
              <a:gd name="connsiteX11" fmla="*/ 1404390 w 6127847"/>
              <a:gd name="connsiteY11" fmla="*/ 641059 h 3205293"/>
              <a:gd name="connsiteX12" fmla="*/ 1531962 w 6127847"/>
              <a:gd name="connsiteY12" fmla="*/ 737217 h 3205293"/>
              <a:gd name="connsiteX13" fmla="*/ 1659533 w 6127847"/>
              <a:gd name="connsiteY13" fmla="*/ 801323 h 3205293"/>
              <a:gd name="connsiteX14" fmla="*/ 1787114 w 6127847"/>
              <a:gd name="connsiteY14" fmla="*/ 897482 h 3205293"/>
              <a:gd name="connsiteX15" fmla="*/ 1915038 w 6127847"/>
              <a:gd name="connsiteY15" fmla="*/ 961588 h 3205293"/>
              <a:gd name="connsiteX16" fmla="*/ 2042619 w 6127847"/>
              <a:gd name="connsiteY16" fmla="*/ 1025694 h 3205293"/>
              <a:gd name="connsiteX17" fmla="*/ 2170191 w 6127847"/>
              <a:gd name="connsiteY17" fmla="*/ 1089800 h 3205293"/>
              <a:gd name="connsiteX18" fmla="*/ 2297771 w 6127847"/>
              <a:gd name="connsiteY18" fmla="*/ 1121853 h 3205293"/>
              <a:gd name="connsiteX19" fmla="*/ 2425695 w 6127847"/>
              <a:gd name="connsiteY19" fmla="*/ 1153906 h 3205293"/>
              <a:gd name="connsiteX20" fmla="*/ 2553267 w 6127847"/>
              <a:gd name="connsiteY20" fmla="*/ 1185959 h 3205293"/>
              <a:gd name="connsiteX21" fmla="*/ 2680848 w 6127847"/>
              <a:gd name="connsiteY21" fmla="*/ 1218011 h 3205293"/>
              <a:gd name="connsiteX22" fmla="*/ 2808419 w 6127847"/>
              <a:gd name="connsiteY22" fmla="*/ 1282117 h 3205293"/>
              <a:gd name="connsiteX23" fmla="*/ 2936352 w 6127847"/>
              <a:gd name="connsiteY23" fmla="*/ 1346223 h 3205293"/>
              <a:gd name="connsiteX24" fmla="*/ 3063924 w 6127847"/>
              <a:gd name="connsiteY24" fmla="*/ 1410329 h 3205293"/>
              <a:gd name="connsiteX25" fmla="*/ 3191495 w 6127847"/>
              <a:gd name="connsiteY25" fmla="*/ 1474435 h 3205293"/>
              <a:gd name="connsiteX26" fmla="*/ 3319076 w 6127847"/>
              <a:gd name="connsiteY26" fmla="*/ 1506488 h 3205293"/>
              <a:gd name="connsiteX27" fmla="*/ 3447000 w 6127847"/>
              <a:gd name="connsiteY27" fmla="*/ 1538541 h 3205293"/>
              <a:gd name="connsiteX28" fmla="*/ 3574581 w 6127847"/>
              <a:gd name="connsiteY28" fmla="*/ 1602647 h 3205293"/>
              <a:gd name="connsiteX29" fmla="*/ 3702152 w 6127847"/>
              <a:gd name="connsiteY29" fmla="*/ 1634699 h 3205293"/>
              <a:gd name="connsiteX30" fmla="*/ 3829733 w 6127847"/>
              <a:gd name="connsiteY30" fmla="*/ 1698805 h 3205293"/>
              <a:gd name="connsiteX31" fmla="*/ 3957657 w 6127847"/>
              <a:gd name="connsiteY31" fmla="*/ 1730858 h 3205293"/>
              <a:gd name="connsiteX32" fmla="*/ 4085228 w 6127847"/>
              <a:gd name="connsiteY32" fmla="*/ 1794964 h 3205293"/>
              <a:gd name="connsiteX33" fmla="*/ 4212809 w 6127847"/>
              <a:gd name="connsiteY33" fmla="*/ 1794964 h 3205293"/>
              <a:gd name="connsiteX34" fmla="*/ 4340381 w 6127847"/>
              <a:gd name="connsiteY34" fmla="*/ 1827017 h 3205293"/>
              <a:gd name="connsiteX35" fmla="*/ 4468314 w 6127847"/>
              <a:gd name="connsiteY35" fmla="*/ 1859070 h 3205293"/>
              <a:gd name="connsiteX36" fmla="*/ 4595886 w 6127847"/>
              <a:gd name="connsiteY36" fmla="*/ 1891123 h 3205293"/>
              <a:gd name="connsiteX37" fmla="*/ 4723457 w 6127847"/>
              <a:gd name="connsiteY37" fmla="*/ 1923176 h 3205293"/>
              <a:gd name="connsiteX38" fmla="*/ 4851038 w 6127847"/>
              <a:gd name="connsiteY38" fmla="*/ 1955229 h 3205293"/>
              <a:gd name="connsiteX39" fmla="*/ 4978961 w 6127847"/>
              <a:gd name="connsiteY39" fmla="*/ 2019335 h 3205293"/>
              <a:gd name="connsiteX40" fmla="*/ 5106543 w 6127847"/>
              <a:gd name="connsiteY40" fmla="*/ 2083441 h 3205293"/>
              <a:gd name="connsiteX41" fmla="*/ 5234114 w 6127847"/>
              <a:gd name="connsiteY41" fmla="*/ 2147546 h 3205293"/>
              <a:gd name="connsiteX42" fmla="*/ 5361695 w 6127847"/>
              <a:gd name="connsiteY42" fmla="*/ 2179599 h 3205293"/>
              <a:gd name="connsiteX43" fmla="*/ 5489619 w 6127847"/>
              <a:gd name="connsiteY43" fmla="*/ 2179599 h 3205293"/>
              <a:gd name="connsiteX44" fmla="*/ 5617190 w 6127847"/>
              <a:gd name="connsiteY44" fmla="*/ 2179599 h 3205293"/>
              <a:gd name="connsiteX45" fmla="*/ 5744772 w 6127847"/>
              <a:gd name="connsiteY45" fmla="*/ 2179599 h 3205293"/>
              <a:gd name="connsiteX46" fmla="*/ 5872343 w 6127847"/>
              <a:gd name="connsiteY46" fmla="*/ 2211652 h 3205293"/>
              <a:gd name="connsiteX47" fmla="*/ 6000276 w 6127847"/>
              <a:gd name="connsiteY47" fmla="*/ 2211652 h 3205293"/>
              <a:gd name="connsiteX48" fmla="*/ 6127847 w 6127847"/>
              <a:gd name="connsiteY48" fmla="*/ 2211652 h 3205293"/>
              <a:gd name="connsiteX49" fmla="*/ 6127847 w 6127847"/>
              <a:gd name="connsiteY49" fmla="*/ 3205293 h 3205293"/>
              <a:gd name="connsiteX50" fmla="*/ 6102276 w 6127847"/>
              <a:gd name="connsiteY50" fmla="*/ 15497 h 3205293"/>
              <a:gd name="connsiteX51" fmla="*/ 0 w 6127847"/>
              <a:gd name="connsiteY51" fmla="*/ 0 h 3205293"/>
              <a:gd name="connsiteX0" fmla="*/ 0 w 6127847"/>
              <a:gd name="connsiteY0" fmla="*/ 0 h 2211652"/>
              <a:gd name="connsiteX1" fmla="*/ 127576 w 6127847"/>
              <a:gd name="connsiteY1" fmla="*/ 32053 h 2211652"/>
              <a:gd name="connsiteX2" fmla="*/ 255153 w 6127847"/>
              <a:gd name="connsiteY2" fmla="*/ 64106 h 2211652"/>
              <a:gd name="connsiteX3" fmla="*/ 383078 w 6127847"/>
              <a:gd name="connsiteY3" fmla="*/ 96159 h 2211652"/>
              <a:gd name="connsiteX4" fmla="*/ 510654 w 6127847"/>
              <a:gd name="connsiteY4" fmla="*/ 160265 h 2211652"/>
              <a:gd name="connsiteX5" fmla="*/ 638231 w 6127847"/>
              <a:gd name="connsiteY5" fmla="*/ 192318 h 2211652"/>
              <a:gd name="connsiteX6" fmla="*/ 765806 w 6127847"/>
              <a:gd name="connsiteY6" fmla="*/ 288476 h 2211652"/>
              <a:gd name="connsiteX7" fmla="*/ 893731 w 6127847"/>
              <a:gd name="connsiteY7" fmla="*/ 352582 h 2211652"/>
              <a:gd name="connsiteX8" fmla="*/ 1021305 w 6127847"/>
              <a:gd name="connsiteY8" fmla="*/ 448741 h 2211652"/>
              <a:gd name="connsiteX9" fmla="*/ 1148886 w 6127847"/>
              <a:gd name="connsiteY9" fmla="*/ 544900 h 2211652"/>
              <a:gd name="connsiteX10" fmla="*/ 1276457 w 6127847"/>
              <a:gd name="connsiteY10" fmla="*/ 576953 h 2211652"/>
              <a:gd name="connsiteX11" fmla="*/ 1404390 w 6127847"/>
              <a:gd name="connsiteY11" fmla="*/ 641059 h 2211652"/>
              <a:gd name="connsiteX12" fmla="*/ 1531962 w 6127847"/>
              <a:gd name="connsiteY12" fmla="*/ 737217 h 2211652"/>
              <a:gd name="connsiteX13" fmla="*/ 1659533 w 6127847"/>
              <a:gd name="connsiteY13" fmla="*/ 801323 h 2211652"/>
              <a:gd name="connsiteX14" fmla="*/ 1787114 w 6127847"/>
              <a:gd name="connsiteY14" fmla="*/ 897482 h 2211652"/>
              <a:gd name="connsiteX15" fmla="*/ 1915038 w 6127847"/>
              <a:gd name="connsiteY15" fmla="*/ 961588 h 2211652"/>
              <a:gd name="connsiteX16" fmla="*/ 2042619 w 6127847"/>
              <a:gd name="connsiteY16" fmla="*/ 1025694 h 2211652"/>
              <a:gd name="connsiteX17" fmla="*/ 2170191 w 6127847"/>
              <a:gd name="connsiteY17" fmla="*/ 1089800 h 2211652"/>
              <a:gd name="connsiteX18" fmla="*/ 2297771 w 6127847"/>
              <a:gd name="connsiteY18" fmla="*/ 1121853 h 2211652"/>
              <a:gd name="connsiteX19" fmla="*/ 2425695 w 6127847"/>
              <a:gd name="connsiteY19" fmla="*/ 1153906 h 2211652"/>
              <a:gd name="connsiteX20" fmla="*/ 2553267 w 6127847"/>
              <a:gd name="connsiteY20" fmla="*/ 1185959 h 2211652"/>
              <a:gd name="connsiteX21" fmla="*/ 2680848 w 6127847"/>
              <a:gd name="connsiteY21" fmla="*/ 1218011 h 2211652"/>
              <a:gd name="connsiteX22" fmla="*/ 2808419 w 6127847"/>
              <a:gd name="connsiteY22" fmla="*/ 1282117 h 2211652"/>
              <a:gd name="connsiteX23" fmla="*/ 2936352 w 6127847"/>
              <a:gd name="connsiteY23" fmla="*/ 1346223 h 2211652"/>
              <a:gd name="connsiteX24" fmla="*/ 3063924 w 6127847"/>
              <a:gd name="connsiteY24" fmla="*/ 1410329 h 2211652"/>
              <a:gd name="connsiteX25" fmla="*/ 3191495 w 6127847"/>
              <a:gd name="connsiteY25" fmla="*/ 1474435 h 2211652"/>
              <a:gd name="connsiteX26" fmla="*/ 3319076 w 6127847"/>
              <a:gd name="connsiteY26" fmla="*/ 1506488 h 2211652"/>
              <a:gd name="connsiteX27" fmla="*/ 3447000 w 6127847"/>
              <a:gd name="connsiteY27" fmla="*/ 1538541 h 2211652"/>
              <a:gd name="connsiteX28" fmla="*/ 3574581 w 6127847"/>
              <a:gd name="connsiteY28" fmla="*/ 1602647 h 2211652"/>
              <a:gd name="connsiteX29" fmla="*/ 3702152 w 6127847"/>
              <a:gd name="connsiteY29" fmla="*/ 1634699 h 2211652"/>
              <a:gd name="connsiteX30" fmla="*/ 3829733 w 6127847"/>
              <a:gd name="connsiteY30" fmla="*/ 1698805 h 2211652"/>
              <a:gd name="connsiteX31" fmla="*/ 3957657 w 6127847"/>
              <a:gd name="connsiteY31" fmla="*/ 1730858 h 2211652"/>
              <a:gd name="connsiteX32" fmla="*/ 4085228 w 6127847"/>
              <a:gd name="connsiteY32" fmla="*/ 1794964 h 2211652"/>
              <a:gd name="connsiteX33" fmla="*/ 4212809 w 6127847"/>
              <a:gd name="connsiteY33" fmla="*/ 1794964 h 2211652"/>
              <a:gd name="connsiteX34" fmla="*/ 4340381 w 6127847"/>
              <a:gd name="connsiteY34" fmla="*/ 1827017 h 2211652"/>
              <a:gd name="connsiteX35" fmla="*/ 4468314 w 6127847"/>
              <a:gd name="connsiteY35" fmla="*/ 1859070 h 2211652"/>
              <a:gd name="connsiteX36" fmla="*/ 4595886 w 6127847"/>
              <a:gd name="connsiteY36" fmla="*/ 1891123 h 2211652"/>
              <a:gd name="connsiteX37" fmla="*/ 4723457 w 6127847"/>
              <a:gd name="connsiteY37" fmla="*/ 1923176 h 2211652"/>
              <a:gd name="connsiteX38" fmla="*/ 4851038 w 6127847"/>
              <a:gd name="connsiteY38" fmla="*/ 1955229 h 2211652"/>
              <a:gd name="connsiteX39" fmla="*/ 4978961 w 6127847"/>
              <a:gd name="connsiteY39" fmla="*/ 2019335 h 2211652"/>
              <a:gd name="connsiteX40" fmla="*/ 5106543 w 6127847"/>
              <a:gd name="connsiteY40" fmla="*/ 2083441 h 2211652"/>
              <a:gd name="connsiteX41" fmla="*/ 5234114 w 6127847"/>
              <a:gd name="connsiteY41" fmla="*/ 2147546 h 2211652"/>
              <a:gd name="connsiteX42" fmla="*/ 5361695 w 6127847"/>
              <a:gd name="connsiteY42" fmla="*/ 2179599 h 2211652"/>
              <a:gd name="connsiteX43" fmla="*/ 5489619 w 6127847"/>
              <a:gd name="connsiteY43" fmla="*/ 2179599 h 2211652"/>
              <a:gd name="connsiteX44" fmla="*/ 5617190 w 6127847"/>
              <a:gd name="connsiteY44" fmla="*/ 2179599 h 2211652"/>
              <a:gd name="connsiteX45" fmla="*/ 5744772 w 6127847"/>
              <a:gd name="connsiteY45" fmla="*/ 2179599 h 2211652"/>
              <a:gd name="connsiteX46" fmla="*/ 5872343 w 6127847"/>
              <a:gd name="connsiteY46" fmla="*/ 2211652 h 2211652"/>
              <a:gd name="connsiteX47" fmla="*/ 6000276 w 6127847"/>
              <a:gd name="connsiteY47" fmla="*/ 2211652 h 2211652"/>
              <a:gd name="connsiteX48" fmla="*/ 6127847 w 6127847"/>
              <a:gd name="connsiteY48" fmla="*/ 2211652 h 2211652"/>
              <a:gd name="connsiteX49" fmla="*/ 6102276 w 6127847"/>
              <a:gd name="connsiteY49" fmla="*/ 15497 h 2211652"/>
              <a:gd name="connsiteX50" fmla="*/ 0 w 6127847"/>
              <a:gd name="connsiteY50" fmla="*/ 0 h 2211652"/>
              <a:gd name="connsiteX0" fmla="*/ 0 w 6127847"/>
              <a:gd name="connsiteY0" fmla="*/ 0 h 2211652"/>
              <a:gd name="connsiteX1" fmla="*/ 127576 w 6127847"/>
              <a:gd name="connsiteY1" fmla="*/ 32053 h 2211652"/>
              <a:gd name="connsiteX2" fmla="*/ 255153 w 6127847"/>
              <a:gd name="connsiteY2" fmla="*/ 64106 h 2211652"/>
              <a:gd name="connsiteX3" fmla="*/ 383078 w 6127847"/>
              <a:gd name="connsiteY3" fmla="*/ 96159 h 2211652"/>
              <a:gd name="connsiteX4" fmla="*/ 510654 w 6127847"/>
              <a:gd name="connsiteY4" fmla="*/ 160265 h 2211652"/>
              <a:gd name="connsiteX5" fmla="*/ 638231 w 6127847"/>
              <a:gd name="connsiteY5" fmla="*/ 192318 h 2211652"/>
              <a:gd name="connsiteX6" fmla="*/ 765806 w 6127847"/>
              <a:gd name="connsiteY6" fmla="*/ 288476 h 2211652"/>
              <a:gd name="connsiteX7" fmla="*/ 893731 w 6127847"/>
              <a:gd name="connsiteY7" fmla="*/ 352582 h 2211652"/>
              <a:gd name="connsiteX8" fmla="*/ 1021305 w 6127847"/>
              <a:gd name="connsiteY8" fmla="*/ 448741 h 2211652"/>
              <a:gd name="connsiteX9" fmla="*/ 1148886 w 6127847"/>
              <a:gd name="connsiteY9" fmla="*/ 544900 h 2211652"/>
              <a:gd name="connsiteX10" fmla="*/ 1276457 w 6127847"/>
              <a:gd name="connsiteY10" fmla="*/ 576953 h 2211652"/>
              <a:gd name="connsiteX11" fmla="*/ 1404390 w 6127847"/>
              <a:gd name="connsiteY11" fmla="*/ 641059 h 2211652"/>
              <a:gd name="connsiteX12" fmla="*/ 1531962 w 6127847"/>
              <a:gd name="connsiteY12" fmla="*/ 737217 h 2211652"/>
              <a:gd name="connsiteX13" fmla="*/ 1659533 w 6127847"/>
              <a:gd name="connsiteY13" fmla="*/ 801323 h 2211652"/>
              <a:gd name="connsiteX14" fmla="*/ 1787114 w 6127847"/>
              <a:gd name="connsiteY14" fmla="*/ 897482 h 2211652"/>
              <a:gd name="connsiteX15" fmla="*/ 1915038 w 6127847"/>
              <a:gd name="connsiteY15" fmla="*/ 961588 h 2211652"/>
              <a:gd name="connsiteX16" fmla="*/ 2042619 w 6127847"/>
              <a:gd name="connsiteY16" fmla="*/ 1025694 h 2211652"/>
              <a:gd name="connsiteX17" fmla="*/ 2170191 w 6127847"/>
              <a:gd name="connsiteY17" fmla="*/ 1089800 h 2211652"/>
              <a:gd name="connsiteX18" fmla="*/ 2297771 w 6127847"/>
              <a:gd name="connsiteY18" fmla="*/ 1121853 h 2211652"/>
              <a:gd name="connsiteX19" fmla="*/ 2425695 w 6127847"/>
              <a:gd name="connsiteY19" fmla="*/ 1153906 h 2211652"/>
              <a:gd name="connsiteX20" fmla="*/ 2553267 w 6127847"/>
              <a:gd name="connsiteY20" fmla="*/ 1185959 h 2211652"/>
              <a:gd name="connsiteX21" fmla="*/ 2680848 w 6127847"/>
              <a:gd name="connsiteY21" fmla="*/ 1218011 h 2211652"/>
              <a:gd name="connsiteX22" fmla="*/ 2808419 w 6127847"/>
              <a:gd name="connsiteY22" fmla="*/ 1282117 h 2211652"/>
              <a:gd name="connsiteX23" fmla="*/ 2936352 w 6127847"/>
              <a:gd name="connsiteY23" fmla="*/ 1346223 h 2211652"/>
              <a:gd name="connsiteX24" fmla="*/ 3063924 w 6127847"/>
              <a:gd name="connsiteY24" fmla="*/ 1410329 h 2211652"/>
              <a:gd name="connsiteX25" fmla="*/ 3191495 w 6127847"/>
              <a:gd name="connsiteY25" fmla="*/ 1474435 h 2211652"/>
              <a:gd name="connsiteX26" fmla="*/ 3319076 w 6127847"/>
              <a:gd name="connsiteY26" fmla="*/ 1506488 h 2211652"/>
              <a:gd name="connsiteX27" fmla="*/ 3447000 w 6127847"/>
              <a:gd name="connsiteY27" fmla="*/ 1538541 h 2211652"/>
              <a:gd name="connsiteX28" fmla="*/ 3574581 w 6127847"/>
              <a:gd name="connsiteY28" fmla="*/ 1602647 h 2211652"/>
              <a:gd name="connsiteX29" fmla="*/ 3702152 w 6127847"/>
              <a:gd name="connsiteY29" fmla="*/ 1634699 h 2211652"/>
              <a:gd name="connsiteX30" fmla="*/ 3829733 w 6127847"/>
              <a:gd name="connsiteY30" fmla="*/ 1698805 h 2211652"/>
              <a:gd name="connsiteX31" fmla="*/ 3957657 w 6127847"/>
              <a:gd name="connsiteY31" fmla="*/ 1730858 h 2211652"/>
              <a:gd name="connsiteX32" fmla="*/ 4085228 w 6127847"/>
              <a:gd name="connsiteY32" fmla="*/ 1794964 h 2211652"/>
              <a:gd name="connsiteX33" fmla="*/ 4212809 w 6127847"/>
              <a:gd name="connsiteY33" fmla="*/ 1794964 h 2211652"/>
              <a:gd name="connsiteX34" fmla="*/ 4340381 w 6127847"/>
              <a:gd name="connsiteY34" fmla="*/ 1827017 h 2211652"/>
              <a:gd name="connsiteX35" fmla="*/ 4468314 w 6127847"/>
              <a:gd name="connsiteY35" fmla="*/ 1859070 h 2211652"/>
              <a:gd name="connsiteX36" fmla="*/ 4595886 w 6127847"/>
              <a:gd name="connsiteY36" fmla="*/ 1891123 h 2211652"/>
              <a:gd name="connsiteX37" fmla="*/ 4723457 w 6127847"/>
              <a:gd name="connsiteY37" fmla="*/ 1923176 h 2211652"/>
              <a:gd name="connsiteX38" fmla="*/ 4851038 w 6127847"/>
              <a:gd name="connsiteY38" fmla="*/ 1955229 h 2211652"/>
              <a:gd name="connsiteX39" fmla="*/ 4978961 w 6127847"/>
              <a:gd name="connsiteY39" fmla="*/ 2019335 h 2211652"/>
              <a:gd name="connsiteX40" fmla="*/ 5106543 w 6127847"/>
              <a:gd name="connsiteY40" fmla="*/ 2083441 h 2211652"/>
              <a:gd name="connsiteX41" fmla="*/ 5234114 w 6127847"/>
              <a:gd name="connsiteY41" fmla="*/ 2147546 h 2211652"/>
              <a:gd name="connsiteX42" fmla="*/ 5361695 w 6127847"/>
              <a:gd name="connsiteY42" fmla="*/ 2179599 h 2211652"/>
              <a:gd name="connsiteX43" fmla="*/ 5489619 w 6127847"/>
              <a:gd name="connsiteY43" fmla="*/ 2179599 h 2211652"/>
              <a:gd name="connsiteX44" fmla="*/ 5617190 w 6127847"/>
              <a:gd name="connsiteY44" fmla="*/ 2179599 h 2211652"/>
              <a:gd name="connsiteX45" fmla="*/ 5744772 w 6127847"/>
              <a:gd name="connsiteY45" fmla="*/ 2179599 h 2211652"/>
              <a:gd name="connsiteX46" fmla="*/ 5872343 w 6127847"/>
              <a:gd name="connsiteY46" fmla="*/ 2211652 h 2211652"/>
              <a:gd name="connsiteX47" fmla="*/ 6000276 w 6127847"/>
              <a:gd name="connsiteY47" fmla="*/ 2211652 h 2211652"/>
              <a:gd name="connsiteX48" fmla="*/ 6127847 w 6127847"/>
              <a:gd name="connsiteY48" fmla="*/ 2211652 h 2211652"/>
              <a:gd name="connsiteX49" fmla="*/ 6114129 w 6127847"/>
              <a:gd name="connsiteY49" fmla="*/ 2505 h 2211652"/>
              <a:gd name="connsiteX50" fmla="*/ 0 w 6127847"/>
              <a:gd name="connsiteY50" fmla="*/ 0 h 2211652"/>
              <a:gd name="connsiteX0" fmla="*/ 0 w 6127847"/>
              <a:gd name="connsiteY0" fmla="*/ 505 h 2212157"/>
              <a:gd name="connsiteX1" fmla="*/ 4979 w 6127847"/>
              <a:gd name="connsiteY1" fmla="*/ 0 h 2212157"/>
              <a:gd name="connsiteX2" fmla="*/ 127576 w 6127847"/>
              <a:gd name="connsiteY2" fmla="*/ 32558 h 2212157"/>
              <a:gd name="connsiteX3" fmla="*/ 255153 w 6127847"/>
              <a:gd name="connsiteY3" fmla="*/ 64611 h 2212157"/>
              <a:gd name="connsiteX4" fmla="*/ 383078 w 6127847"/>
              <a:gd name="connsiteY4" fmla="*/ 96664 h 2212157"/>
              <a:gd name="connsiteX5" fmla="*/ 510654 w 6127847"/>
              <a:gd name="connsiteY5" fmla="*/ 160770 h 2212157"/>
              <a:gd name="connsiteX6" fmla="*/ 638231 w 6127847"/>
              <a:gd name="connsiteY6" fmla="*/ 192823 h 2212157"/>
              <a:gd name="connsiteX7" fmla="*/ 765806 w 6127847"/>
              <a:gd name="connsiteY7" fmla="*/ 288981 h 2212157"/>
              <a:gd name="connsiteX8" fmla="*/ 893731 w 6127847"/>
              <a:gd name="connsiteY8" fmla="*/ 353087 h 2212157"/>
              <a:gd name="connsiteX9" fmla="*/ 1021305 w 6127847"/>
              <a:gd name="connsiteY9" fmla="*/ 449246 h 2212157"/>
              <a:gd name="connsiteX10" fmla="*/ 1148886 w 6127847"/>
              <a:gd name="connsiteY10" fmla="*/ 545405 h 2212157"/>
              <a:gd name="connsiteX11" fmla="*/ 1276457 w 6127847"/>
              <a:gd name="connsiteY11" fmla="*/ 577458 h 2212157"/>
              <a:gd name="connsiteX12" fmla="*/ 1404390 w 6127847"/>
              <a:gd name="connsiteY12" fmla="*/ 641564 h 2212157"/>
              <a:gd name="connsiteX13" fmla="*/ 1531962 w 6127847"/>
              <a:gd name="connsiteY13" fmla="*/ 737722 h 2212157"/>
              <a:gd name="connsiteX14" fmla="*/ 1659533 w 6127847"/>
              <a:gd name="connsiteY14" fmla="*/ 801828 h 2212157"/>
              <a:gd name="connsiteX15" fmla="*/ 1787114 w 6127847"/>
              <a:gd name="connsiteY15" fmla="*/ 897987 h 2212157"/>
              <a:gd name="connsiteX16" fmla="*/ 1915038 w 6127847"/>
              <a:gd name="connsiteY16" fmla="*/ 962093 h 2212157"/>
              <a:gd name="connsiteX17" fmla="*/ 2042619 w 6127847"/>
              <a:gd name="connsiteY17" fmla="*/ 1026199 h 2212157"/>
              <a:gd name="connsiteX18" fmla="*/ 2170191 w 6127847"/>
              <a:gd name="connsiteY18" fmla="*/ 1090305 h 2212157"/>
              <a:gd name="connsiteX19" fmla="*/ 2297771 w 6127847"/>
              <a:gd name="connsiteY19" fmla="*/ 1122358 h 2212157"/>
              <a:gd name="connsiteX20" fmla="*/ 2425695 w 6127847"/>
              <a:gd name="connsiteY20" fmla="*/ 1154411 h 2212157"/>
              <a:gd name="connsiteX21" fmla="*/ 2553267 w 6127847"/>
              <a:gd name="connsiteY21" fmla="*/ 1186464 h 2212157"/>
              <a:gd name="connsiteX22" fmla="*/ 2680848 w 6127847"/>
              <a:gd name="connsiteY22" fmla="*/ 1218516 h 2212157"/>
              <a:gd name="connsiteX23" fmla="*/ 2808419 w 6127847"/>
              <a:gd name="connsiteY23" fmla="*/ 1282622 h 2212157"/>
              <a:gd name="connsiteX24" fmla="*/ 2936352 w 6127847"/>
              <a:gd name="connsiteY24" fmla="*/ 1346728 h 2212157"/>
              <a:gd name="connsiteX25" fmla="*/ 3063924 w 6127847"/>
              <a:gd name="connsiteY25" fmla="*/ 1410834 h 2212157"/>
              <a:gd name="connsiteX26" fmla="*/ 3191495 w 6127847"/>
              <a:gd name="connsiteY26" fmla="*/ 1474940 h 2212157"/>
              <a:gd name="connsiteX27" fmla="*/ 3319076 w 6127847"/>
              <a:gd name="connsiteY27" fmla="*/ 1506993 h 2212157"/>
              <a:gd name="connsiteX28" fmla="*/ 3447000 w 6127847"/>
              <a:gd name="connsiteY28" fmla="*/ 1539046 h 2212157"/>
              <a:gd name="connsiteX29" fmla="*/ 3574581 w 6127847"/>
              <a:gd name="connsiteY29" fmla="*/ 1603152 h 2212157"/>
              <a:gd name="connsiteX30" fmla="*/ 3702152 w 6127847"/>
              <a:gd name="connsiteY30" fmla="*/ 1635204 h 2212157"/>
              <a:gd name="connsiteX31" fmla="*/ 3829733 w 6127847"/>
              <a:gd name="connsiteY31" fmla="*/ 1699310 h 2212157"/>
              <a:gd name="connsiteX32" fmla="*/ 3957657 w 6127847"/>
              <a:gd name="connsiteY32" fmla="*/ 1731363 h 2212157"/>
              <a:gd name="connsiteX33" fmla="*/ 4085228 w 6127847"/>
              <a:gd name="connsiteY33" fmla="*/ 1795469 h 2212157"/>
              <a:gd name="connsiteX34" fmla="*/ 4212809 w 6127847"/>
              <a:gd name="connsiteY34" fmla="*/ 1795469 h 2212157"/>
              <a:gd name="connsiteX35" fmla="*/ 4340381 w 6127847"/>
              <a:gd name="connsiteY35" fmla="*/ 1827522 h 2212157"/>
              <a:gd name="connsiteX36" fmla="*/ 4468314 w 6127847"/>
              <a:gd name="connsiteY36" fmla="*/ 1859575 h 2212157"/>
              <a:gd name="connsiteX37" fmla="*/ 4595886 w 6127847"/>
              <a:gd name="connsiteY37" fmla="*/ 1891628 h 2212157"/>
              <a:gd name="connsiteX38" fmla="*/ 4723457 w 6127847"/>
              <a:gd name="connsiteY38" fmla="*/ 1923681 h 2212157"/>
              <a:gd name="connsiteX39" fmla="*/ 4851038 w 6127847"/>
              <a:gd name="connsiteY39" fmla="*/ 1955734 h 2212157"/>
              <a:gd name="connsiteX40" fmla="*/ 4978961 w 6127847"/>
              <a:gd name="connsiteY40" fmla="*/ 2019840 h 2212157"/>
              <a:gd name="connsiteX41" fmla="*/ 5106543 w 6127847"/>
              <a:gd name="connsiteY41" fmla="*/ 2083946 h 2212157"/>
              <a:gd name="connsiteX42" fmla="*/ 5234114 w 6127847"/>
              <a:gd name="connsiteY42" fmla="*/ 2148051 h 2212157"/>
              <a:gd name="connsiteX43" fmla="*/ 5361695 w 6127847"/>
              <a:gd name="connsiteY43" fmla="*/ 2180104 h 2212157"/>
              <a:gd name="connsiteX44" fmla="*/ 5489619 w 6127847"/>
              <a:gd name="connsiteY44" fmla="*/ 2180104 h 2212157"/>
              <a:gd name="connsiteX45" fmla="*/ 5617190 w 6127847"/>
              <a:gd name="connsiteY45" fmla="*/ 2180104 h 2212157"/>
              <a:gd name="connsiteX46" fmla="*/ 5744772 w 6127847"/>
              <a:gd name="connsiteY46" fmla="*/ 2180104 h 2212157"/>
              <a:gd name="connsiteX47" fmla="*/ 5872343 w 6127847"/>
              <a:gd name="connsiteY47" fmla="*/ 2212157 h 2212157"/>
              <a:gd name="connsiteX48" fmla="*/ 6000276 w 6127847"/>
              <a:gd name="connsiteY48" fmla="*/ 2212157 h 2212157"/>
              <a:gd name="connsiteX49" fmla="*/ 6127847 w 6127847"/>
              <a:gd name="connsiteY49" fmla="*/ 2212157 h 2212157"/>
              <a:gd name="connsiteX50" fmla="*/ 6114129 w 6127847"/>
              <a:gd name="connsiteY50" fmla="*/ 3010 h 2212157"/>
              <a:gd name="connsiteX51" fmla="*/ 0 w 6127847"/>
              <a:gd name="connsiteY51" fmla="*/ 505 h 2212157"/>
              <a:gd name="connsiteX0" fmla="*/ 0 w 6159191"/>
              <a:gd name="connsiteY0" fmla="*/ 0 h 2240283"/>
              <a:gd name="connsiteX1" fmla="*/ 36323 w 6159191"/>
              <a:gd name="connsiteY1" fmla="*/ 28126 h 2240283"/>
              <a:gd name="connsiteX2" fmla="*/ 158920 w 6159191"/>
              <a:gd name="connsiteY2" fmla="*/ 60684 h 2240283"/>
              <a:gd name="connsiteX3" fmla="*/ 286497 w 6159191"/>
              <a:gd name="connsiteY3" fmla="*/ 92737 h 2240283"/>
              <a:gd name="connsiteX4" fmla="*/ 414422 w 6159191"/>
              <a:gd name="connsiteY4" fmla="*/ 124790 h 2240283"/>
              <a:gd name="connsiteX5" fmla="*/ 541998 w 6159191"/>
              <a:gd name="connsiteY5" fmla="*/ 188896 h 2240283"/>
              <a:gd name="connsiteX6" fmla="*/ 669575 w 6159191"/>
              <a:gd name="connsiteY6" fmla="*/ 220949 h 2240283"/>
              <a:gd name="connsiteX7" fmla="*/ 797150 w 6159191"/>
              <a:gd name="connsiteY7" fmla="*/ 317107 h 2240283"/>
              <a:gd name="connsiteX8" fmla="*/ 925075 w 6159191"/>
              <a:gd name="connsiteY8" fmla="*/ 381213 h 2240283"/>
              <a:gd name="connsiteX9" fmla="*/ 1052649 w 6159191"/>
              <a:gd name="connsiteY9" fmla="*/ 477372 h 2240283"/>
              <a:gd name="connsiteX10" fmla="*/ 1180230 w 6159191"/>
              <a:gd name="connsiteY10" fmla="*/ 573531 h 2240283"/>
              <a:gd name="connsiteX11" fmla="*/ 1307801 w 6159191"/>
              <a:gd name="connsiteY11" fmla="*/ 605584 h 2240283"/>
              <a:gd name="connsiteX12" fmla="*/ 1435734 w 6159191"/>
              <a:gd name="connsiteY12" fmla="*/ 669690 h 2240283"/>
              <a:gd name="connsiteX13" fmla="*/ 1563306 w 6159191"/>
              <a:gd name="connsiteY13" fmla="*/ 765848 h 2240283"/>
              <a:gd name="connsiteX14" fmla="*/ 1690877 w 6159191"/>
              <a:gd name="connsiteY14" fmla="*/ 829954 h 2240283"/>
              <a:gd name="connsiteX15" fmla="*/ 1818458 w 6159191"/>
              <a:gd name="connsiteY15" fmla="*/ 926113 h 2240283"/>
              <a:gd name="connsiteX16" fmla="*/ 1946382 w 6159191"/>
              <a:gd name="connsiteY16" fmla="*/ 990219 h 2240283"/>
              <a:gd name="connsiteX17" fmla="*/ 2073963 w 6159191"/>
              <a:gd name="connsiteY17" fmla="*/ 1054325 h 2240283"/>
              <a:gd name="connsiteX18" fmla="*/ 2201535 w 6159191"/>
              <a:gd name="connsiteY18" fmla="*/ 1118431 h 2240283"/>
              <a:gd name="connsiteX19" fmla="*/ 2329115 w 6159191"/>
              <a:gd name="connsiteY19" fmla="*/ 1150484 h 2240283"/>
              <a:gd name="connsiteX20" fmla="*/ 2457039 w 6159191"/>
              <a:gd name="connsiteY20" fmla="*/ 1182537 h 2240283"/>
              <a:gd name="connsiteX21" fmla="*/ 2584611 w 6159191"/>
              <a:gd name="connsiteY21" fmla="*/ 1214590 h 2240283"/>
              <a:gd name="connsiteX22" fmla="*/ 2712192 w 6159191"/>
              <a:gd name="connsiteY22" fmla="*/ 1246642 h 2240283"/>
              <a:gd name="connsiteX23" fmla="*/ 2839763 w 6159191"/>
              <a:gd name="connsiteY23" fmla="*/ 1310748 h 2240283"/>
              <a:gd name="connsiteX24" fmla="*/ 2967696 w 6159191"/>
              <a:gd name="connsiteY24" fmla="*/ 1374854 h 2240283"/>
              <a:gd name="connsiteX25" fmla="*/ 3095268 w 6159191"/>
              <a:gd name="connsiteY25" fmla="*/ 1438960 h 2240283"/>
              <a:gd name="connsiteX26" fmla="*/ 3222839 w 6159191"/>
              <a:gd name="connsiteY26" fmla="*/ 1503066 h 2240283"/>
              <a:gd name="connsiteX27" fmla="*/ 3350420 w 6159191"/>
              <a:gd name="connsiteY27" fmla="*/ 1535119 h 2240283"/>
              <a:gd name="connsiteX28" fmla="*/ 3478344 w 6159191"/>
              <a:gd name="connsiteY28" fmla="*/ 1567172 h 2240283"/>
              <a:gd name="connsiteX29" fmla="*/ 3605925 w 6159191"/>
              <a:gd name="connsiteY29" fmla="*/ 1631278 h 2240283"/>
              <a:gd name="connsiteX30" fmla="*/ 3733496 w 6159191"/>
              <a:gd name="connsiteY30" fmla="*/ 1663330 h 2240283"/>
              <a:gd name="connsiteX31" fmla="*/ 3861077 w 6159191"/>
              <a:gd name="connsiteY31" fmla="*/ 1727436 h 2240283"/>
              <a:gd name="connsiteX32" fmla="*/ 3989001 w 6159191"/>
              <a:gd name="connsiteY32" fmla="*/ 1759489 h 2240283"/>
              <a:gd name="connsiteX33" fmla="*/ 4116572 w 6159191"/>
              <a:gd name="connsiteY33" fmla="*/ 1823595 h 2240283"/>
              <a:gd name="connsiteX34" fmla="*/ 4244153 w 6159191"/>
              <a:gd name="connsiteY34" fmla="*/ 1823595 h 2240283"/>
              <a:gd name="connsiteX35" fmla="*/ 4371725 w 6159191"/>
              <a:gd name="connsiteY35" fmla="*/ 1855648 h 2240283"/>
              <a:gd name="connsiteX36" fmla="*/ 4499658 w 6159191"/>
              <a:gd name="connsiteY36" fmla="*/ 1887701 h 2240283"/>
              <a:gd name="connsiteX37" fmla="*/ 4627230 w 6159191"/>
              <a:gd name="connsiteY37" fmla="*/ 1919754 h 2240283"/>
              <a:gd name="connsiteX38" fmla="*/ 4754801 w 6159191"/>
              <a:gd name="connsiteY38" fmla="*/ 1951807 h 2240283"/>
              <a:gd name="connsiteX39" fmla="*/ 4882382 w 6159191"/>
              <a:gd name="connsiteY39" fmla="*/ 1983860 h 2240283"/>
              <a:gd name="connsiteX40" fmla="*/ 5010305 w 6159191"/>
              <a:gd name="connsiteY40" fmla="*/ 2047966 h 2240283"/>
              <a:gd name="connsiteX41" fmla="*/ 5137887 w 6159191"/>
              <a:gd name="connsiteY41" fmla="*/ 2112072 h 2240283"/>
              <a:gd name="connsiteX42" fmla="*/ 5265458 w 6159191"/>
              <a:gd name="connsiteY42" fmla="*/ 2176177 h 2240283"/>
              <a:gd name="connsiteX43" fmla="*/ 5393039 w 6159191"/>
              <a:gd name="connsiteY43" fmla="*/ 2208230 h 2240283"/>
              <a:gd name="connsiteX44" fmla="*/ 5520963 w 6159191"/>
              <a:gd name="connsiteY44" fmla="*/ 2208230 h 2240283"/>
              <a:gd name="connsiteX45" fmla="*/ 5648534 w 6159191"/>
              <a:gd name="connsiteY45" fmla="*/ 2208230 h 2240283"/>
              <a:gd name="connsiteX46" fmla="*/ 5776116 w 6159191"/>
              <a:gd name="connsiteY46" fmla="*/ 2208230 h 2240283"/>
              <a:gd name="connsiteX47" fmla="*/ 5903687 w 6159191"/>
              <a:gd name="connsiteY47" fmla="*/ 2240283 h 2240283"/>
              <a:gd name="connsiteX48" fmla="*/ 6031620 w 6159191"/>
              <a:gd name="connsiteY48" fmla="*/ 2240283 h 2240283"/>
              <a:gd name="connsiteX49" fmla="*/ 6159191 w 6159191"/>
              <a:gd name="connsiteY49" fmla="*/ 2240283 h 2240283"/>
              <a:gd name="connsiteX50" fmla="*/ 6145473 w 6159191"/>
              <a:gd name="connsiteY50" fmla="*/ 31136 h 2240283"/>
              <a:gd name="connsiteX51" fmla="*/ 0 w 6159191"/>
              <a:gd name="connsiteY51" fmla="*/ 0 h 2240283"/>
              <a:gd name="connsiteX0" fmla="*/ 0 w 6162274"/>
              <a:gd name="connsiteY0" fmla="*/ 0 h 2240283"/>
              <a:gd name="connsiteX1" fmla="*/ 36323 w 6162274"/>
              <a:gd name="connsiteY1" fmla="*/ 28126 h 2240283"/>
              <a:gd name="connsiteX2" fmla="*/ 158920 w 6162274"/>
              <a:gd name="connsiteY2" fmla="*/ 60684 h 2240283"/>
              <a:gd name="connsiteX3" fmla="*/ 286497 w 6162274"/>
              <a:gd name="connsiteY3" fmla="*/ 92737 h 2240283"/>
              <a:gd name="connsiteX4" fmla="*/ 414422 w 6162274"/>
              <a:gd name="connsiteY4" fmla="*/ 124790 h 2240283"/>
              <a:gd name="connsiteX5" fmla="*/ 541998 w 6162274"/>
              <a:gd name="connsiteY5" fmla="*/ 188896 h 2240283"/>
              <a:gd name="connsiteX6" fmla="*/ 669575 w 6162274"/>
              <a:gd name="connsiteY6" fmla="*/ 220949 h 2240283"/>
              <a:gd name="connsiteX7" fmla="*/ 797150 w 6162274"/>
              <a:gd name="connsiteY7" fmla="*/ 317107 h 2240283"/>
              <a:gd name="connsiteX8" fmla="*/ 925075 w 6162274"/>
              <a:gd name="connsiteY8" fmla="*/ 381213 h 2240283"/>
              <a:gd name="connsiteX9" fmla="*/ 1052649 w 6162274"/>
              <a:gd name="connsiteY9" fmla="*/ 477372 h 2240283"/>
              <a:gd name="connsiteX10" fmla="*/ 1180230 w 6162274"/>
              <a:gd name="connsiteY10" fmla="*/ 573531 h 2240283"/>
              <a:gd name="connsiteX11" fmla="*/ 1307801 w 6162274"/>
              <a:gd name="connsiteY11" fmla="*/ 605584 h 2240283"/>
              <a:gd name="connsiteX12" fmla="*/ 1435734 w 6162274"/>
              <a:gd name="connsiteY12" fmla="*/ 669690 h 2240283"/>
              <a:gd name="connsiteX13" fmla="*/ 1563306 w 6162274"/>
              <a:gd name="connsiteY13" fmla="*/ 765848 h 2240283"/>
              <a:gd name="connsiteX14" fmla="*/ 1690877 w 6162274"/>
              <a:gd name="connsiteY14" fmla="*/ 829954 h 2240283"/>
              <a:gd name="connsiteX15" fmla="*/ 1818458 w 6162274"/>
              <a:gd name="connsiteY15" fmla="*/ 926113 h 2240283"/>
              <a:gd name="connsiteX16" fmla="*/ 1946382 w 6162274"/>
              <a:gd name="connsiteY16" fmla="*/ 990219 h 2240283"/>
              <a:gd name="connsiteX17" fmla="*/ 2073963 w 6162274"/>
              <a:gd name="connsiteY17" fmla="*/ 1054325 h 2240283"/>
              <a:gd name="connsiteX18" fmla="*/ 2201535 w 6162274"/>
              <a:gd name="connsiteY18" fmla="*/ 1118431 h 2240283"/>
              <a:gd name="connsiteX19" fmla="*/ 2329115 w 6162274"/>
              <a:gd name="connsiteY19" fmla="*/ 1150484 h 2240283"/>
              <a:gd name="connsiteX20" fmla="*/ 2457039 w 6162274"/>
              <a:gd name="connsiteY20" fmla="*/ 1182537 h 2240283"/>
              <a:gd name="connsiteX21" fmla="*/ 2584611 w 6162274"/>
              <a:gd name="connsiteY21" fmla="*/ 1214590 h 2240283"/>
              <a:gd name="connsiteX22" fmla="*/ 2712192 w 6162274"/>
              <a:gd name="connsiteY22" fmla="*/ 1246642 h 2240283"/>
              <a:gd name="connsiteX23" fmla="*/ 2839763 w 6162274"/>
              <a:gd name="connsiteY23" fmla="*/ 1310748 h 2240283"/>
              <a:gd name="connsiteX24" fmla="*/ 2967696 w 6162274"/>
              <a:gd name="connsiteY24" fmla="*/ 1374854 h 2240283"/>
              <a:gd name="connsiteX25" fmla="*/ 3095268 w 6162274"/>
              <a:gd name="connsiteY25" fmla="*/ 1438960 h 2240283"/>
              <a:gd name="connsiteX26" fmla="*/ 3222839 w 6162274"/>
              <a:gd name="connsiteY26" fmla="*/ 1503066 h 2240283"/>
              <a:gd name="connsiteX27" fmla="*/ 3350420 w 6162274"/>
              <a:gd name="connsiteY27" fmla="*/ 1535119 h 2240283"/>
              <a:gd name="connsiteX28" fmla="*/ 3478344 w 6162274"/>
              <a:gd name="connsiteY28" fmla="*/ 1567172 h 2240283"/>
              <a:gd name="connsiteX29" fmla="*/ 3605925 w 6162274"/>
              <a:gd name="connsiteY29" fmla="*/ 1631278 h 2240283"/>
              <a:gd name="connsiteX30" fmla="*/ 3733496 w 6162274"/>
              <a:gd name="connsiteY30" fmla="*/ 1663330 h 2240283"/>
              <a:gd name="connsiteX31" fmla="*/ 3861077 w 6162274"/>
              <a:gd name="connsiteY31" fmla="*/ 1727436 h 2240283"/>
              <a:gd name="connsiteX32" fmla="*/ 3989001 w 6162274"/>
              <a:gd name="connsiteY32" fmla="*/ 1759489 h 2240283"/>
              <a:gd name="connsiteX33" fmla="*/ 4116572 w 6162274"/>
              <a:gd name="connsiteY33" fmla="*/ 1823595 h 2240283"/>
              <a:gd name="connsiteX34" fmla="*/ 4244153 w 6162274"/>
              <a:gd name="connsiteY34" fmla="*/ 1823595 h 2240283"/>
              <a:gd name="connsiteX35" fmla="*/ 4371725 w 6162274"/>
              <a:gd name="connsiteY35" fmla="*/ 1855648 h 2240283"/>
              <a:gd name="connsiteX36" fmla="*/ 4499658 w 6162274"/>
              <a:gd name="connsiteY36" fmla="*/ 1887701 h 2240283"/>
              <a:gd name="connsiteX37" fmla="*/ 4627230 w 6162274"/>
              <a:gd name="connsiteY37" fmla="*/ 1919754 h 2240283"/>
              <a:gd name="connsiteX38" fmla="*/ 4754801 w 6162274"/>
              <a:gd name="connsiteY38" fmla="*/ 1951807 h 2240283"/>
              <a:gd name="connsiteX39" fmla="*/ 4882382 w 6162274"/>
              <a:gd name="connsiteY39" fmla="*/ 1983860 h 2240283"/>
              <a:gd name="connsiteX40" fmla="*/ 5010305 w 6162274"/>
              <a:gd name="connsiteY40" fmla="*/ 2047966 h 2240283"/>
              <a:gd name="connsiteX41" fmla="*/ 5137887 w 6162274"/>
              <a:gd name="connsiteY41" fmla="*/ 2112072 h 2240283"/>
              <a:gd name="connsiteX42" fmla="*/ 5265458 w 6162274"/>
              <a:gd name="connsiteY42" fmla="*/ 2176177 h 2240283"/>
              <a:gd name="connsiteX43" fmla="*/ 5393039 w 6162274"/>
              <a:gd name="connsiteY43" fmla="*/ 2208230 h 2240283"/>
              <a:gd name="connsiteX44" fmla="*/ 5520963 w 6162274"/>
              <a:gd name="connsiteY44" fmla="*/ 2208230 h 2240283"/>
              <a:gd name="connsiteX45" fmla="*/ 5648534 w 6162274"/>
              <a:gd name="connsiteY45" fmla="*/ 2208230 h 2240283"/>
              <a:gd name="connsiteX46" fmla="*/ 5776116 w 6162274"/>
              <a:gd name="connsiteY46" fmla="*/ 2208230 h 2240283"/>
              <a:gd name="connsiteX47" fmla="*/ 5903687 w 6162274"/>
              <a:gd name="connsiteY47" fmla="*/ 2240283 h 2240283"/>
              <a:gd name="connsiteX48" fmla="*/ 6031620 w 6162274"/>
              <a:gd name="connsiteY48" fmla="*/ 2240283 h 2240283"/>
              <a:gd name="connsiteX49" fmla="*/ 6159191 w 6162274"/>
              <a:gd name="connsiteY49" fmla="*/ 2240283 h 2240283"/>
              <a:gd name="connsiteX50" fmla="*/ 6161145 w 6162274"/>
              <a:gd name="connsiteY50" fmla="*/ 8231 h 2240283"/>
              <a:gd name="connsiteX51" fmla="*/ 0 w 6162274"/>
              <a:gd name="connsiteY51" fmla="*/ 0 h 2240283"/>
              <a:gd name="connsiteX0" fmla="*/ 0 w 6182982"/>
              <a:gd name="connsiteY0" fmla="*/ 0 h 2240283"/>
              <a:gd name="connsiteX1" fmla="*/ 36323 w 6182982"/>
              <a:gd name="connsiteY1" fmla="*/ 28126 h 2240283"/>
              <a:gd name="connsiteX2" fmla="*/ 158920 w 6182982"/>
              <a:gd name="connsiteY2" fmla="*/ 60684 h 2240283"/>
              <a:gd name="connsiteX3" fmla="*/ 286497 w 6182982"/>
              <a:gd name="connsiteY3" fmla="*/ 92737 h 2240283"/>
              <a:gd name="connsiteX4" fmla="*/ 414422 w 6182982"/>
              <a:gd name="connsiteY4" fmla="*/ 124790 h 2240283"/>
              <a:gd name="connsiteX5" fmla="*/ 541998 w 6182982"/>
              <a:gd name="connsiteY5" fmla="*/ 188896 h 2240283"/>
              <a:gd name="connsiteX6" fmla="*/ 669575 w 6182982"/>
              <a:gd name="connsiteY6" fmla="*/ 220949 h 2240283"/>
              <a:gd name="connsiteX7" fmla="*/ 797150 w 6182982"/>
              <a:gd name="connsiteY7" fmla="*/ 317107 h 2240283"/>
              <a:gd name="connsiteX8" fmla="*/ 925075 w 6182982"/>
              <a:gd name="connsiteY8" fmla="*/ 381213 h 2240283"/>
              <a:gd name="connsiteX9" fmla="*/ 1052649 w 6182982"/>
              <a:gd name="connsiteY9" fmla="*/ 477372 h 2240283"/>
              <a:gd name="connsiteX10" fmla="*/ 1180230 w 6182982"/>
              <a:gd name="connsiteY10" fmla="*/ 573531 h 2240283"/>
              <a:gd name="connsiteX11" fmla="*/ 1307801 w 6182982"/>
              <a:gd name="connsiteY11" fmla="*/ 605584 h 2240283"/>
              <a:gd name="connsiteX12" fmla="*/ 1435734 w 6182982"/>
              <a:gd name="connsiteY12" fmla="*/ 669690 h 2240283"/>
              <a:gd name="connsiteX13" fmla="*/ 1563306 w 6182982"/>
              <a:gd name="connsiteY13" fmla="*/ 765848 h 2240283"/>
              <a:gd name="connsiteX14" fmla="*/ 1690877 w 6182982"/>
              <a:gd name="connsiteY14" fmla="*/ 829954 h 2240283"/>
              <a:gd name="connsiteX15" fmla="*/ 1818458 w 6182982"/>
              <a:gd name="connsiteY15" fmla="*/ 926113 h 2240283"/>
              <a:gd name="connsiteX16" fmla="*/ 1946382 w 6182982"/>
              <a:gd name="connsiteY16" fmla="*/ 990219 h 2240283"/>
              <a:gd name="connsiteX17" fmla="*/ 2073963 w 6182982"/>
              <a:gd name="connsiteY17" fmla="*/ 1054325 h 2240283"/>
              <a:gd name="connsiteX18" fmla="*/ 2201535 w 6182982"/>
              <a:gd name="connsiteY18" fmla="*/ 1118431 h 2240283"/>
              <a:gd name="connsiteX19" fmla="*/ 2329115 w 6182982"/>
              <a:gd name="connsiteY19" fmla="*/ 1150484 h 2240283"/>
              <a:gd name="connsiteX20" fmla="*/ 2457039 w 6182982"/>
              <a:gd name="connsiteY20" fmla="*/ 1182537 h 2240283"/>
              <a:gd name="connsiteX21" fmla="*/ 2584611 w 6182982"/>
              <a:gd name="connsiteY21" fmla="*/ 1214590 h 2240283"/>
              <a:gd name="connsiteX22" fmla="*/ 2712192 w 6182982"/>
              <a:gd name="connsiteY22" fmla="*/ 1246642 h 2240283"/>
              <a:gd name="connsiteX23" fmla="*/ 2839763 w 6182982"/>
              <a:gd name="connsiteY23" fmla="*/ 1310748 h 2240283"/>
              <a:gd name="connsiteX24" fmla="*/ 2967696 w 6182982"/>
              <a:gd name="connsiteY24" fmla="*/ 1374854 h 2240283"/>
              <a:gd name="connsiteX25" fmla="*/ 3095268 w 6182982"/>
              <a:gd name="connsiteY25" fmla="*/ 1438960 h 2240283"/>
              <a:gd name="connsiteX26" fmla="*/ 3222839 w 6182982"/>
              <a:gd name="connsiteY26" fmla="*/ 1503066 h 2240283"/>
              <a:gd name="connsiteX27" fmla="*/ 3350420 w 6182982"/>
              <a:gd name="connsiteY27" fmla="*/ 1535119 h 2240283"/>
              <a:gd name="connsiteX28" fmla="*/ 3478344 w 6182982"/>
              <a:gd name="connsiteY28" fmla="*/ 1567172 h 2240283"/>
              <a:gd name="connsiteX29" fmla="*/ 3605925 w 6182982"/>
              <a:gd name="connsiteY29" fmla="*/ 1631278 h 2240283"/>
              <a:gd name="connsiteX30" fmla="*/ 3733496 w 6182982"/>
              <a:gd name="connsiteY30" fmla="*/ 1663330 h 2240283"/>
              <a:gd name="connsiteX31" fmla="*/ 3861077 w 6182982"/>
              <a:gd name="connsiteY31" fmla="*/ 1727436 h 2240283"/>
              <a:gd name="connsiteX32" fmla="*/ 3989001 w 6182982"/>
              <a:gd name="connsiteY32" fmla="*/ 1759489 h 2240283"/>
              <a:gd name="connsiteX33" fmla="*/ 4116572 w 6182982"/>
              <a:gd name="connsiteY33" fmla="*/ 1823595 h 2240283"/>
              <a:gd name="connsiteX34" fmla="*/ 4244153 w 6182982"/>
              <a:gd name="connsiteY34" fmla="*/ 1823595 h 2240283"/>
              <a:gd name="connsiteX35" fmla="*/ 4371725 w 6182982"/>
              <a:gd name="connsiteY35" fmla="*/ 1855648 h 2240283"/>
              <a:gd name="connsiteX36" fmla="*/ 4499658 w 6182982"/>
              <a:gd name="connsiteY36" fmla="*/ 1887701 h 2240283"/>
              <a:gd name="connsiteX37" fmla="*/ 4627230 w 6182982"/>
              <a:gd name="connsiteY37" fmla="*/ 1919754 h 2240283"/>
              <a:gd name="connsiteX38" fmla="*/ 4754801 w 6182982"/>
              <a:gd name="connsiteY38" fmla="*/ 1951807 h 2240283"/>
              <a:gd name="connsiteX39" fmla="*/ 4882382 w 6182982"/>
              <a:gd name="connsiteY39" fmla="*/ 1983860 h 2240283"/>
              <a:gd name="connsiteX40" fmla="*/ 5010305 w 6182982"/>
              <a:gd name="connsiteY40" fmla="*/ 2047966 h 2240283"/>
              <a:gd name="connsiteX41" fmla="*/ 5137887 w 6182982"/>
              <a:gd name="connsiteY41" fmla="*/ 2112072 h 2240283"/>
              <a:gd name="connsiteX42" fmla="*/ 5265458 w 6182982"/>
              <a:gd name="connsiteY42" fmla="*/ 2176177 h 2240283"/>
              <a:gd name="connsiteX43" fmla="*/ 5393039 w 6182982"/>
              <a:gd name="connsiteY43" fmla="*/ 2208230 h 2240283"/>
              <a:gd name="connsiteX44" fmla="*/ 5520963 w 6182982"/>
              <a:gd name="connsiteY44" fmla="*/ 2208230 h 2240283"/>
              <a:gd name="connsiteX45" fmla="*/ 5648534 w 6182982"/>
              <a:gd name="connsiteY45" fmla="*/ 2208230 h 2240283"/>
              <a:gd name="connsiteX46" fmla="*/ 5776116 w 6182982"/>
              <a:gd name="connsiteY46" fmla="*/ 2208230 h 2240283"/>
              <a:gd name="connsiteX47" fmla="*/ 5903687 w 6182982"/>
              <a:gd name="connsiteY47" fmla="*/ 2240283 h 2240283"/>
              <a:gd name="connsiteX48" fmla="*/ 6031620 w 6182982"/>
              <a:gd name="connsiteY48" fmla="*/ 2240283 h 2240283"/>
              <a:gd name="connsiteX49" fmla="*/ 6182982 w 6182982"/>
              <a:gd name="connsiteY49" fmla="*/ 2240283 h 2240283"/>
              <a:gd name="connsiteX50" fmla="*/ 6161145 w 6182982"/>
              <a:gd name="connsiteY50" fmla="*/ 8231 h 2240283"/>
              <a:gd name="connsiteX51" fmla="*/ 0 w 6182982"/>
              <a:gd name="connsiteY51" fmla="*/ 0 h 2240283"/>
              <a:gd name="connsiteX0" fmla="*/ 0 w 6161684"/>
              <a:gd name="connsiteY0" fmla="*/ 0 h 2240283"/>
              <a:gd name="connsiteX1" fmla="*/ 36323 w 6161684"/>
              <a:gd name="connsiteY1" fmla="*/ 28126 h 2240283"/>
              <a:gd name="connsiteX2" fmla="*/ 158920 w 6161684"/>
              <a:gd name="connsiteY2" fmla="*/ 60684 h 2240283"/>
              <a:gd name="connsiteX3" fmla="*/ 286497 w 6161684"/>
              <a:gd name="connsiteY3" fmla="*/ 92737 h 2240283"/>
              <a:gd name="connsiteX4" fmla="*/ 414422 w 6161684"/>
              <a:gd name="connsiteY4" fmla="*/ 124790 h 2240283"/>
              <a:gd name="connsiteX5" fmla="*/ 541998 w 6161684"/>
              <a:gd name="connsiteY5" fmla="*/ 188896 h 2240283"/>
              <a:gd name="connsiteX6" fmla="*/ 669575 w 6161684"/>
              <a:gd name="connsiteY6" fmla="*/ 220949 h 2240283"/>
              <a:gd name="connsiteX7" fmla="*/ 797150 w 6161684"/>
              <a:gd name="connsiteY7" fmla="*/ 317107 h 2240283"/>
              <a:gd name="connsiteX8" fmla="*/ 925075 w 6161684"/>
              <a:gd name="connsiteY8" fmla="*/ 381213 h 2240283"/>
              <a:gd name="connsiteX9" fmla="*/ 1052649 w 6161684"/>
              <a:gd name="connsiteY9" fmla="*/ 477372 h 2240283"/>
              <a:gd name="connsiteX10" fmla="*/ 1180230 w 6161684"/>
              <a:gd name="connsiteY10" fmla="*/ 573531 h 2240283"/>
              <a:gd name="connsiteX11" fmla="*/ 1307801 w 6161684"/>
              <a:gd name="connsiteY11" fmla="*/ 605584 h 2240283"/>
              <a:gd name="connsiteX12" fmla="*/ 1435734 w 6161684"/>
              <a:gd name="connsiteY12" fmla="*/ 669690 h 2240283"/>
              <a:gd name="connsiteX13" fmla="*/ 1563306 w 6161684"/>
              <a:gd name="connsiteY13" fmla="*/ 765848 h 2240283"/>
              <a:gd name="connsiteX14" fmla="*/ 1690877 w 6161684"/>
              <a:gd name="connsiteY14" fmla="*/ 829954 h 2240283"/>
              <a:gd name="connsiteX15" fmla="*/ 1818458 w 6161684"/>
              <a:gd name="connsiteY15" fmla="*/ 926113 h 2240283"/>
              <a:gd name="connsiteX16" fmla="*/ 1946382 w 6161684"/>
              <a:gd name="connsiteY16" fmla="*/ 990219 h 2240283"/>
              <a:gd name="connsiteX17" fmla="*/ 2073963 w 6161684"/>
              <a:gd name="connsiteY17" fmla="*/ 1054325 h 2240283"/>
              <a:gd name="connsiteX18" fmla="*/ 2201535 w 6161684"/>
              <a:gd name="connsiteY18" fmla="*/ 1118431 h 2240283"/>
              <a:gd name="connsiteX19" fmla="*/ 2329115 w 6161684"/>
              <a:gd name="connsiteY19" fmla="*/ 1150484 h 2240283"/>
              <a:gd name="connsiteX20" fmla="*/ 2457039 w 6161684"/>
              <a:gd name="connsiteY20" fmla="*/ 1182537 h 2240283"/>
              <a:gd name="connsiteX21" fmla="*/ 2584611 w 6161684"/>
              <a:gd name="connsiteY21" fmla="*/ 1214590 h 2240283"/>
              <a:gd name="connsiteX22" fmla="*/ 2712192 w 6161684"/>
              <a:gd name="connsiteY22" fmla="*/ 1246642 h 2240283"/>
              <a:gd name="connsiteX23" fmla="*/ 2839763 w 6161684"/>
              <a:gd name="connsiteY23" fmla="*/ 1310748 h 2240283"/>
              <a:gd name="connsiteX24" fmla="*/ 2967696 w 6161684"/>
              <a:gd name="connsiteY24" fmla="*/ 1374854 h 2240283"/>
              <a:gd name="connsiteX25" fmla="*/ 3095268 w 6161684"/>
              <a:gd name="connsiteY25" fmla="*/ 1438960 h 2240283"/>
              <a:gd name="connsiteX26" fmla="*/ 3222839 w 6161684"/>
              <a:gd name="connsiteY26" fmla="*/ 1503066 h 2240283"/>
              <a:gd name="connsiteX27" fmla="*/ 3350420 w 6161684"/>
              <a:gd name="connsiteY27" fmla="*/ 1535119 h 2240283"/>
              <a:gd name="connsiteX28" fmla="*/ 3478344 w 6161684"/>
              <a:gd name="connsiteY28" fmla="*/ 1567172 h 2240283"/>
              <a:gd name="connsiteX29" fmla="*/ 3605925 w 6161684"/>
              <a:gd name="connsiteY29" fmla="*/ 1631278 h 2240283"/>
              <a:gd name="connsiteX30" fmla="*/ 3733496 w 6161684"/>
              <a:gd name="connsiteY30" fmla="*/ 1663330 h 2240283"/>
              <a:gd name="connsiteX31" fmla="*/ 3861077 w 6161684"/>
              <a:gd name="connsiteY31" fmla="*/ 1727436 h 2240283"/>
              <a:gd name="connsiteX32" fmla="*/ 3989001 w 6161684"/>
              <a:gd name="connsiteY32" fmla="*/ 1759489 h 2240283"/>
              <a:gd name="connsiteX33" fmla="*/ 4116572 w 6161684"/>
              <a:gd name="connsiteY33" fmla="*/ 1823595 h 2240283"/>
              <a:gd name="connsiteX34" fmla="*/ 4244153 w 6161684"/>
              <a:gd name="connsiteY34" fmla="*/ 1823595 h 2240283"/>
              <a:gd name="connsiteX35" fmla="*/ 4371725 w 6161684"/>
              <a:gd name="connsiteY35" fmla="*/ 1855648 h 2240283"/>
              <a:gd name="connsiteX36" fmla="*/ 4499658 w 6161684"/>
              <a:gd name="connsiteY36" fmla="*/ 1887701 h 2240283"/>
              <a:gd name="connsiteX37" fmla="*/ 4627230 w 6161684"/>
              <a:gd name="connsiteY37" fmla="*/ 1919754 h 2240283"/>
              <a:gd name="connsiteX38" fmla="*/ 4754801 w 6161684"/>
              <a:gd name="connsiteY38" fmla="*/ 1951807 h 2240283"/>
              <a:gd name="connsiteX39" fmla="*/ 4882382 w 6161684"/>
              <a:gd name="connsiteY39" fmla="*/ 1983860 h 2240283"/>
              <a:gd name="connsiteX40" fmla="*/ 5010305 w 6161684"/>
              <a:gd name="connsiteY40" fmla="*/ 2047966 h 2240283"/>
              <a:gd name="connsiteX41" fmla="*/ 5137887 w 6161684"/>
              <a:gd name="connsiteY41" fmla="*/ 2112072 h 2240283"/>
              <a:gd name="connsiteX42" fmla="*/ 5265458 w 6161684"/>
              <a:gd name="connsiteY42" fmla="*/ 2176177 h 2240283"/>
              <a:gd name="connsiteX43" fmla="*/ 5393039 w 6161684"/>
              <a:gd name="connsiteY43" fmla="*/ 2208230 h 2240283"/>
              <a:gd name="connsiteX44" fmla="*/ 5520963 w 6161684"/>
              <a:gd name="connsiteY44" fmla="*/ 2208230 h 2240283"/>
              <a:gd name="connsiteX45" fmla="*/ 5648534 w 6161684"/>
              <a:gd name="connsiteY45" fmla="*/ 2208230 h 2240283"/>
              <a:gd name="connsiteX46" fmla="*/ 5776116 w 6161684"/>
              <a:gd name="connsiteY46" fmla="*/ 2208230 h 2240283"/>
              <a:gd name="connsiteX47" fmla="*/ 5903687 w 6161684"/>
              <a:gd name="connsiteY47" fmla="*/ 2240283 h 2240283"/>
              <a:gd name="connsiteX48" fmla="*/ 6031620 w 6161684"/>
              <a:gd name="connsiteY48" fmla="*/ 2240283 h 2240283"/>
              <a:gd name="connsiteX49" fmla="*/ 6144160 w 6161684"/>
              <a:gd name="connsiteY49" fmla="*/ 2240283 h 2240283"/>
              <a:gd name="connsiteX50" fmla="*/ 6161145 w 6161684"/>
              <a:gd name="connsiteY50" fmla="*/ 8231 h 2240283"/>
              <a:gd name="connsiteX51" fmla="*/ 0 w 6161684"/>
              <a:gd name="connsiteY51" fmla="*/ 0 h 2240283"/>
              <a:gd name="connsiteX0" fmla="*/ 0 w 6144160"/>
              <a:gd name="connsiteY0" fmla="*/ 0 h 2240283"/>
              <a:gd name="connsiteX1" fmla="*/ 36323 w 6144160"/>
              <a:gd name="connsiteY1" fmla="*/ 28126 h 2240283"/>
              <a:gd name="connsiteX2" fmla="*/ 158920 w 6144160"/>
              <a:gd name="connsiteY2" fmla="*/ 60684 h 2240283"/>
              <a:gd name="connsiteX3" fmla="*/ 286497 w 6144160"/>
              <a:gd name="connsiteY3" fmla="*/ 92737 h 2240283"/>
              <a:gd name="connsiteX4" fmla="*/ 414422 w 6144160"/>
              <a:gd name="connsiteY4" fmla="*/ 124790 h 2240283"/>
              <a:gd name="connsiteX5" fmla="*/ 541998 w 6144160"/>
              <a:gd name="connsiteY5" fmla="*/ 188896 h 2240283"/>
              <a:gd name="connsiteX6" fmla="*/ 669575 w 6144160"/>
              <a:gd name="connsiteY6" fmla="*/ 220949 h 2240283"/>
              <a:gd name="connsiteX7" fmla="*/ 797150 w 6144160"/>
              <a:gd name="connsiteY7" fmla="*/ 317107 h 2240283"/>
              <a:gd name="connsiteX8" fmla="*/ 925075 w 6144160"/>
              <a:gd name="connsiteY8" fmla="*/ 381213 h 2240283"/>
              <a:gd name="connsiteX9" fmla="*/ 1052649 w 6144160"/>
              <a:gd name="connsiteY9" fmla="*/ 477372 h 2240283"/>
              <a:gd name="connsiteX10" fmla="*/ 1180230 w 6144160"/>
              <a:gd name="connsiteY10" fmla="*/ 573531 h 2240283"/>
              <a:gd name="connsiteX11" fmla="*/ 1307801 w 6144160"/>
              <a:gd name="connsiteY11" fmla="*/ 605584 h 2240283"/>
              <a:gd name="connsiteX12" fmla="*/ 1435734 w 6144160"/>
              <a:gd name="connsiteY12" fmla="*/ 669690 h 2240283"/>
              <a:gd name="connsiteX13" fmla="*/ 1563306 w 6144160"/>
              <a:gd name="connsiteY13" fmla="*/ 765848 h 2240283"/>
              <a:gd name="connsiteX14" fmla="*/ 1690877 w 6144160"/>
              <a:gd name="connsiteY14" fmla="*/ 829954 h 2240283"/>
              <a:gd name="connsiteX15" fmla="*/ 1818458 w 6144160"/>
              <a:gd name="connsiteY15" fmla="*/ 926113 h 2240283"/>
              <a:gd name="connsiteX16" fmla="*/ 1946382 w 6144160"/>
              <a:gd name="connsiteY16" fmla="*/ 990219 h 2240283"/>
              <a:gd name="connsiteX17" fmla="*/ 2073963 w 6144160"/>
              <a:gd name="connsiteY17" fmla="*/ 1054325 h 2240283"/>
              <a:gd name="connsiteX18" fmla="*/ 2201535 w 6144160"/>
              <a:gd name="connsiteY18" fmla="*/ 1118431 h 2240283"/>
              <a:gd name="connsiteX19" fmla="*/ 2329115 w 6144160"/>
              <a:gd name="connsiteY19" fmla="*/ 1150484 h 2240283"/>
              <a:gd name="connsiteX20" fmla="*/ 2457039 w 6144160"/>
              <a:gd name="connsiteY20" fmla="*/ 1182537 h 2240283"/>
              <a:gd name="connsiteX21" fmla="*/ 2584611 w 6144160"/>
              <a:gd name="connsiteY21" fmla="*/ 1214590 h 2240283"/>
              <a:gd name="connsiteX22" fmla="*/ 2712192 w 6144160"/>
              <a:gd name="connsiteY22" fmla="*/ 1246642 h 2240283"/>
              <a:gd name="connsiteX23" fmla="*/ 2839763 w 6144160"/>
              <a:gd name="connsiteY23" fmla="*/ 1310748 h 2240283"/>
              <a:gd name="connsiteX24" fmla="*/ 2967696 w 6144160"/>
              <a:gd name="connsiteY24" fmla="*/ 1374854 h 2240283"/>
              <a:gd name="connsiteX25" fmla="*/ 3095268 w 6144160"/>
              <a:gd name="connsiteY25" fmla="*/ 1438960 h 2240283"/>
              <a:gd name="connsiteX26" fmla="*/ 3222839 w 6144160"/>
              <a:gd name="connsiteY26" fmla="*/ 1503066 h 2240283"/>
              <a:gd name="connsiteX27" fmla="*/ 3350420 w 6144160"/>
              <a:gd name="connsiteY27" fmla="*/ 1535119 h 2240283"/>
              <a:gd name="connsiteX28" fmla="*/ 3478344 w 6144160"/>
              <a:gd name="connsiteY28" fmla="*/ 1567172 h 2240283"/>
              <a:gd name="connsiteX29" fmla="*/ 3605925 w 6144160"/>
              <a:gd name="connsiteY29" fmla="*/ 1631278 h 2240283"/>
              <a:gd name="connsiteX30" fmla="*/ 3733496 w 6144160"/>
              <a:gd name="connsiteY30" fmla="*/ 1663330 h 2240283"/>
              <a:gd name="connsiteX31" fmla="*/ 3861077 w 6144160"/>
              <a:gd name="connsiteY31" fmla="*/ 1727436 h 2240283"/>
              <a:gd name="connsiteX32" fmla="*/ 3989001 w 6144160"/>
              <a:gd name="connsiteY32" fmla="*/ 1759489 h 2240283"/>
              <a:gd name="connsiteX33" fmla="*/ 4116572 w 6144160"/>
              <a:gd name="connsiteY33" fmla="*/ 1823595 h 2240283"/>
              <a:gd name="connsiteX34" fmla="*/ 4244153 w 6144160"/>
              <a:gd name="connsiteY34" fmla="*/ 1823595 h 2240283"/>
              <a:gd name="connsiteX35" fmla="*/ 4371725 w 6144160"/>
              <a:gd name="connsiteY35" fmla="*/ 1855648 h 2240283"/>
              <a:gd name="connsiteX36" fmla="*/ 4499658 w 6144160"/>
              <a:gd name="connsiteY36" fmla="*/ 1887701 h 2240283"/>
              <a:gd name="connsiteX37" fmla="*/ 4627230 w 6144160"/>
              <a:gd name="connsiteY37" fmla="*/ 1919754 h 2240283"/>
              <a:gd name="connsiteX38" fmla="*/ 4754801 w 6144160"/>
              <a:gd name="connsiteY38" fmla="*/ 1951807 h 2240283"/>
              <a:gd name="connsiteX39" fmla="*/ 4882382 w 6144160"/>
              <a:gd name="connsiteY39" fmla="*/ 1983860 h 2240283"/>
              <a:gd name="connsiteX40" fmla="*/ 5010305 w 6144160"/>
              <a:gd name="connsiteY40" fmla="*/ 2047966 h 2240283"/>
              <a:gd name="connsiteX41" fmla="*/ 5137887 w 6144160"/>
              <a:gd name="connsiteY41" fmla="*/ 2112072 h 2240283"/>
              <a:gd name="connsiteX42" fmla="*/ 5265458 w 6144160"/>
              <a:gd name="connsiteY42" fmla="*/ 2176177 h 2240283"/>
              <a:gd name="connsiteX43" fmla="*/ 5393039 w 6144160"/>
              <a:gd name="connsiteY43" fmla="*/ 2208230 h 2240283"/>
              <a:gd name="connsiteX44" fmla="*/ 5520963 w 6144160"/>
              <a:gd name="connsiteY44" fmla="*/ 2208230 h 2240283"/>
              <a:gd name="connsiteX45" fmla="*/ 5648534 w 6144160"/>
              <a:gd name="connsiteY45" fmla="*/ 2208230 h 2240283"/>
              <a:gd name="connsiteX46" fmla="*/ 5776116 w 6144160"/>
              <a:gd name="connsiteY46" fmla="*/ 2208230 h 2240283"/>
              <a:gd name="connsiteX47" fmla="*/ 5903687 w 6144160"/>
              <a:gd name="connsiteY47" fmla="*/ 2240283 h 2240283"/>
              <a:gd name="connsiteX48" fmla="*/ 6031620 w 6144160"/>
              <a:gd name="connsiteY48" fmla="*/ 2240283 h 2240283"/>
              <a:gd name="connsiteX49" fmla="*/ 6144160 w 6144160"/>
              <a:gd name="connsiteY49" fmla="*/ 2240283 h 2240283"/>
              <a:gd name="connsiteX50" fmla="*/ 6119735 w 6144160"/>
              <a:gd name="connsiteY50" fmla="*/ 11067 h 2240283"/>
              <a:gd name="connsiteX51" fmla="*/ 0 w 6144160"/>
              <a:gd name="connsiteY51" fmla="*/ 0 h 2240283"/>
              <a:gd name="connsiteX0" fmla="*/ 0 w 6144160"/>
              <a:gd name="connsiteY0" fmla="*/ 0 h 2240283"/>
              <a:gd name="connsiteX1" fmla="*/ 36323 w 6144160"/>
              <a:gd name="connsiteY1" fmla="*/ 28126 h 2240283"/>
              <a:gd name="connsiteX2" fmla="*/ 158920 w 6144160"/>
              <a:gd name="connsiteY2" fmla="*/ 60684 h 2240283"/>
              <a:gd name="connsiteX3" fmla="*/ 286497 w 6144160"/>
              <a:gd name="connsiteY3" fmla="*/ 92737 h 2240283"/>
              <a:gd name="connsiteX4" fmla="*/ 414422 w 6144160"/>
              <a:gd name="connsiteY4" fmla="*/ 124790 h 2240283"/>
              <a:gd name="connsiteX5" fmla="*/ 541998 w 6144160"/>
              <a:gd name="connsiteY5" fmla="*/ 188896 h 2240283"/>
              <a:gd name="connsiteX6" fmla="*/ 669575 w 6144160"/>
              <a:gd name="connsiteY6" fmla="*/ 220949 h 2240283"/>
              <a:gd name="connsiteX7" fmla="*/ 797150 w 6144160"/>
              <a:gd name="connsiteY7" fmla="*/ 317107 h 2240283"/>
              <a:gd name="connsiteX8" fmla="*/ 925075 w 6144160"/>
              <a:gd name="connsiteY8" fmla="*/ 381213 h 2240283"/>
              <a:gd name="connsiteX9" fmla="*/ 1052649 w 6144160"/>
              <a:gd name="connsiteY9" fmla="*/ 477372 h 2240283"/>
              <a:gd name="connsiteX10" fmla="*/ 1180230 w 6144160"/>
              <a:gd name="connsiteY10" fmla="*/ 573531 h 2240283"/>
              <a:gd name="connsiteX11" fmla="*/ 1307801 w 6144160"/>
              <a:gd name="connsiteY11" fmla="*/ 605584 h 2240283"/>
              <a:gd name="connsiteX12" fmla="*/ 1435734 w 6144160"/>
              <a:gd name="connsiteY12" fmla="*/ 669690 h 2240283"/>
              <a:gd name="connsiteX13" fmla="*/ 1563306 w 6144160"/>
              <a:gd name="connsiteY13" fmla="*/ 765848 h 2240283"/>
              <a:gd name="connsiteX14" fmla="*/ 1690877 w 6144160"/>
              <a:gd name="connsiteY14" fmla="*/ 829954 h 2240283"/>
              <a:gd name="connsiteX15" fmla="*/ 1818458 w 6144160"/>
              <a:gd name="connsiteY15" fmla="*/ 926113 h 2240283"/>
              <a:gd name="connsiteX16" fmla="*/ 1946382 w 6144160"/>
              <a:gd name="connsiteY16" fmla="*/ 990219 h 2240283"/>
              <a:gd name="connsiteX17" fmla="*/ 2073963 w 6144160"/>
              <a:gd name="connsiteY17" fmla="*/ 1054325 h 2240283"/>
              <a:gd name="connsiteX18" fmla="*/ 2201535 w 6144160"/>
              <a:gd name="connsiteY18" fmla="*/ 1118431 h 2240283"/>
              <a:gd name="connsiteX19" fmla="*/ 2329115 w 6144160"/>
              <a:gd name="connsiteY19" fmla="*/ 1150484 h 2240283"/>
              <a:gd name="connsiteX20" fmla="*/ 2457039 w 6144160"/>
              <a:gd name="connsiteY20" fmla="*/ 1182537 h 2240283"/>
              <a:gd name="connsiteX21" fmla="*/ 2584611 w 6144160"/>
              <a:gd name="connsiteY21" fmla="*/ 1214590 h 2240283"/>
              <a:gd name="connsiteX22" fmla="*/ 2712192 w 6144160"/>
              <a:gd name="connsiteY22" fmla="*/ 1246642 h 2240283"/>
              <a:gd name="connsiteX23" fmla="*/ 2839763 w 6144160"/>
              <a:gd name="connsiteY23" fmla="*/ 1310748 h 2240283"/>
              <a:gd name="connsiteX24" fmla="*/ 2967696 w 6144160"/>
              <a:gd name="connsiteY24" fmla="*/ 1374854 h 2240283"/>
              <a:gd name="connsiteX25" fmla="*/ 3095268 w 6144160"/>
              <a:gd name="connsiteY25" fmla="*/ 1438960 h 2240283"/>
              <a:gd name="connsiteX26" fmla="*/ 3222839 w 6144160"/>
              <a:gd name="connsiteY26" fmla="*/ 1503066 h 2240283"/>
              <a:gd name="connsiteX27" fmla="*/ 3350420 w 6144160"/>
              <a:gd name="connsiteY27" fmla="*/ 1535119 h 2240283"/>
              <a:gd name="connsiteX28" fmla="*/ 3478344 w 6144160"/>
              <a:gd name="connsiteY28" fmla="*/ 1567172 h 2240283"/>
              <a:gd name="connsiteX29" fmla="*/ 3605925 w 6144160"/>
              <a:gd name="connsiteY29" fmla="*/ 1631278 h 2240283"/>
              <a:gd name="connsiteX30" fmla="*/ 3733496 w 6144160"/>
              <a:gd name="connsiteY30" fmla="*/ 1663330 h 2240283"/>
              <a:gd name="connsiteX31" fmla="*/ 3861077 w 6144160"/>
              <a:gd name="connsiteY31" fmla="*/ 1727436 h 2240283"/>
              <a:gd name="connsiteX32" fmla="*/ 3989001 w 6144160"/>
              <a:gd name="connsiteY32" fmla="*/ 1759489 h 2240283"/>
              <a:gd name="connsiteX33" fmla="*/ 4116572 w 6144160"/>
              <a:gd name="connsiteY33" fmla="*/ 1823595 h 2240283"/>
              <a:gd name="connsiteX34" fmla="*/ 4244153 w 6144160"/>
              <a:gd name="connsiteY34" fmla="*/ 1823595 h 2240283"/>
              <a:gd name="connsiteX35" fmla="*/ 4371725 w 6144160"/>
              <a:gd name="connsiteY35" fmla="*/ 1855648 h 2240283"/>
              <a:gd name="connsiteX36" fmla="*/ 4499658 w 6144160"/>
              <a:gd name="connsiteY36" fmla="*/ 1887701 h 2240283"/>
              <a:gd name="connsiteX37" fmla="*/ 4627230 w 6144160"/>
              <a:gd name="connsiteY37" fmla="*/ 1919754 h 2240283"/>
              <a:gd name="connsiteX38" fmla="*/ 4754801 w 6144160"/>
              <a:gd name="connsiteY38" fmla="*/ 1951807 h 2240283"/>
              <a:gd name="connsiteX39" fmla="*/ 4882382 w 6144160"/>
              <a:gd name="connsiteY39" fmla="*/ 1983860 h 2240283"/>
              <a:gd name="connsiteX40" fmla="*/ 5010305 w 6144160"/>
              <a:gd name="connsiteY40" fmla="*/ 2047966 h 2240283"/>
              <a:gd name="connsiteX41" fmla="*/ 5137887 w 6144160"/>
              <a:gd name="connsiteY41" fmla="*/ 2112072 h 2240283"/>
              <a:gd name="connsiteX42" fmla="*/ 5265458 w 6144160"/>
              <a:gd name="connsiteY42" fmla="*/ 2176177 h 2240283"/>
              <a:gd name="connsiteX43" fmla="*/ 5393039 w 6144160"/>
              <a:gd name="connsiteY43" fmla="*/ 2208230 h 2240283"/>
              <a:gd name="connsiteX44" fmla="*/ 5520963 w 6144160"/>
              <a:gd name="connsiteY44" fmla="*/ 2208230 h 2240283"/>
              <a:gd name="connsiteX45" fmla="*/ 5648534 w 6144160"/>
              <a:gd name="connsiteY45" fmla="*/ 2208230 h 2240283"/>
              <a:gd name="connsiteX46" fmla="*/ 5776116 w 6144160"/>
              <a:gd name="connsiteY46" fmla="*/ 2208230 h 2240283"/>
              <a:gd name="connsiteX47" fmla="*/ 5903687 w 6144160"/>
              <a:gd name="connsiteY47" fmla="*/ 2240283 h 2240283"/>
              <a:gd name="connsiteX48" fmla="*/ 6031620 w 6144160"/>
              <a:gd name="connsiteY48" fmla="*/ 2240283 h 2240283"/>
              <a:gd name="connsiteX49" fmla="*/ 6144160 w 6144160"/>
              <a:gd name="connsiteY49" fmla="*/ 2240283 h 2240283"/>
              <a:gd name="connsiteX50" fmla="*/ 6127499 w 6144160"/>
              <a:gd name="connsiteY50" fmla="*/ 19578 h 2240283"/>
              <a:gd name="connsiteX51" fmla="*/ 0 w 6144160"/>
              <a:gd name="connsiteY51" fmla="*/ 0 h 2240283"/>
              <a:gd name="connsiteX0" fmla="*/ 0 w 6146748"/>
              <a:gd name="connsiteY0" fmla="*/ 0 h 2243119"/>
              <a:gd name="connsiteX1" fmla="*/ 36323 w 6146748"/>
              <a:gd name="connsiteY1" fmla="*/ 28126 h 2243119"/>
              <a:gd name="connsiteX2" fmla="*/ 158920 w 6146748"/>
              <a:gd name="connsiteY2" fmla="*/ 60684 h 2243119"/>
              <a:gd name="connsiteX3" fmla="*/ 286497 w 6146748"/>
              <a:gd name="connsiteY3" fmla="*/ 92737 h 2243119"/>
              <a:gd name="connsiteX4" fmla="*/ 414422 w 6146748"/>
              <a:gd name="connsiteY4" fmla="*/ 124790 h 2243119"/>
              <a:gd name="connsiteX5" fmla="*/ 541998 w 6146748"/>
              <a:gd name="connsiteY5" fmla="*/ 188896 h 2243119"/>
              <a:gd name="connsiteX6" fmla="*/ 669575 w 6146748"/>
              <a:gd name="connsiteY6" fmla="*/ 220949 h 2243119"/>
              <a:gd name="connsiteX7" fmla="*/ 797150 w 6146748"/>
              <a:gd name="connsiteY7" fmla="*/ 317107 h 2243119"/>
              <a:gd name="connsiteX8" fmla="*/ 925075 w 6146748"/>
              <a:gd name="connsiteY8" fmla="*/ 381213 h 2243119"/>
              <a:gd name="connsiteX9" fmla="*/ 1052649 w 6146748"/>
              <a:gd name="connsiteY9" fmla="*/ 477372 h 2243119"/>
              <a:gd name="connsiteX10" fmla="*/ 1180230 w 6146748"/>
              <a:gd name="connsiteY10" fmla="*/ 573531 h 2243119"/>
              <a:gd name="connsiteX11" fmla="*/ 1307801 w 6146748"/>
              <a:gd name="connsiteY11" fmla="*/ 605584 h 2243119"/>
              <a:gd name="connsiteX12" fmla="*/ 1435734 w 6146748"/>
              <a:gd name="connsiteY12" fmla="*/ 669690 h 2243119"/>
              <a:gd name="connsiteX13" fmla="*/ 1563306 w 6146748"/>
              <a:gd name="connsiteY13" fmla="*/ 765848 h 2243119"/>
              <a:gd name="connsiteX14" fmla="*/ 1690877 w 6146748"/>
              <a:gd name="connsiteY14" fmla="*/ 829954 h 2243119"/>
              <a:gd name="connsiteX15" fmla="*/ 1818458 w 6146748"/>
              <a:gd name="connsiteY15" fmla="*/ 926113 h 2243119"/>
              <a:gd name="connsiteX16" fmla="*/ 1946382 w 6146748"/>
              <a:gd name="connsiteY16" fmla="*/ 990219 h 2243119"/>
              <a:gd name="connsiteX17" fmla="*/ 2073963 w 6146748"/>
              <a:gd name="connsiteY17" fmla="*/ 1054325 h 2243119"/>
              <a:gd name="connsiteX18" fmla="*/ 2201535 w 6146748"/>
              <a:gd name="connsiteY18" fmla="*/ 1118431 h 2243119"/>
              <a:gd name="connsiteX19" fmla="*/ 2329115 w 6146748"/>
              <a:gd name="connsiteY19" fmla="*/ 1150484 h 2243119"/>
              <a:gd name="connsiteX20" fmla="*/ 2457039 w 6146748"/>
              <a:gd name="connsiteY20" fmla="*/ 1182537 h 2243119"/>
              <a:gd name="connsiteX21" fmla="*/ 2584611 w 6146748"/>
              <a:gd name="connsiteY21" fmla="*/ 1214590 h 2243119"/>
              <a:gd name="connsiteX22" fmla="*/ 2712192 w 6146748"/>
              <a:gd name="connsiteY22" fmla="*/ 1246642 h 2243119"/>
              <a:gd name="connsiteX23" fmla="*/ 2839763 w 6146748"/>
              <a:gd name="connsiteY23" fmla="*/ 1310748 h 2243119"/>
              <a:gd name="connsiteX24" fmla="*/ 2967696 w 6146748"/>
              <a:gd name="connsiteY24" fmla="*/ 1374854 h 2243119"/>
              <a:gd name="connsiteX25" fmla="*/ 3095268 w 6146748"/>
              <a:gd name="connsiteY25" fmla="*/ 1438960 h 2243119"/>
              <a:gd name="connsiteX26" fmla="*/ 3222839 w 6146748"/>
              <a:gd name="connsiteY26" fmla="*/ 1503066 h 2243119"/>
              <a:gd name="connsiteX27" fmla="*/ 3350420 w 6146748"/>
              <a:gd name="connsiteY27" fmla="*/ 1535119 h 2243119"/>
              <a:gd name="connsiteX28" fmla="*/ 3478344 w 6146748"/>
              <a:gd name="connsiteY28" fmla="*/ 1567172 h 2243119"/>
              <a:gd name="connsiteX29" fmla="*/ 3605925 w 6146748"/>
              <a:gd name="connsiteY29" fmla="*/ 1631278 h 2243119"/>
              <a:gd name="connsiteX30" fmla="*/ 3733496 w 6146748"/>
              <a:gd name="connsiteY30" fmla="*/ 1663330 h 2243119"/>
              <a:gd name="connsiteX31" fmla="*/ 3861077 w 6146748"/>
              <a:gd name="connsiteY31" fmla="*/ 1727436 h 2243119"/>
              <a:gd name="connsiteX32" fmla="*/ 3989001 w 6146748"/>
              <a:gd name="connsiteY32" fmla="*/ 1759489 h 2243119"/>
              <a:gd name="connsiteX33" fmla="*/ 4116572 w 6146748"/>
              <a:gd name="connsiteY33" fmla="*/ 1823595 h 2243119"/>
              <a:gd name="connsiteX34" fmla="*/ 4244153 w 6146748"/>
              <a:gd name="connsiteY34" fmla="*/ 1823595 h 2243119"/>
              <a:gd name="connsiteX35" fmla="*/ 4371725 w 6146748"/>
              <a:gd name="connsiteY35" fmla="*/ 1855648 h 2243119"/>
              <a:gd name="connsiteX36" fmla="*/ 4499658 w 6146748"/>
              <a:gd name="connsiteY36" fmla="*/ 1887701 h 2243119"/>
              <a:gd name="connsiteX37" fmla="*/ 4627230 w 6146748"/>
              <a:gd name="connsiteY37" fmla="*/ 1919754 h 2243119"/>
              <a:gd name="connsiteX38" fmla="*/ 4754801 w 6146748"/>
              <a:gd name="connsiteY38" fmla="*/ 1951807 h 2243119"/>
              <a:gd name="connsiteX39" fmla="*/ 4882382 w 6146748"/>
              <a:gd name="connsiteY39" fmla="*/ 1983860 h 2243119"/>
              <a:gd name="connsiteX40" fmla="*/ 5010305 w 6146748"/>
              <a:gd name="connsiteY40" fmla="*/ 2047966 h 2243119"/>
              <a:gd name="connsiteX41" fmla="*/ 5137887 w 6146748"/>
              <a:gd name="connsiteY41" fmla="*/ 2112072 h 2243119"/>
              <a:gd name="connsiteX42" fmla="*/ 5265458 w 6146748"/>
              <a:gd name="connsiteY42" fmla="*/ 2176177 h 2243119"/>
              <a:gd name="connsiteX43" fmla="*/ 5393039 w 6146748"/>
              <a:gd name="connsiteY43" fmla="*/ 2208230 h 2243119"/>
              <a:gd name="connsiteX44" fmla="*/ 5520963 w 6146748"/>
              <a:gd name="connsiteY44" fmla="*/ 2208230 h 2243119"/>
              <a:gd name="connsiteX45" fmla="*/ 5648534 w 6146748"/>
              <a:gd name="connsiteY45" fmla="*/ 2208230 h 2243119"/>
              <a:gd name="connsiteX46" fmla="*/ 5776116 w 6146748"/>
              <a:gd name="connsiteY46" fmla="*/ 2208230 h 2243119"/>
              <a:gd name="connsiteX47" fmla="*/ 5903687 w 6146748"/>
              <a:gd name="connsiteY47" fmla="*/ 2240283 h 2243119"/>
              <a:gd name="connsiteX48" fmla="*/ 6031620 w 6146748"/>
              <a:gd name="connsiteY48" fmla="*/ 2240283 h 2243119"/>
              <a:gd name="connsiteX49" fmla="*/ 6146748 w 6146748"/>
              <a:gd name="connsiteY49" fmla="*/ 2243119 h 2243119"/>
              <a:gd name="connsiteX50" fmla="*/ 6127499 w 6146748"/>
              <a:gd name="connsiteY50" fmla="*/ 19578 h 2243119"/>
              <a:gd name="connsiteX51" fmla="*/ 0 w 6146748"/>
              <a:gd name="connsiteY51" fmla="*/ 0 h 2243119"/>
              <a:gd name="connsiteX0" fmla="*/ 0 w 6151924"/>
              <a:gd name="connsiteY0" fmla="*/ 0 h 2245956"/>
              <a:gd name="connsiteX1" fmla="*/ 36323 w 6151924"/>
              <a:gd name="connsiteY1" fmla="*/ 28126 h 2245956"/>
              <a:gd name="connsiteX2" fmla="*/ 158920 w 6151924"/>
              <a:gd name="connsiteY2" fmla="*/ 60684 h 2245956"/>
              <a:gd name="connsiteX3" fmla="*/ 286497 w 6151924"/>
              <a:gd name="connsiteY3" fmla="*/ 92737 h 2245956"/>
              <a:gd name="connsiteX4" fmla="*/ 414422 w 6151924"/>
              <a:gd name="connsiteY4" fmla="*/ 124790 h 2245956"/>
              <a:gd name="connsiteX5" fmla="*/ 541998 w 6151924"/>
              <a:gd name="connsiteY5" fmla="*/ 188896 h 2245956"/>
              <a:gd name="connsiteX6" fmla="*/ 669575 w 6151924"/>
              <a:gd name="connsiteY6" fmla="*/ 220949 h 2245956"/>
              <a:gd name="connsiteX7" fmla="*/ 797150 w 6151924"/>
              <a:gd name="connsiteY7" fmla="*/ 317107 h 2245956"/>
              <a:gd name="connsiteX8" fmla="*/ 925075 w 6151924"/>
              <a:gd name="connsiteY8" fmla="*/ 381213 h 2245956"/>
              <a:gd name="connsiteX9" fmla="*/ 1052649 w 6151924"/>
              <a:gd name="connsiteY9" fmla="*/ 477372 h 2245956"/>
              <a:gd name="connsiteX10" fmla="*/ 1180230 w 6151924"/>
              <a:gd name="connsiteY10" fmla="*/ 573531 h 2245956"/>
              <a:gd name="connsiteX11" fmla="*/ 1307801 w 6151924"/>
              <a:gd name="connsiteY11" fmla="*/ 605584 h 2245956"/>
              <a:gd name="connsiteX12" fmla="*/ 1435734 w 6151924"/>
              <a:gd name="connsiteY12" fmla="*/ 669690 h 2245956"/>
              <a:gd name="connsiteX13" fmla="*/ 1563306 w 6151924"/>
              <a:gd name="connsiteY13" fmla="*/ 765848 h 2245956"/>
              <a:gd name="connsiteX14" fmla="*/ 1690877 w 6151924"/>
              <a:gd name="connsiteY14" fmla="*/ 829954 h 2245956"/>
              <a:gd name="connsiteX15" fmla="*/ 1818458 w 6151924"/>
              <a:gd name="connsiteY15" fmla="*/ 926113 h 2245956"/>
              <a:gd name="connsiteX16" fmla="*/ 1946382 w 6151924"/>
              <a:gd name="connsiteY16" fmla="*/ 990219 h 2245956"/>
              <a:gd name="connsiteX17" fmla="*/ 2073963 w 6151924"/>
              <a:gd name="connsiteY17" fmla="*/ 1054325 h 2245956"/>
              <a:gd name="connsiteX18" fmla="*/ 2201535 w 6151924"/>
              <a:gd name="connsiteY18" fmla="*/ 1118431 h 2245956"/>
              <a:gd name="connsiteX19" fmla="*/ 2329115 w 6151924"/>
              <a:gd name="connsiteY19" fmla="*/ 1150484 h 2245956"/>
              <a:gd name="connsiteX20" fmla="*/ 2457039 w 6151924"/>
              <a:gd name="connsiteY20" fmla="*/ 1182537 h 2245956"/>
              <a:gd name="connsiteX21" fmla="*/ 2584611 w 6151924"/>
              <a:gd name="connsiteY21" fmla="*/ 1214590 h 2245956"/>
              <a:gd name="connsiteX22" fmla="*/ 2712192 w 6151924"/>
              <a:gd name="connsiteY22" fmla="*/ 1246642 h 2245956"/>
              <a:gd name="connsiteX23" fmla="*/ 2839763 w 6151924"/>
              <a:gd name="connsiteY23" fmla="*/ 1310748 h 2245956"/>
              <a:gd name="connsiteX24" fmla="*/ 2967696 w 6151924"/>
              <a:gd name="connsiteY24" fmla="*/ 1374854 h 2245956"/>
              <a:gd name="connsiteX25" fmla="*/ 3095268 w 6151924"/>
              <a:gd name="connsiteY25" fmla="*/ 1438960 h 2245956"/>
              <a:gd name="connsiteX26" fmla="*/ 3222839 w 6151924"/>
              <a:gd name="connsiteY26" fmla="*/ 1503066 h 2245956"/>
              <a:gd name="connsiteX27" fmla="*/ 3350420 w 6151924"/>
              <a:gd name="connsiteY27" fmla="*/ 1535119 h 2245956"/>
              <a:gd name="connsiteX28" fmla="*/ 3478344 w 6151924"/>
              <a:gd name="connsiteY28" fmla="*/ 1567172 h 2245956"/>
              <a:gd name="connsiteX29" fmla="*/ 3605925 w 6151924"/>
              <a:gd name="connsiteY29" fmla="*/ 1631278 h 2245956"/>
              <a:gd name="connsiteX30" fmla="*/ 3733496 w 6151924"/>
              <a:gd name="connsiteY30" fmla="*/ 1663330 h 2245956"/>
              <a:gd name="connsiteX31" fmla="*/ 3861077 w 6151924"/>
              <a:gd name="connsiteY31" fmla="*/ 1727436 h 2245956"/>
              <a:gd name="connsiteX32" fmla="*/ 3989001 w 6151924"/>
              <a:gd name="connsiteY32" fmla="*/ 1759489 h 2245956"/>
              <a:gd name="connsiteX33" fmla="*/ 4116572 w 6151924"/>
              <a:gd name="connsiteY33" fmla="*/ 1823595 h 2245956"/>
              <a:gd name="connsiteX34" fmla="*/ 4244153 w 6151924"/>
              <a:gd name="connsiteY34" fmla="*/ 1823595 h 2245956"/>
              <a:gd name="connsiteX35" fmla="*/ 4371725 w 6151924"/>
              <a:gd name="connsiteY35" fmla="*/ 1855648 h 2245956"/>
              <a:gd name="connsiteX36" fmla="*/ 4499658 w 6151924"/>
              <a:gd name="connsiteY36" fmla="*/ 1887701 h 2245956"/>
              <a:gd name="connsiteX37" fmla="*/ 4627230 w 6151924"/>
              <a:gd name="connsiteY37" fmla="*/ 1919754 h 2245956"/>
              <a:gd name="connsiteX38" fmla="*/ 4754801 w 6151924"/>
              <a:gd name="connsiteY38" fmla="*/ 1951807 h 2245956"/>
              <a:gd name="connsiteX39" fmla="*/ 4882382 w 6151924"/>
              <a:gd name="connsiteY39" fmla="*/ 1983860 h 2245956"/>
              <a:gd name="connsiteX40" fmla="*/ 5010305 w 6151924"/>
              <a:gd name="connsiteY40" fmla="*/ 2047966 h 2245956"/>
              <a:gd name="connsiteX41" fmla="*/ 5137887 w 6151924"/>
              <a:gd name="connsiteY41" fmla="*/ 2112072 h 2245956"/>
              <a:gd name="connsiteX42" fmla="*/ 5265458 w 6151924"/>
              <a:gd name="connsiteY42" fmla="*/ 2176177 h 2245956"/>
              <a:gd name="connsiteX43" fmla="*/ 5393039 w 6151924"/>
              <a:gd name="connsiteY43" fmla="*/ 2208230 h 2245956"/>
              <a:gd name="connsiteX44" fmla="*/ 5520963 w 6151924"/>
              <a:gd name="connsiteY44" fmla="*/ 2208230 h 2245956"/>
              <a:gd name="connsiteX45" fmla="*/ 5648534 w 6151924"/>
              <a:gd name="connsiteY45" fmla="*/ 2208230 h 2245956"/>
              <a:gd name="connsiteX46" fmla="*/ 5776116 w 6151924"/>
              <a:gd name="connsiteY46" fmla="*/ 2208230 h 2245956"/>
              <a:gd name="connsiteX47" fmla="*/ 5903687 w 6151924"/>
              <a:gd name="connsiteY47" fmla="*/ 2240283 h 2245956"/>
              <a:gd name="connsiteX48" fmla="*/ 6031620 w 6151924"/>
              <a:gd name="connsiteY48" fmla="*/ 2240283 h 2245956"/>
              <a:gd name="connsiteX49" fmla="*/ 6151924 w 6151924"/>
              <a:gd name="connsiteY49" fmla="*/ 2245956 h 2245956"/>
              <a:gd name="connsiteX50" fmla="*/ 6127499 w 6151924"/>
              <a:gd name="connsiteY50" fmla="*/ 19578 h 2245956"/>
              <a:gd name="connsiteX51" fmla="*/ 0 w 6151924"/>
              <a:gd name="connsiteY51" fmla="*/ 0 h 2245956"/>
              <a:gd name="connsiteX0" fmla="*/ 0 w 6151924"/>
              <a:gd name="connsiteY0" fmla="*/ 0 h 2245956"/>
              <a:gd name="connsiteX1" fmla="*/ 36323 w 6151924"/>
              <a:gd name="connsiteY1" fmla="*/ 28126 h 2245956"/>
              <a:gd name="connsiteX2" fmla="*/ 158920 w 6151924"/>
              <a:gd name="connsiteY2" fmla="*/ 60684 h 2245956"/>
              <a:gd name="connsiteX3" fmla="*/ 286497 w 6151924"/>
              <a:gd name="connsiteY3" fmla="*/ 92737 h 2245956"/>
              <a:gd name="connsiteX4" fmla="*/ 414422 w 6151924"/>
              <a:gd name="connsiteY4" fmla="*/ 124790 h 2245956"/>
              <a:gd name="connsiteX5" fmla="*/ 541998 w 6151924"/>
              <a:gd name="connsiteY5" fmla="*/ 188896 h 2245956"/>
              <a:gd name="connsiteX6" fmla="*/ 669575 w 6151924"/>
              <a:gd name="connsiteY6" fmla="*/ 220949 h 2245956"/>
              <a:gd name="connsiteX7" fmla="*/ 797150 w 6151924"/>
              <a:gd name="connsiteY7" fmla="*/ 317107 h 2245956"/>
              <a:gd name="connsiteX8" fmla="*/ 925075 w 6151924"/>
              <a:gd name="connsiteY8" fmla="*/ 381213 h 2245956"/>
              <a:gd name="connsiteX9" fmla="*/ 1052649 w 6151924"/>
              <a:gd name="connsiteY9" fmla="*/ 477372 h 2245956"/>
              <a:gd name="connsiteX10" fmla="*/ 1180230 w 6151924"/>
              <a:gd name="connsiteY10" fmla="*/ 573531 h 2245956"/>
              <a:gd name="connsiteX11" fmla="*/ 1307801 w 6151924"/>
              <a:gd name="connsiteY11" fmla="*/ 605584 h 2245956"/>
              <a:gd name="connsiteX12" fmla="*/ 1435734 w 6151924"/>
              <a:gd name="connsiteY12" fmla="*/ 669690 h 2245956"/>
              <a:gd name="connsiteX13" fmla="*/ 1563306 w 6151924"/>
              <a:gd name="connsiteY13" fmla="*/ 765848 h 2245956"/>
              <a:gd name="connsiteX14" fmla="*/ 1690877 w 6151924"/>
              <a:gd name="connsiteY14" fmla="*/ 829954 h 2245956"/>
              <a:gd name="connsiteX15" fmla="*/ 1818458 w 6151924"/>
              <a:gd name="connsiteY15" fmla="*/ 926113 h 2245956"/>
              <a:gd name="connsiteX16" fmla="*/ 1946382 w 6151924"/>
              <a:gd name="connsiteY16" fmla="*/ 990219 h 2245956"/>
              <a:gd name="connsiteX17" fmla="*/ 2073963 w 6151924"/>
              <a:gd name="connsiteY17" fmla="*/ 1054325 h 2245956"/>
              <a:gd name="connsiteX18" fmla="*/ 2201535 w 6151924"/>
              <a:gd name="connsiteY18" fmla="*/ 1118431 h 2245956"/>
              <a:gd name="connsiteX19" fmla="*/ 2329115 w 6151924"/>
              <a:gd name="connsiteY19" fmla="*/ 1150484 h 2245956"/>
              <a:gd name="connsiteX20" fmla="*/ 2457039 w 6151924"/>
              <a:gd name="connsiteY20" fmla="*/ 1182537 h 2245956"/>
              <a:gd name="connsiteX21" fmla="*/ 2584611 w 6151924"/>
              <a:gd name="connsiteY21" fmla="*/ 1214590 h 2245956"/>
              <a:gd name="connsiteX22" fmla="*/ 2712192 w 6151924"/>
              <a:gd name="connsiteY22" fmla="*/ 1246642 h 2245956"/>
              <a:gd name="connsiteX23" fmla="*/ 2839763 w 6151924"/>
              <a:gd name="connsiteY23" fmla="*/ 1310748 h 2245956"/>
              <a:gd name="connsiteX24" fmla="*/ 2967696 w 6151924"/>
              <a:gd name="connsiteY24" fmla="*/ 1374854 h 2245956"/>
              <a:gd name="connsiteX25" fmla="*/ 3095268 w 6151924"/>
              <a:gd name="connsiteY25" fmla="*/ 1438960 h 2245956"/>
              <a:gd name="connsiteX26" fmla="*/ 3222839 w 6151924"/>
              <a:gd name="connsiteY26" fmla="*/ 1503066 h 2245956"/>
              <a:gd name="connsiteX27" fmla="*/ 3350420 w 6151924"/>
              <a:gd name="connsiteY27" fmla="*/ 1535119 h 2245956"/>
              <a:gd name="connsiteX28" fmla="*/ 3478344 w 6151924"/>
              <a:gd name="connsiteY28" fmla="*/ 1567172 h 2245956"/>
              <a:gd name="connsiteX29" fmla="*/ 3605925 w 6151924"/>
              <a:gd name="connsiteY29" fmla="*/ 1631278 h 2245956"/>
              <a:gd name="connsiteX30" fmla="*/ 3733496 w 6151924"/>
              <a:gd name="connsiteY30" fmla="*/ 1663330 h 2245956"/>
              <a:gd name="connsiteX31" fmla="*/ 3861077 w 6151924"/>
              <a:gd name="connsiteY31" fmla="*/ 1727436 h 2245956"/>
              <a:gd name="connsiteX32" fmla="*/ 3989001 w 6151924"/>
              <a:gd name="connsiteY32" fmla="*/ 1759489 h 2245956"/>
              <a:gd name="connsiteX33" fmla="*/ 4116572 w 6151924"/>
              <a:gd name="connsiteY33" fmla="*/ 1823595 h 2245956"/>
              <a:gd name="connsiteX34" fmla="*/ 4244153 w 6151924"/>
              <a:gd name="connsiteY34" fmla="*/ 1823595 h 2245956"/>
              <a:gd name="connsiteX35" fmla="*/ 4371725 w 6151924"/>
              <a:gd name="connsiteY35" fmla="*/ 1855648 h 2245956"/>
              <a:gd name="connsiteX36" fmla="*/ 4499658 w 6151924"/>
              <a:gd name="connsiteY36" fmla="*/ 1887701 h 2245956"/>
              <a:gd name="connsiteX37" fmla="*/ 4627230 w 6151924"/>
              <a:gd name="connsiteY37" fmla="*/ 1919754 h 2245956"/>
              <a:gd name="connsiteX38" fmla="*/ 4754801 w 6151924"/>
              <a:gd name="connsiteY38" fmla="*/ 1951807 h 2245956"/>
              <a:gd name="connsiteX39" fmla="*/ 4882382 w 6151924"/>
              <a:gd name="connsiteY39" fmla="*/ 1983860 h 2245956"/>
              <a:gd name="connsiteX40" fmla="*/ 5010305 w 6151924"/>
              <a:gd name="connsiteY40" fmla="*/ 2047966 h 2245956"/>
              <a:gd name="connsiteX41" fmla="*/ 5137887 w 6151924"/>
              <a:gd name="connsiteY41" fmla="*/ 2112072 h 2245956"/>
              <a:gd name="connsiteX42" fmla="*/ 5265458 w 6151924"/>
              <a:gd name="connsiteY42" fmla="*/ 2176177 h 2245956"/>
              <a:gd name="connsiteX43" fmla="*/ 5393039 w 6151924"/>
              <a:gd name="connsiteY43" fmla="*/ 2208230 h 2245956"/>
              <a:gd name="connsiteX44" fmla="*/ 5520963 w 6151924"/>
              <a:gd name="connsiteY44" fmla="*/ 2208230 h 2245956"/>
              <a:gd name="connsiteX45" fmla="*/ 5648534 w 6151924"/>
              <a:gd name="connsiteY45" fmla="*/ 2208230 h 2245956"/>
              <a:gd name="connsiteX46" fmla="*/ 5776116 w 6151924"/>
              <a:gd name="connsiteY46" fmla="*/ 2208230 h 2245956"/>
              <a:gd name="connsiteX47" fmla="*/ 5903687 w 6151924"/>
              <a:gd name="connsiteY47" fmla="*/ 2240283 h 2245956"/>
              <a:gd name="connsiteX48" fmla="*/ 6031620 w 6151924"/>
              <a:gd name="connsiteY48" fmla="*/ 2240283 h 2245956"/>
              <a:gd name="connsiteX49" fmla="*/ 6151924 w 6151924"/>
              <a:gd name="connsiteY49" fmla="*/ 2245956 h 2245956"/>
              <a:gd name="connsiteX50" fmla="*/ 6135390 w 6151924"/>
              <a:gd name="connsiteY50" fmla="*/ 19578 h 2245956"/>
              <a:gd name="connsiteX51" fmla="*/ 0 w 6151924"/>
              <a:gd name="connsiteY51" fmla="*/ 0 h 2245956"/>
              <a:gd name="connsiteX0" fmla="*/ 0 w 6162276"/>
              <a:gd name="connsiteY0" fmla="*/ 0 h 2243119"/>
              <a:gd name="connsiteX1" fmla="*/ 36323 w 6162276"/>
              <a:gd name="connsiteY1" fmla="*/ 28126 h 2243119"/>
              <a:gd name="connsiteX2" fmla="*/ 158920 w 6162276"/>
              <a:gd name="connsiteY2" fmla="*/ 60684 h 2243119"/>
              <a:gd name="connsiteX3" fmla="*/ 286497 w 6162276"/>
              <a:gd name="connsiteY3" fmla="*/ 92737 h 2243119"/>
              <a:gd name="connsiteX4" fmla="*/ 414422 w 6162276"/>
              <a:gd name="connsiteY4" fmla="*/ 124790 h 2243119"/>
              <a:gd name="connsiteX5" fmla="*/ 541998 w 6162276"/>
              <a:gd name="connsiteY5" fmla="*/ 188896 h 2243119"/>
              <a:gd name="connsiteX6" fmla="*/ 669575 w 6162276"/>
              <a:gd name="connsiteY6" fmla="*/ 220949 h 2243119"/>
              <a:gd name="connsiteX7" fmla="*/ 797150 w 6162276"/>
              <a:gd name="connsiteY7" fmla="*/ 317107 h 2243119"/>
              <a:gd name="connsiteX8" fmla="*/ 925075 w 6162276"/>
              <a:gd name="connsiteY8" fmla="*/ 381213 h 2243119"/>
              <a:gd name="connsiteX9" fmla="*/ 1052649 w 6162276"/>
              <a:gd name="connsiteY9" fmla="*/ 477372 h 2243119"/>
              <a:gd name="connsiteX10" fmla="*/ 1180230 w 6162276"/>
              <a:gd name="connsiteY10" fmla="*/ 573531 h 2243119"/>
              <a:gd name="connsiteX11" fmla="*/ 1307801 w 6162276"/>
              <a:gd name="connsiteY11" fmla="*/ 605584 h 2243119"/>
              <a:gd name="connsiteX12" fmla="*/ 1435734 w 6162276"/>
              <a:gd name="connsiteY12" fmla="*/ 669690 h 2243119"/>
              <a:gd name="connsiteX13" fmla="*/ 1563306 w 6162276"/>
              <a:gd name="connsiteY13" fmla="*/ 765848 h 2243119"/>
              <a:gd name="connsiteX14" fmla="*/ 1690877 w 6162276"/>
              <a:gd name="connsiteY14" fmla="*/ 829954 h 2243119"/>
              <a:gd name="connsiteX15" fmla="*/ 1818458 w 6162276"/>
              <a:gd name="connsiteY15" fmla="*/ 926113 h 2243119"/>
              <a:gd name="connsiteX16" fmla="*/ 1946382 w 6162276"/>
              <a:gd name="connsiteY16" fmla="*/ 990219 h 2243119"/>
              <a:gd name="connsiteX17" fmla="*/ 2073963 w 6162276"/>
              <a:gd name="connsiteY17" fmla="*/ 1054325 h 2243119"/>
              <a:gd name="connsiteX18" fmla="*/ 2201535 w 6162276"/>
              <a:gd name="connsiteY18" fmla="*/ 1118431 h 2243119"/>
              <a:gd name="connsiteX19" fmla="*/ 2329115 w 6162276"/>
              <a:gd name="connsiteY19" fmla="*/ 1150484 h 2243119"/>
              <a:gd name="connsiteX20" fmla="*/ 2457039 w 6162276"/>
              <a:gd name="connsiteY20" fmla="*/ 1182537 h 2243119"/>
              <a:gd name="connsiteX21" fmla="*/ 2584611 w 6162276"/>
              <a:gd name="connsiteY21" fmla="*/ 1214590 h 2243119"/>
              <a:gd name="connsiteX22" fmla="*/ 2712192 w 6162276"/>
              <a:gd name="connsiteY22" fmla="*/ 1246642 h 2243119"/>
              <a:gd name="connsiteX23" fmla="*/ 2839763 w 6162276"/>
              <a:gd name="connsiteY23" fmla="*/ 1310748 h 2243119"/>
              <a:gd name="connsiteX24" fmla="*/ 2967696 w 6162276"/>
              <a:gd name="connsiteY24" fmla="*/ 1374854 h 2243119"/>
              <a:gd name="connsiteX25" fmla="*/ 3095268 w 6162276"/>
              <a:gd name="connsiteY25" fmla="*/ 1438960 h 2243119"/>
              <a:gd name="connsiteX26" fmla="*/ 3222839 w 6162276"/>
              <a:gd name="connsiteY26" fmla="*/ 1503066 h 2243119"/>
              <a:gd name="connsiteX27" fmla="*/ 3350420 w 6162276"/>
              <a:gd name="connsiteY27" fmla="*/ 1535119 h 2243119"/>
              <a:gd name="connsiteX28" fmla="*/ 3478344 w 6162276"/>
              <a:gd name="connsiteY28" fmla="*/ 1567172 h 2243119"/>
              <a:gd name="connsiteX29" fmla="*/ 3605925 w 6162276"/>
              <a:gd name="connsiteY29" fmla="*/ 1631278 h 2243119"/>
              <a:gd name="connsiteX30" fmla="*/ 3733496 w 6162276"/>
              <a:gd name="connsiteY30" fmla="*/ 1663330 h 2243119"/>
              <a:gd name="connsiteX31" fmla="*/ 3861077 w 6162276"/>
              <a:gd name="connsiteY31" fmla="*/ 1727436 h 2243119"/>
              <a:gd name="connsiteX32" fmla="*/ 3989001 w 6162276"/>
              <a:gd name="connsiteY32" fmla="*/ 1759489 h 2243119"/>
              <a:gd name="connsiteX33" fmla="*/ 4116572 w 6162276"/>
              <a:gd name="connsiteY33" fmla="*/ 1823595 h 2243119"/>
              <a:gd name="connsiteX34" fmla="*/ 4244153 w 6162276"/>
              <a:gd name="connsiteY34" fmla="*/ 1823595 h 2243119"/>
              <a:gd name="connsiteX35" fmla="*/ 4371725 w 6162276"/>
              <a:gd name="connsiteY35" fmla="*/ 1855648 h 2243119"/>
              <a:gd name="connsiteX36" fmla="*/ 4499658 w 6162276"/>
              <a:gd name="connsiteY36" fmla="*/ 1887701 h 2243119"/>
              <a:gd name="connsiteX37" fmla="*/ 4627230 w 6162276"/>
              <a:gd name="connsiteY37" fmla="*/ 1919754 h 2243119"/>
              <a:gd name="connsiteX38" fmla="*/ 4754801 w 6162276"/>
              <a:gd name="connsiteY38" fmla="*/ 1951807 h 2243119"/>
              <a:gd name="connsiteX39" fmla="*/ 4882382 w 6162276"/>
              <a:gd name="connsiteY39" fmla="*/ 1983860 h 2243119"/>
              <a:gd name="connsiteX40" fmla="*/ 5010305 w 6162276"/>
              <a:gd name="connsiteY40" fmla="*/ 2047966 h 2243119"/>
              <a:gd name="connsiteX41" fmla="*/ 5137887 w 6162276"/>
              <a:gd name="connsiteY41" fmla="*/ 2112072 h 2243119"/>
              <a:gd name="connsiteX42" fmla="*/ 5265458 w 6162276"/>
              <a:gd name="connsiteY42" fmla="*/ 2176177 h 2243119"/>
              <a:gd name="connsiteX43" fmla="*/ 5393039 w 6162276"/>
              <a:gd name="connsiteY43" fmla="*/ 2208230 h 2243119"/>
              <a:gd name="connsiteX44" fmla="*/ 5520963 w 6162276"/>
              <a:gd name="connsiteY44" fmla="*/ 2208230 h 2243119"/>
              <a:gd name="connsiteX45" fmla="*/ 5648534 w 6162276"/>
              <a:gd name="connsiteY45" fmla="*/ 2208230 h 2243119"/>
              <a:gd name="connsiteX46" fmla="*/ 5776116 w 6162276"/>
              <a:gd name="connsiteY46" fmla="*/ 2208230 h 2243119"/>
              <a:gd name="connsiteX47" fmla="*/ 5903687 w 6162276"/>
              <a:gd name="connsiteY47" fmla="*/ 2240283 h 2243119"/>
              <a:gd name="connsiteX48" fmla="*/ 6031620 w 6162276"/>
              <a:gd name="connsiteY48" fmla="*/ 2240283 h 2243119"/>
              <a:gd name="connsiteX49" fmla="*/ 6162276 w 6162276"/>
              <a:gd name="connsiteY49" fmla="*/ 2243119 h 2243119"/>
              <a:gd name="connsiteX50" fmla="*/ 6135390 w 6162276"/>
              <a:gd name="connsiteY50" fmla="*/ 19578 h 2243119"/>
              <a:gd name="connsiteX51" fmla="*/ 0 w 6162276"/>
              <a:gd name="connsiteY51" fmla="*/ 0 h 2243119"/>
              <a:gd name="connsiteX0" fmla="*/ 0 w 6162276"/>
              <a:gd name="connsiteY0" fmla="*/ 0 h 2243119"/>
              <a:gd name="connsiteX1" fmla="*/ 36323 w 6162276"/>
              <a:gd name="connsiteY1" fmla="*/ 28126 h 2243119"/>
              <a:gd name="connsiteX2" fmla="*/ 158920 w 6162276"/>
              <a:gd name="connsiteY2" fmla="*/ 60684 h 2243119"/>
              <a:gd name="connsiteX3" fmla="*/ 286497 w 6162276"/>
              <a:gd name="connsiteY3" fmla="*/ 92737 h 2243119"/>
              <a:gd name="connsiteX4" fmla="*/ 414422 w 6162276"/>
              <a:gd name="connsiteY4" fmla="*/ 124790 h 2243119"/>
              <a:gd name="connsiteX5" fmla="*/ 541998 w 6162276"/>
              <a:gd name="connsiteY5" fmla="*/ 188896 h 2243119"/>
              <a:gd name="connsiteX6" fmla="*/ 669575 w 6162276"/>
              <a:gd name="connsiteY6" fmla="*/ 220949 h 2243119"/>
              <a:gd name="connsiteX7" fmla="*/ 797150 w 6162276"/>
              <a:gd name="connsiteY7" fmla="*/ 317107 h 2243119"/>
              <a:gd name="connsiteX8" fmla="*/ 925075 w 6162276"/>
              <a:gd name="connsiteY8" fmla="*/ 381213 h 2243119"/>
              <a:gd name="connsiteX9" fmla="*/ 1052649 w 6162276"/>
              <a:gd name="connsiteY9" fmla="*/ 477372 h 2243119"/>
              <a:gd name="connsiteX10" fmla="*/ 1180230 w 6162276"/>
              <a:gd name="connsiteY10" fmla="*/ 573531 h 2243119"/>
              <a:gd name="connsiteX11" fmla="*/ 1307801 w 6162276"/>
              <a:gd name="connsiteY11" fmla="*/ 605584 h 2243119"/>
              <a:gd name="connsiteX12" fmla="*/ 1435734 w 6162276"/>
              <a:gd name="connsiteY12" fmla="*/ 669690 h 2243119"/>
              <a:gd name="connsiteX13" fmla="*/ 1563306 w 6162276"/>
              <a:gd name="connsiteY13" fmla="*/ 765848 h 2243119"/>
              <a:gd name="connsiteX14" fmla="*/ 1690877 w 6162276"/>
              <a:gd name="connsiteY14" fmla="*/ 829954 h 2243119"/>
              <a:gd name="connsiteX15" fmla="*/ 1818458 w 6162276"/>
              <a:gd name="connsiteY15" fmla="*/ 926113 h 2243119"/>
              <a:gd name="connsiteX16" fmla="*/ 1946382 w 6162276"/>
              <a:gd name="connsiteY16" fmla="*/ 990219 h 2243119"/>
              <a:gd name="connsiteX17" fmla="*/ 2073963 w 6162276"/>
              <a:gd name="connsiteY17" fmla="*/ 1054325 h 2243119"/>
              <a:gd name="connsiteX18" fmla="*/ 2201535 w 6162276"/>
              <a:gd name="connsiteY18" fmla="*/ 1118431 h 2243119"/>
              <a:gd name="connsiteX19" fmla="*/ 2329115 w 6162276"/>
              <a:gd name="connsiteY19" fmla="*/ 1150484 h 2243119"/>
              <a:gd name="connsiteX20" fmla="*/ 2457039 w 6162276"/>
              <a:gd name="connsiteY20" fmla="*/ 1182537 h 2243119"/>
              <a:gd name="connsiteX21" fmla="*/ 2584611 w 6162276"/>
              <a:gd name="connsiteY21" fmla="*/ 1214590 h 2243119"/>
              <a:gd name="connsiteX22" fmla="*/ 2712192 w 6162276"/>
              <a:gd name="connsiteY22" fmla="*/ 1246642 h 2243119"/>
              <a:gd name="connsiteX23" fmla="*/ 2839763 w 6162276"/>
              <a:gd name="connsiteY23" fmla="*/ 1310748 h 2243119"/>
              <a:gd name="connsiteX24" fmla="*/ 2967696 w 6162276"/>
              <a:gd name="connsiteY24" fmla="*/ 1374854 h 2243119"/>
              <a:gd name="connsiteX25" fmla="*/ 3095268 w 6162276"/>
              <a:gd name="connsiteY25" fmla="*/ 1438960 h 2243119"/>
              <a:gd name="connsiteX26" fmla="*/ 3222839 w 6162276"/>
              <a:gd name="connsiteY26" fmla="*/ 1503066 h 2243119"/>
              <a:gd name="connsiteX27" fmla="*/ 3350420 w 6162276"/>
              <a:gd name="connsiteY27" fmla="*/ 1535119 h 2243119"/>
              <a:gd name="connsiteX28" fmla="*/ 3478344 w 6162276"/>
              <a:gd name="connsiteY28" fmla="*/ 1567172 h 2243119"/>
              <a:gd name="connsiteX29" fmla="*/ 3605925 w 6162276"/>
              <a:gd name="connsiteY29" fmla="*/ 1631278 h 2243119"/>
              <a:gd name="connsiteX30" fmla="*/ 3733496 w 6162276"/>
              <a:gd name="connsiteY30" fmla="*/ 1663330 h 2243119"/>
              <a:gd name="connsiteX31" fmla="*/ 3861077 w 6162276"/>
              <a:gd name="connsiteY31" fmla="*/ 1727436 h 2243119"/>
              <a:gd name="connsiteX32" fmla="*/ 3989001 w 6162276"/>
              <a:gd name="connsiteY32" fmla="*/ 1759489 h 2243119"/>
              <a:gd name="connsiteX33" fmla="*/ 4116572 w 6162276"/>
              <a:gd name="connsiteY33" fmla="*/ 1823595 h 2243119"/>
              <a:gd name="connsiteX34" fmla="*/ 4244153 w 6162276"/>
              <a:gd name="connsiteY34" fmla="*/ 1823595 h 2243119"/>
              <a:gd name="connsiteX35" fmla="*/ 4371725 w 6162276"/>
              <a:gd name="connsiteY35" fmla="*/ 1855648 h 2243119"/>
              <a:gd name="connsiteX36" fmla="*/ 4499658 w 6162276"/>
              <a:gd name="connsiteY36" fmla="*/ 1887701 h 2243119"/>
              <a:gd name="connsiteX37" fmla="*/ 4627230 w 6162276"/>
              <a:gd name="connsiteY37" fmla="*/ 1919754 h 2243119"/>
              <a:gd name="connsiteX38" fmla="*/ 4754801 w 6162276"/>
              <a:gd name="connsiteY38" fmla="*/ 1951807 h 2243119"/>
              <a:gd name="connsiteX39" fmla="*/ 4882382 w 6162276"/>
              <a:gd name="connsiteY39" fmla="*/ 1983860 h 2243119"/>
              <a:gd name="connsiteX40" fmla="*/ 5010305 w 6162276"/>
              <a:gd name="connsiteY40" fmla="*/ 2047966 h 2243119"/>
              <a:gd name="connsiteX41" fmla="*/ 5137887 w 6162276"/>
              <a:gd name="connsiteY41" fmla="*/ 2112072 h 2243119"/>
              <a:gd name="connsiteX42" fmla="*/ 5265458 w 6162276"/>
              <a:gd name="connsiteY42" fmla="*/ 2176177 h 2243119"/>
              <a:gd name="connsiteX43" fmla="*/ 5393039 w 6162276"/>
              <a:gd name="connsiteY43" fmla="*/ 2208230 h 2243119"/>
              <a:gd name="connsiteX44" fmla="*/ 5520963 w 6162276"/>
              <a:gd name="connsiteY44" fmla="*/ 2208230 h 2243119"/>
              <a:gd name="connsiteX45" fmla="*/ 5648534 w 6162276"/>
              <a:gd name="connsiteY45" fmla="*/ 2208230 h 2243119"/>
              <a:gd name="connsiteX46" fmla="*/ 5776116 w 6162276"/>
              <a:gd name="connsiteY46" fmla="*/ 2208230 h 2243119"/>
              <a:gd name="connsiteX47" fmla="*/ 5903687 w 6162276"/>
              <a:gd name="connsiteY47" fmla="*/ 2240283 h 2243119"/>
              <a:gd name="connsiteX48" fmla="*/ 6031620 w 6162276"/>
              <a:gd name="connsiteY48" fmla="*/ 2240283 h 2243119"/>
              <a:gd name="connsiteX49" fmla="*/ 6162276 w 6162276"/>
              <a:gd name="connsiteY49" fmla="*/ 2243119 h 2243119"/>
              <a:gd name="connsiteX50" fmla="*/ 6145742 w 6162276"/>
              <a:gd name="connsiteY50" fmla="*/ 19578 h 2243119"/>
              <a:gd name="connsiteX51" fmla="*/ 0 w 6162276"/>
              <a:gd name="connsiteY51" fmla="*/ 0 h 2243119"/>
              <a:gd name="connsiteX0" fmla="*/ 0 w 6162276"/>
              <a:gd name="connsiteY0" fmla="*/ 0 h 2243119"/>
              <a:gd name="connsiteX1" fmla="*/ 36323 w 6162276"/>
              <a:gd name="connsiteY1" fmla="*/ 28126 h 2243119"/>
              <a:gd name="connsiteX2" fmla="*/ 158920 w 6162276"/>
              <a:gd name="connsiteY2" fmla="*/ 60684 h 2243119"/>
              <a:gd name="connsiteX3" fmla="*/ 286497 w 6162276"/>
              <a:gd name="connsiteY3" fmla="*/ 92737 h 2243119"/>
              <a:gd name="connsiteX4" fmla="*/ 414422 w 6162276"/>
              <a:gd name="connsiteY4" fmla="*/ 124790 h 2243119"/>
              <a:gd name="connsiteX5" fmla="*/ 541998 w 6162276"/>
              <a:gd name="connsiteY5" fmla="*/ 188896 h 2243119"/>
              <a:gd name="connsiteX6" fmla="*/ 669575 w 6162276"/>
              <a:gd name="connsiteY6" fmla="*/ 220949 h 2243119"/>
              <a:gd name="connsiteX7" fmla="*/ 797150 w 6162276"/>
              <a:gd name="connsiteY7" fmla="*/ 317107 h 2243119"/>
              <a:gd name="connsiteX8" fmla="*/ 925075 w 6162276"/>
              <a:gd name="connsiteY8" fmla="*/ 381213 h 2243119"/>
              <a:gd name="connsiteX9" fmla="*/ 1052649 w 6162276"/>
              <a:gd name="connsiteY9" fmla="*/ 477372 h 2243119"/>
              <a:gd name="connsiteX10" fmla="*/ 1180230 w 6162276"/>
              <a:gd name="connsiteY10" fmla="*/ 573531 h 2243119"/>
              <a:gd name="connsiteX11" fmla="*/ 1307801 w 6162276"/>
              <a:gd name="connsiteY11" fmla="*/ 605584 h 2243119"/>
              <a:gd name="connsiteX12" fmla="*/ 1435734 w 6162276"/>
              <a:gd name="connsiteY12" fmla="*/ 669690 h 2243119"/>
              <a:gd name="connsiteX13" fmla="*/ 1563306 w 6162276"/>
              <a:gd name="connsiteY13" fmla="*/ 765848 h 2243119"/>
              <a:gd name="connsiteX14" fmla="*/ 1690877 w 6162276"/>
              <a:gd name="connsiteY14" fmla="*/ 829954 h 2243119"/>
              <a:gd name="connsiteX15" fmla="*/ 1818458 w 6162276"/>
              <a:gd name="connsiteY15" fmla="*/ 926113 h 2243119"/>
              <a:gd name="connsiteX16" fmla="*/ 1946382 w 6162276"/>
              <a:gd name="connsiteY16" fmla="*/ 990219 h 2243119"/>
              <a:gd name="connsiteX17" fmla="*/ 2073963 w 6162276"/>
              <a:gd name="connsiteY17" fmla="*/ 1054325 h 2243119"/>
              <a:gd name="connsiteX18" fmla="*/ 2201535 w 6162276"/>
              <a:gd name="connsiteY18" fmla="*/ 1118431 h 2243119"/>
              <a:gd name="connsiteX19" fmla="*/ 2329115 w 6162276"/>
              <a:gd name="connsiteY19" fmla="*/ 1150484 h 2243119"/>
              <a:gd name="connsiteX20" fmla="*/ 2457039 w 6162276"/>
              <a:gd name="connsiteY20" fmla="*/ 1182537 h 2243119"/>
              <a:gd name="connsiteX21" fmla="*/ 2584611 w 6162276"/>
              <a:gd name="connsiteY21" fmla="*/ 1214590 h 2243119"/>
              <a:gd name="connsiteX22" fmla="*/ 2712192 w 6162276"/>
              <a:gd name="connsiteY22" fmla="*/ 1246642 h 2243119"/>
              <a:gd name="connsiteX23" fmla="*/ 2839763 w 6162276"/>
              <a:gd name="connsiteY23" fmla="*/ 1310748 h 2243119"/>
              <a:gd name="connsiteX24" fmla="*/ 2967696 w 6162276"/>
              <a:gd name="connsiteY24" fmla="*/ 1374854 h 2243119"/>
              <a:gd name="connsiteX25" fmla="*/ 3095268 w 6162276"/>
              <a:gd name="connsiteY25" fmla="*/ 1438960 h 2243119"/>
              <a:gd name="connsiteX26" fmla="*/ 3222839 w 6162276"/>
              <a:gd name="connsiteY26" fmla="*/ 1503066 h 2243119"/>
              <a:gd name="connsiteX27" fmla="*/ 3350420 w 6162276"/>
              <a:gd name="connsiteY27" fmla="*/ 1535119 h 2243119"/>
              <a:gd name="connsiteX28" fmla="*/ 3478344 w 6162276"/>
              <a:gd name="connsiteY28" fmla="*/ 1567172 h 2243119"/>
              <a:gd name="connsiteX29" fmla="*/ 3605925 w 6162276"/>
              <a:gd name="connsiteY29" fmla="*/ 1631278 h 2243119"/>
              <a:gd name="connsiteX30" fmla="*/ 3733496 w 6162276"/>
              <a:gd name="connsiteY30" fmla="*/ 1663330 h 2243119"/>
              <a:gd name="connsiteX31" fmla="*/ 3861077 w 6162276"/>
              <a:gd name="connsiteY31" fmla="*/ 1727436 h 2243119"/>
              <a:gd name="connsiteX32" fmla="*/ 3989001 w 6162276"/>
              <a:gd name="connsiteY32" fmla="*/ 1759489 h 2243119"/>
              <a:gd name="connsiteX33" fmla="*/ 4116572 w 6162276"/>
              <a:gd name="connsiteY33" fmla="*/ 1823595 h 2243119"/>
              <a:gd name="connsiteX34" fmla="*/ 4244153 w 6162276"/>
              <a:gd name="connsiteY34" fmla="*/ 1823595 h 2243119"/>
              <a:gd name="connsiteX35" fmla="*/ 4371725 w 6162276"/>
              <a:gd name="connsiteY35" fmla="*/ 1855648 h 2243119"/>
              <a:gd name="connsiteX36" fmla="*/ 4499658 w 6162276"/>
              <a:gd name="connsiteY36" fmla="*/ 1887701 h 2243119"/>
              <a:gd name="connsiteX37" fmla="*/ 4627230 w 6162276"/>
              <a:gd name="connsiteY37" fmla="*/ 1919754 h 2243119"/>
              <a:gd name="connsiteX38" fmla="*/ 4754801 w 6162276"/>
              <a:gd name="connsiteY38" fmla="*/ 1951807 h 2243119"/>
              <a:gd name="connsiteX39" fmla="*/ 4882382 w 6162276"/>
              <a:gd name="connsiteY39" fmla="*/ 1983860 h 2243119"/>
              <a:gd name="connsiteX40" fmla="*/ 5010305 w 6162276"/>
              <a:gd name="connsiteY40" fmla="*/ 2047966 h 2243119"/>
              <a:gd name="connsiteX41" fmla="*/ 5137887 w 6162276"/>
              <a:gd name="connsiteY41" fmla="*/ 2112072 h 2243119"/>
              <a:gd name="connsiteX42" fmla="*/ 5265458 w 6162276"/>
              <a:gd name="connsiteY42" fmla="*/ 2176177 h 2243119"/>
              <a:gd name="connsiteX43" fmla="*/ 5393039 w 6162276"/>
              <a:gd name="connsiteY43" fmla="*/ 2208230 h 2243119"/>
              <a:gd name="connsiteX44" fmla="*/ 5520963 w 6162276"/>
              <a:gd name="connsiteY44" fmla="*/ 2208230 h 2243119"/>
              <a:gd name="connsiteX45" fmla="*/ 5648534 w 6162276"/>
              <a:gd name="connsiteY45" fmla="*/ 2208230 h 2243119"/>
              <a:gd name="connsiteX46" fmla="*/ 5776116 w 6162276"/>
              <a:gd name="connsiteY46" fmla="*/ 2208230 h 2243119"/>
              <a:gd name="connsiteX47" fmla="*/ 5903687 w 6162276"/>
              <a:gd name="connsiteY47" fmla="*/ 2240283 h 2243119"/>
              <a:gd name="connsiteX48" fmla="*/ 6031620 w 6162276"/>
              <a:gd name="connsiteY48" fmla="*/ 2240283 h 2243119"/>
              <a:gd name="connsiteX49" fmla="*/ 6162276 w 6162276"/>
              <a:gd name="connsiteY49" fmla="*/ 2243119 h 2243119"/>
              <a:gd name="connsiteX50" fmla="*/ 6158629 w 6162276"/>
              <a:gd name="connsiteY50" fmla="*/ 12551 h 2243119"/>
              <a:gd name="connsiteX51" fmla="*/ 0 w 6162276"/>
              <a:gd name="connsiteY51" fmla="*/ 0 h 22431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</a:cxnLst>
            <a:rect l="l" t="t" r="r" b="b"/>
            <a:pathLst>
              <a:path w="6162276" h="2243119">
                <a:moveTo>
                  <a:pt x="0" y="0"/>
                </a:moveTo>
                <a:lnTo>
                  <a:pt x="36323" y="28126"/>
                </a:lnTo>
                <a:lnTo>
                  <a:pt x="158920" y="60684"/>
                </a:lnTo>
                <a:lnTo>
                  <a:pt x="286497" y="92737"/>
                </a:lnTo>
                <a:lnTo>
                  <a:pt x="414422" y="124790"/>
                </a:lnTo>
                <a:lnTo>
                  <a:pt x="541998" y="188896"/>
                </a:lnTo>
                <a:lnTo>
                  <a:pt x="669575" y="220949"/>
                </a:lnTo>
                <a:lnTo>
                  <a:pt x="797150" y="317107"/>
                </a:lnTo>
                <a:lnTo>
                  <a:pt x="925075" y="381213"/>
                </a:lnTo>
                <a:lnTo>
                  <a:pt x="1052649" y="477372"/>
                </a:lnTo>
                <a:lnTo>
                  <a:pt x="1180230" y="573531"/>
                </a:lnTo>
                <a:lnTo>
                  <a:pt x="1307801" y="605584"/>
                </a:lnTo>
                <a:lnTo>
                  <a:pt x="1435734" y="669690"/>
                </a:lnTo>
                <a:lnTo>
                  <a:pt x="1563306" y="765848"/>
                </a:lnTo>
                <a:lnTo>
                  <a:pt x="1690877" y="829954"/>
                </a:lnTo>
                <a:lnTo>
                  <a:pt x="1818458" y="926113"/>
                </a:lnTo>
                <a:lnTo>
                  <a:pt x="1946382" y="990219"/>
                </a:lnTo>
                <a:lnTo>
                  <a:pt x="2073963" y="1054325"/>
                </a:lnTo>
                <a:lnTo>
                  <a:pt x="2201535" y="1118431"/>
                </a:lnTo>
                <a:lnTo>
                  <a:pt x="2329115" y="1150484"/>
                </a:lnTo>
                <a:lnTo>
                  <a:pt x="2457039" y="1182537"/>
                </a:lnTo>
                <a:lnTo>
                  <a:pt x="2584611" y="1214590"/>
                </a:lnTo>
                <a:lnTo>
                  <a:pt x="2712192" y="1246642"/>
                </a:lnTo>
                <a:lnTo>
                  <a:pt x="2839763" y="1310748"/>
                </a:lnTo>
                <a:lnTo>
                  <a:pt x="2967696" y="1374854"/>
                </a:lnTo>
                <a:lnTo>
                  <a:pt x="3095268" y="1438960"/>
                </a:lnTo>
                <a:lnTo>
                  <a:pt x="3222839" y="1503066"/>
                </a:lnTo>
                <a:lnTo>
                  <a:pt x="3350420" y="1535119"/>
                </a:lnTo>
                <a:lnTo>
                  <a:pt x="3478344" y="1567172"/>
                </a:lnTo>
                <a:lnTo>
                  <a:pt x="3605925" y="1631278"/>
                </a:lnTo>
                <a:lnTo>
                  <a:pt x="3733496" y="1663330"/>
                </a:lnTo>
                <a:lnTo>
                  <a:pt x="3861077" y="1727436"/>
                </a:lnTo>
                <a:lnTo>
                  <a:pt x="3989001" y="1759489"/>
                </a:lnTo>
                <a:lnTo>
                  <a:pt x="4116572" y="1823595"/>
                </a:lnTo>
                <a:lnTo>
                  <a:pt x="4244153" y="1823595"/>
                </a:lnTo>
                <a:lnTo>
                  <a:pt x="4371725" y="1855648"/>
                </a:lnTo>
                <a:lnTo>
                  <a:pt x="4499658" y="1887701"/>
                </a:lnTo>
                <a:lnTo>
                  <a:pt x="4627230" y="1919754"/>
                </a:lnTo>
                <a:lnTo>
                  <a:pt x="4754801" y="1951807"/>
                </a:lnTo>
                <a:lnTo>
                  <a:pt x="4882382" y="1983860"/>
                </a:lnTo>
                <a:lnTo>
                  <a:pt x="5010305" y="2047966"/>
                </a:lnTo>
                <a:lnTo>
                  <a:pt x="5137887" y="2112072"/>
                </a:lnTo>
                <a:lnTo>
                  <a:pt x="5265458" y="2176177"/>
                </a:lnTo>
                <a:lnTo>
                  <a:pt x="5393039" y="2208230"/>
                </a:lnTo>
                <a:lnTo>
                  <a:pt x="5520963" y="2208230"/>
                </a:lnTo>
                <a:lnTo>
                  <a:pt x="5648534" y="2208230"/>
                </a:lnTo>
                <a:lnTo>
                  <a:pt x="5776116" y="2208230"/>
                </a:lnTo>
                <a:lnTo>
                  <a:pt x="5903687" y="2240283"/>
                </a:lnTo>
                <a:lnTo>
                  <a:pt x="6031620" y="2240283"/>
                </a:lnTo>
                <a:lnTo>
                  <a:pt x="6162276" y="2243119"/>
                </a:lnTo>
                <a:cubicBezTo>
                  <a:pt x="6157703" y="1506737"/>
                  <a:pt x="6163202" y="748933"/>
                  <a:pt x="6158629" y="12551"/>
                </a:cubicBez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 w="9510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SE" sz="240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E1EC320-4E37-A086-FD40-929885EE125D}"/>
              </a:ext>
            </a:extLst>
          </p:cNvPr>
          <p:cNvSpPr txBox="1"/>
          <p:nvPr/>
        </p:nvSpPr>
        <p:spPr>
          <a:xfrm>
            <a:off x="5309620" y="1410334"/>
            <a:ext cx="5756929" cy="1897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85000"/>
              </a:lnSpc>
            </a:pPr>
            <a:r>
              <a:rPr lang="en-SE" sz="13800" dirty="0">
                <a:solidFill>
                  <a:srgbClr val="FF0000"/>
                </a:solidFill>
                <a:effectLst>
                  <a:glow rad="188540">
                    <a:schemeClr val="bg1">
                      <a:alpha val="40000"/>
                    </a:schemeClr>
                  </a:glow>
                  <a:outerShdw blurRad="248385" sx="102078" sy="102078" algn="tl" rotWithShape="0">
                    <a:schemeClr val="bg1"/>
                  </a:outerShdw>
                </a:effectLst>
                <a:latin typeface="Rubik Medium" pitchFamily="2" charset="-79"/>
                <a:cs typeface="Rubik Medium" pitchFamily="2" charset="-79"/>
              </a:rPr>
              <a:t>— 69%</a:t>
            </a:r>
          </a:p>
        </p:txBody>
      </p:sp>
    </p:spTree>
    <p:extLst>
      <p:ext uri="{BB962C8B-B14F-4D97-AF65-F5344CB8AC3E}">
        <p14:creationId xmlns:p14="http://schemas.microsoft.com/office/powerpoint/2010/main" val="37151349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105</Words>
  <Application>Microsoft Macintosh PowerPoint</Application>
  <PresentationFormat>Widescreen</PresentationFormat>
  <Paragraphs>29</Paragraphs>
  <Slides>3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10" baseType="lpstr">
      <vt:lpstr>Arial</vt:lpstr>
      <vt:lpstr>Calibri</vt:lpstr>
      <vt:lpstr>Calibri Light</vt:lpstr>
      <vt:lpstr>Rubik Light</vt:lpstr>
      <vt:lpstr>Rubik Medium</vt:lpstr>
      <vt:lpstr>Rubik-Light</vt:lpstr>
      <vt:lpstr>Office Theme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Ola Rosling</dc:creator>
  <cp:lastModifiedBy>Ola Rosling</cp:lastModifiedBy>
  <cp:revision>1</cp:revision>
  <dcterms:created xsi:type="dcterms:W3CDTF">2023-12-11T16:44:03Z</dcterms:created>
  <dcterms:modified xsi:type="dcterms:W3CDTF">2023-12-11T16:44:29Z</dcterms:modified>
</cp:coreProperties>
</file>