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7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19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15.xml" ContentType="application/vnd.openxmlformats-officedocument.theme+xml"/>
  <Override PartName="/ppt/theme/theme14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1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83" r:id="rId16"/>
    <p:sldMasterId id="2147483685" r:id="rId17"/>
    <p:sldMasterId id="2147483687" r:id="rId18"/>
    <p:sldMasterId id="2147483689" r:id="rId19"/>
  </p:sldMasterIdLst>
  <p:notesMasterIdLst>
    <p:notesMasterId r:id="rId20"/>
  </p:notesMasterIdLst>
  <p:sldIdLst>
    <p:sldId id="256" r:id="rId21"/>
    <p:sldId id="257" r:id="rId22"/>
    <p:sldId id="258" r:id="rId23"/>
    <p:sldId id="259" r:id="rId24"/>
    <p:sldId id="260" r:id="rId25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notesMaster" Target="notesMasters/notesMaster1.xml"/><Relationship Id="rId21" Type="http://schemas.openxmlformats.org/officeDocument/2006/relationships/slide" Target="slides/slide1.xml"/><Relationship Id="rId22" Type="http://schemas.openxmlformats.org/officeDocument/2006/relationships/slide" Target="slides/slide2.xml"/><Relationship Id="rId23" Type="http://schemas.openxmlformats.org/officeDocument/2006/relationships/slide" Target="slides/slide3.xml"/><Relationship Id="rId24" Type="http://schemas.openxmlformats.org/officeDocument/2006/relationships/slide" Target="slides/slide4.xml"/><Relationship Id="rId25" Type="http://schemas.openxmlformats.org/officeDocument/2006/relationships/slide" Target="slides/slide5.xml"/><Relationship Id="rId2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9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dt" idx="55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6" name="PlaceHolder 5"/>
          <p:cNvSpPr>
            <a:spLocks noGrp="1"/>
          </p:cNvSpPr>
          <p:nvPr>
            <p:ph type="ftr" idx="56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7" name="PlaceHolder 6"/>
          <p:cNvSpPr>
            <a:spLocks noGrp="1"/>
          </p:cNvSpPr>
          <p:nvPr>
            <p:ph type="sldNum" idx="57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0D8F5F30-D928-43DB-8AAE-20AF8B75B66F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sldNum" idx="58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3ECCE44-5D5E-4A67-91C4-79EF4929110A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sldNum" idx="59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AB2C649-9A43-4EA4-A2B7-17E19836E1D2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sldNum" idx="60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2B8F779-8AE3-4069-BFB1-AFFFB62FAC6D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sldNum" idx="61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3C40AD7-483C-4255-8D7F-C67A34D9820B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A9A60EC-F654-4C33-8A2B-2F6E50BF999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B31210A3-3F70-4802-AC90-B4F1F2739DB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543449CA-5B49-42CF-880D-E4B4812E26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4861AF7E-7B1D-46DA-A657-261C0F7F1BE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AE691608-7768-41E5-BBF0-913E08FDAC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571F944F-A7AE-42BE-9053-915C117DCE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8082058D-C75A-4F38-B582-2B80333C290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0713B934-28E5-4135-A409-E1DE5F5AAA3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4A08E884-EAFA-4A60-9B8E-2D190DDB5E1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8891352E-DDA7-40BE-B4C6-FDED10BD8F4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36BEC6A4-5DAF-411F-B095-C145FF09C10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196127F-7B9C-4B0C-BA4B-EF6B2D1BB5E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A110C716-55E3-402D-92CF-C1F77BC8F1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FECE293F-CB12-4729-898C-5FD7CC7EC3A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C5D1B7AC-753A-4D34-BC31-B52A17E8752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19712EED-C825-47CD-B941-C048701B45F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973B5A1C-B810-4A1E-B706-7FF009663F3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7BA3C04A-3234-4D58-B484-58649E19934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9C2DE5C-FBCC-41D7-B274-5A9023236D4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CC5C46E-6EBE-406C-917F-1F9857C8A48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D7D35AE-A423-4952-805A-6D637578BE6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A31848E4-C056-4CFA-988D-ADD0C4AFCD4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7A693FD8-397D-4992-8A84-6F5F7B7DC39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12C08BBF-F344-46E2-85AD-C993E390846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52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34F50746-579D-4D4F-AA76-8CBF8BDB920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22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23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24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5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F5D9670-B434-408E-BBD9-8866C60BEDD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A910BB5-3911-492F-A257-70CD55239A1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title 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BE94834-23BF-434B-BD66-C74DB92D65A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ftr" idx="3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 idx="3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8A3C77B-297C-4556-B690-6EEE57D8571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 idx="3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ftr" idx="3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sldNum" idx="3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463C0B4-29AC-4F67-B5CB-B965DA48F5B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dt" idx="3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ftr" idx="40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sldNum" idx="41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CA10476-8980-4731-B04A-7D62462C042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5"/>
          <p:cNvSpPr>
            <a:spLocks noGrp="1"/>
          </p:cNvSpPr>
          <p:nvPr>
            <p:ph type="dt" idx="42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ftr" idx="43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ldNum" idx="44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80BE35D-8667-4730-BBE3-F1F360A34BF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dt" idx="45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ftr" idx="46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sldNum" idx="47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7D4A781-BF27-423D-B6C6-AC318D49333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dt" idx="48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ftr" idx="49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ldNum" idx="50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3AA6F83-9609-47F4-BDE6-C564B712939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dt" idx="5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ftr" idx="5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sldNum" idx="5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7889C38-8F7C-4A9F-BBBA-E42F63856D1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dt" idx="54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826E50B-6065-489C-B10E-FE61306E06D8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CBFA299-44BA-4094-81E4-7C7E5C212EB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to edit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title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text </a:t>
            </a: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FDFA025-B08D-40D9-A6BC-B948FD6AD8B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BE1956E-633A-4BD3-AB6D-DAF2CD548087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C9E007B-D34E-4CCA-B811-76E0F7D274C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85EBF0B-995A-4F61-89B5-88444AA3069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42867B9-86DE-4490-B734-6D74332A2B5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52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27EFD41-3811-4DF0-8044-90464A2AEAF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4"/>
          <p:cNvGrpSpPr/>
          <p:nvPr/>
        </p:nvGrpSpPr>
        <p:grpSpPr>
          <a:xfrm>
            <a:off x="100800" y="-9720"/>
            <a:ext cx="12091320" cy="6862680"/>
            <a:chOff x="100800" y="-9720"/>
            <a:chExt cx="12091320" cy="6862680"/>
          </a:xfrm>
        </p:grpSpPr>
        <p:sp>
          <p:nvSpPr>
            <p:cNvPr id="99" name="Rectangle 13"/>
            <p:cNvSpPr/>
            <p:nvPr/>
          </p:nvSpPr>
          <p:spPr>
            <a:xfrm rot="16200000">
              <a:off x="5909400" y="570240"/>
              <a:ext cx="50976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0" name="Rectangle 14"/>
            <p:cNvSpPr/>
            <p:nvPr/>
          </p:nvSpPr>
          <p:spPr>
            <a:xfrm>
              <a:off x="10864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1" name="Rectangle 15"/>
            <p:cNvSpPr/>
            <p:nvPr/>
          </p:nvSpPr>
          <p:spPr>
            <a:xfrm>
              <a:off x="100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2" name="Rectangle 16"/>
            <p:cNvSpPr/>
            <p:nvPr/>
          </p:nvSpPr>
          <p:spPr>
            <a:xfrm rot="16200000">
              <a:off x="5888160" y="-5785560"/>
              <a:ext cx="50364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03" name="TextBox 38"/>
          <p:cNvSpPr/>
          <p:nvPr/>
        </p:nvSpPr>
        <p:spPr>
          <a:xfrm>
            <a:off x="10028880" y="6620040"/>
            <a:ext cx="21265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gapminder.org/3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TextBox 39"/>
          <p:cNvSpPr/>
          <p:nvPr/>
        </p:nvSpPr>
        <p:spPr>
          <a:xfrm>
            <a:off x="11520" y="6607080"/>
            <a:ext cx="3063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 and World Bank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TextBox 44"/>
          <p:cNvSpPr/>
          <p:nvPr/>
        </p:nvSpPr>
        <p:spPr>
          <a:xfrm>
            <a:off x="1735560" y="360360"/>
            <a:ext cx="968148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Extreme Poverty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people living with less than $3/day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"/>
          <p:cNvSpPr/>
          <p:nvPr/>
        </p:nvSpPr>
        <p:spPr>
          <a:xfrm>
            <a:off x="1937880" y="1654560"/>
            <a:ext cx="8650080" cy="4372560"/>
          </a:xfrm>
          <a:custGeom>
            <a:avLst/>
            <a:gdLst/>
            <a:ahLst/>
            <a:rect l="0" t="0" r="r" b="b"/>
            <a:pathLst>
              <a:path w="24028" h="12146">
                <a:moveTo>
                  <a:pt x="0" y="75"/>
                </a:moveTo>
                <a:lnTo>
                  <a:pt x="107" y="53"/>
                </a:lnTo>
                <a:lnTo>
                  <a:pt x="215" y="62"/>
                </a:lnTo>
                <a:lnTo>
                  <a:pt x="322" y="85"/>
                </a:lnTo>
                <a:lnTo>
                  <a:pt x="429" y="112"/>
                </a:lnTo>
                <a:lnTo>
                  <a:pt x="537" y="102"/>
                </a:lnTo>
                <a:lnTo>
                  <a:pt x="644" y="80"/>
                </a:lnTo>
                <a:lnTo>
                  <a:pt x="750" y="77"/>
                </a:lnTo>
                <a:lnTo>
                  <a:pt x="858" y="103"/>
                </a:lnTo>
                <a:lnTo>
                  <a:pt x="965" y="99"/>
                </a:lnTo>
                <a:lnTo>
                  <a:pt x="1072" y="96"/>
                </a:lnTo>
                <a:lnTo>
                  <a:pt x="1180" y="49"/>
                </a:lnTo>
                <a:lnTo>
                  <a:pt x="1287" y="26"/>
                </a:lnTo>
                <a:lnTo>
                  <a:pt x="1394" y="69"/>
                </a:lnTo>
                <a:lnTo>
                  <a:pt x="1502" y="107"/>
                </a:lnTo>
                <a:lnTo>
                  <a:pt x="1609" y="82"/>
                </a:lnTo>
                <a:lnTo>
                  <a:pt x="1717" y="37"/>
                </a:lnTo>
                <a:lnTo>
                  <a:pt x="1824" y="0"/>
                </a:lnTo>
                <a:lnTo>
                  <a:pt x="1931" y="48"/>
                </a:lnTo>
                <a:lnTo>
                  <a:pt x="2039" y="71"/>
                </a:lnTo>
                <a:lnTo>
                  <a:pt x="2145" y="114"/>
                </a:lnTo>
                <a:lnTo>
                  <a:pt x="2252" y="148"/>
                </a:lnTo>
                <a:lnTo>
                  <a:pt x="2360" y="136"/>
                </a:lnTo>
                <a:lnTo>
                  <a:pt x="2467" y="161"/>
                </a:lnTo>
                <a:lnTo>
                  <a:pt x="2574" y="188"/>
                </a:lnTo>
                <a:lnTo>
                  <a:pt x="2682" y="153"/>
                </a:lnTo>
                <a:lnTo>
                  <a:pt x="2789" y="155"/>
                </a:lnTo>
                <a:lnTo>
                  <a:pt x="2896" y="157"/>
                </a:lnTo>
                <a:lnTo>
                  <a:pt x="3004" y="155"/>
                </a:lnTo>
                <a:lnTo>
                  <a:pt x="3111" y="173"/>
                </a:lnTo>
                <a:lnTo>
                  <a:pt x="3218" y="177"/>
                </a:lnTo>
                <a:lnTo>
                  <a:pt x="3326" y="196"/>
                </a:lnTo>
                <a:lnTo>
                  <a:pt x="3432" y="230"/>
                </a:lnTo>
                <a:lnTo>
                  <a:pt x="3539" y="244"/>
                </a:lnTo>
                <a:lnTo>
                  <a:pt x="3647" y="259"/>
                </a:lnTo>
                <a:lnTo>
                  <a:pt x="3754" y="284"/>
                </a:lnTo>
                <a:lnTo>
                  <a:pt x="3861" y="289"/>
                </a:lnTo>
                <a:lnTo>
                  <a:pt x="3969" y="298"/>
                </a:lnTo>
                <a:lnTo>
                  <a:pt x="4076" y="310"/>
                </a:lnTo>
                <a:lnTo>
                  <a:pt x="4184" y="320"/>
                </a:lnTo>
                <a:lnTo>
                  <a:pt x="4291" y="336"/>
                </a:lnTo>
                <a:lnTo>
                  <a:pt x="4398" y="354"/>
                </a:lnTo>
                <a:lnTo>
                  <a:pt x="4506" y="316"/>
                </a:lnTo>
                <a:lnTo>
                  <a:pt x="4613" y="326"/>
                </a:lnTo>
                <a:lnTo>
                  <a:pt x="4719" y="360"/>
                </a:lnTo>
                <a:lnTo>
                  <a:pt x="4826" y="371"/>
                </a:lnTo>
                <a:lnTo>
                  <a:pt x="4934" y="372"/>
                </a:lnTo>
                <a:lnTo>
                  <a:pt x="5041" y="398"/>
                </a:lnTo>
                <a:lnTo>
                  <a:pt x="5149" y="416"/>
                </a:lnTo>
                <a:lnTo>
                  <a:pt x="5256" y="447"/>
                </a:lnTo>
                <a:lnTo>
                  <a:pt x="5363" y="468"/>
                </a:lnTo>
                <a:lnTo>
                  <a:pt x="5471" y="500"/>
                </a:lnTo>
                <a:lnTo>
                  <a:pt x="5578" y="546"/>
                </a:lnTo>
                <a:lnTo>
                  <a:pt x="5685" y="578"/>
                </a:lnTo>
                <a:lnTo>
                  <a:pt x="5793" y="621"/>
                </a:lnTo>
                <a:lnTo>
                  <a:pt x="5900" y="617"/>
                </a:lnTo>
                <a:lnTo>
                  <a:pt x="6006" y="672"/>
                </a:lnTo>
                <a:lnTo>
                  <a:pt x="6114" y="727"/>
                </a:lnTo>
                <a:lnTo>
                  <a:pt x="6221" y="803"/>
                </a:lnTo>
                <a:lnTo>
                  <a:pt x="6328" y="809"/>
                </a:lnTo>
                <a:lnTo>
                  <a:pt x="6436" y="848"/>
                </a:lnTo>
                <a:lnTo>
                  <a:pt x="6543" y="833"/>
                </a:lnTo>
                <a:lnTo>
                  <a:pt x="6651" y="863"/>
                </a:lnTo>
                <a:lnTo>
                  <a:pt x="6758" y="934"/>
                </a:lnTo>
                <a:lnTo>
                  <a:pt x="6865" y="950"/>
                </a:lnTo>
                <a:lnTo>
                  <a:pt x="6973" y="959"/>
                </a:lnTo>
                <a:lnTo>
                  <a:pt x="7080" y="972"/>
                </a:lnTo>
                <a:lnTo>
                  <a:pt x="7187" y="1000"/>
                </a:lnTo>
                <a:lnTo>
                  <a:pt x="7293" y="1048"/>
                </a:lnTo>
                <a:lnTo>
                  <a:pt x="7401" y="1074"/>
                </a:lnTo>
                <a:lnTo>
                  <a:pt x="7508" y="1092"/>
                </a:lnTo>
                <a:lnTo>
                  <a:pt x="7616" y="1124"/>
                </a:lnTo>
                <a:lnTo>
                  <a:pt x="7723" y="1169"/>
                </a:lnTo>
                <a:lnTo>
                  <a:pt x="7830" y="1187"/>
                </a:lnTo>
                <a:lnTo>
                  <a:pt x="7938" y="1253"/>
                </a:lnTo>
                <a:lnTo>
                  <a:pt x="8045" y="1249"/>
                </a:lnTo>
                <a:lnTo>
                  <a:pt x="8152" y="1265"/>
                </a:lnTo>
                <a:lnTo>
                  <a:pt x="8260" y="1309"/>
                </a:lnTo>
                <a:lnTo>
                  <a:pt x="8367" y="1334"/>
                </a:lnTo>
                <a:lnTo>
                  <a:pt x="8475" y="1356"/>
                </a:lnTo>
                <a:lnTo>
                  <a:pt x="8582" y="1432"/>
                </a:lnTo>
                <a:lnTo>
                  <a:pt x="8688" y="1475"/>
                </a:lnTo>
                <a:lnTo>
                  <a:pt x="8795" y="1529"/>
                </a:lnTo>
                <a:lnTo>
                  <a:pt x="8903" y="1558"/>
                </a:lnTo>
                <a:lnTo>
                  <a:pt x="9010" y="1579"/>
                </a:lnTo>
                <a:lnTo>
                  <a:pt x="9118" y="1605"/>
                </a:lnTo>
                <a:lnTo>
                  <a:pt x="9225" y="1622"/>
                </a:lnTo>
                <a:lnTo>
                  <a:pt x="9332" y="1711"/>
                </a:lnTo>
                <a:lnTo>
                  <a:pt x="9440" y="1750"/>
                </a:lnTo>
                <a:lnTo>
                  <a:pt x="9547" y="1761"/>
                </a:lnTo>
                <a:lnTo>
                  <a:pt x="9654" y="1820"/>
                </a:lnTo>
                <a:lnTo>
                  <a:pt x="9762" y="1761"/>
                </a:lnTo>
                <a:lnTo>
                  <a:pt x="9869" y="1887"/>
                </a:lnTo>
                <a:lnTo>
                  <a:pt x="9975" y="1930"/>
                </a:lnTo>
                <a:lnTo>
                  <a:pt x="10083" y="2050"/>
                </a:lnTo>
                <a:lnTo>
                  <a:pt x="10190" y="2035"/>
                </a:lnTo>
                <a:lnTo>
                  <a:pt x="10297" y="2013"/>
                </a:lnTo>
                <a:lnTo>
                  <a:pt x="10405" y="2199"/>
                </a:lnTo>
                <a:lnTo>
                  <a:pt x="10512" y="2299"/>
                </a:lnTo>
                <a:lnTo>
                  <a:pt x="10619" y="2250"/>
                </a:lnTo>
                <a:lnTo>
                  <a:pt x="10727" y="2307"/>
                </a:lnTo>
                <a:lnTo>
                  <a:pt x="10834" y="2359"/>
                </a:lnTo>
                <a:lnTo>
                  <a:pt x="10942" y="2480"/>
                </a:lnTo>
                <a:lnTo>
                  <a:pt x="11049" y="2516"/>
                </a:lnTo>
                <a:lnTo>
                  <a:pt x="11156" y="2536"/>
                </a:lnTo>
                <a:lnTo>
                  <a:pt x="11262" y="2489"/>
                </a:lnTo>
                <a:lnTo>
                  <a:pt x="11370" y="2580"/>
                </a:lnTo>
                <a:lnTo>
                  <a:pt x="11477" y="2503"/>
                </a:lnTo>
                <a:lnTo>
                  <a:pt x="11584" y="2570"/>
                </a:lnTo>
                <a:lnTo>
                  <a:pt x="11692" y="2754"/>
                </a:lnTo>
                <a:lnTo>
                  <a:pt x="11799" y="2808"/>
                </a:lnTo>
                <a:lnTo>
                  <a:pt x="11907" y="2830"/>
                </a:lnTo>
                <a:lnTo>
                  <a:pt x="12014" y="2857"/>
                </a:lnTo>
                <a:lnTo>
                  <a:pt x="12121" y="3000"/>
                </a:lnTo>
                <a:lnTo>
                  <a:pt x="12229" y="2952"/>
                </a:lnTo>
                <a:lnTo>
                  <a:pt x="12336" y="2924"/>
                </a:lnTo>
                <a:lnTo>
                  <a:pt x="12443" y="3001"/>
                </a:lnTo>
                <a:lnTo>
                  <a:pt x="12550" y="2896"/>
                </a:lnTo>
                <a:lnTo>
                  <a:pt x="12657" y="2617"/>
                </a:lnTo>
                <a:lnTo>
                  <a:pt x="12764" y="2764"/>
                </a:lnTo>
                <a:lnTo>
                  <a:pt x="12872" y="2702"/>
                </a:lnTo>
                <a:lnTo>
                  <a:pt x="12979" y="2825"/>
                </a:lnTo>
                <a:lnTo>
                  <a:pt x="13086" y="2955"/>
                </a:lnTo>
                <a:lnTo>
                  <a:pt x="13194" y="2973"/>
                </a:lnTo>
                <a:lnTo>
                  <a:pt x="13301" y="3111"/>
                </a:lnTo>
                <a:lnTo>
                  <a:pt x="13409" y="3234"/>
                </a:lnTo>
                <a:lnTo>
                  <a:pt x="13516" y="3340"/>
                </a:lnTo>
                <a:lnTo>
                  <a:pt x="13623" y="3351"/>
                </a:lnTo>
                <a:lnTo>
                  <a:pt x="13731" y="3435"/>
                </a:lnTo>
                <a:lnTo>
                  <a:pt x="13838" y="3527"/>
                </a:lnTo>
                <a:lnTo>
                  <a:pt x="13944" y="3503"/>
                </a:lnTo>
                <a:lnTo>
                  <a:pt x="14051" y="3470"/>
                </a:lnTo>
                <a:lnTo>
                  <a:pt x="14159" y="3407"/>
                </a:lnTo>
                <a:lnTo>
                  <a:pt x="14266" y="3394"/>
                </a:lnTo>
                <a:lnTo>
                  <a:pt x="14374" y="3448"/>
                </a:lnTo>
                <a:lnTo>
                  <a:pt x="14481" y="3557"/>
                </a:lnTo>
                <a:lnTo>
                  <a:pt x="14588" y="3686"/>
                </a:lnTo>
                <a:lnTo>
                  <a:pt x="14696" y="3723"/>
                </a:lnTo>
                <a:lnTo>
                  <a:pt x="14803" y="3699"/>
                </a:lnTo>
                <a:lnTo>
                  <a:pt x="14910" y="3765"/>
                </a:lnTo>
                <a:lnTo>
                  <a:pt x="15018" y="3738"/>
                </a:lnTo>
                <a:lnTo>
                  <a:pt x="15125" y="3711"/>
                </a:lnTo>
                <a:lnTo>
                  <a:pt x="15231" y="3639"/>
                </a:lnTo>
                <a:lnTo>
                  <a:pt x="15339" y="3542"/>
                </a:lnTo>
                <a:lnTo>
                  <a:pt x="15446" y="3433"/>
                </a:lnTo>
                <a:lnTo>
                  <a:pt x="15553" y="3118"/>
                </a:lnTo>
                <a:lnTo>
                  <a:pt x="15661" y="3130"/>
                </a:lnTo>
                <a:lnTo>
                  <a:pt x="15768" y="3241"/>
                </a:lnTo>
                <a:lnTo>
                  <a:pt x="15875" y="3493"/>
                </a:lnTo>
                <a:lnTo>
                  <a:pt x="15983" y="3606"/>
                </a:lnTo>
                <a:lnTo>
                  <a:pt x="16090" y="3673"/>
                </a:lnTo>
                <a:lnTo>
                  <a:pt x="16198" y="3783"/>
                </a:lnTo>
                <a:lnTo>
                  <a:pt x="16305" y="3880"/>
                </a:lnTo>
                <a:lnTo>
                  <a:pt x="16412" y="4046"/>
                </a:lnTo>
                <a:lnTo>
                  <a:pt x="16518" y="4062"/>
                </a:lnTo>
                <a:lnTo>
                  <a:pt x="16626" y="4131"/>
                </a:lnTo>
                <a:lnTo>
                  <a:pt x="16733" y="4254"/>
                </a:lnTo>
                <a:lnTo>
                  <a:pt x="16841" y="4271"/>
                </a:lnTo>
                <a:lnTo>
                  <a:pt x="16948" y="4348"/>
                </a:lnTo>
                <a:lnTo>
                  <a:pt x="17055" y="4394"/>
                </a:lnTo>
                <a:lnTo>
                  <a:pt x="17163" y="4507"/>
                </a:lnTo>
                <a:lnTo>
                  <a:pt x="17270" y="4609"/>
                </a:lnTo>
                <a:lnTo>
                  <a:pt x="17377" y="4664"/>
                </a:lnTo>
                <a:lnTo>
                  <a:pt x="17485" y="4774"/>
                </a:lnTo>
                <a:lnTo>
                  <a:pt x="17592" y="4873"/>
                </a:lnTo>
                <a:lnTo>
                  <a:pt x="17700" y="4843"/>
                </a:lnTo>
                <a:lnTo>
                  <a:pt x="17806" y="4818"/>
                </a:lnTo>
                <a:lnTo>
                  <a:pt x="17913" y="4872"/>
                </a:lnTo>
                <a:lnTo>
                  <a:pt x="18020" y="4963"/>
                </a:lnTo>
                <a:lnTo>
                  <a:pt x="18128" y="5123"/>
                </a:lnTo>
                <a:lnTo>
                  <a:pt x="18235" y="5229"/>
                </a:lnTo>
                <a:lnTo>
                  <a:pt x="18342" y="5223"/>
                </a:lnTo>
                <a:lnTo>
                  <a:pt x="18450" y="5150"/>
                </a:lnTo>
                <a:lnTo>
                  <a:pt x="18557" y="5270"/>
                </a:lnTo>
                <a:lnTo>
                  <a:pt x="18665" y="5269"/>
                </a:lnTo>
                <a:lnTo>
                  <a:pt x="18772" y="5356"/>
                </a:lnTo>
                <a:lnTo>
                  <a:pt x="18879" y="5419"/>
                </a:lnTo>
                <a:lnTo>
                  <a:pt x="18987" y="5554"/>
                </a:lnTo>
                <a:lnTo>
                  <a:pt x="19094" y="5675"/>
                </a:lnTo>
                <a:lnTo>
                  <a:pt x="19200" y="5550"/>
                </a:lnTo>
                <a:lnTo>
                  <a:pt x="19308" y="5636"/>
                </a:lnTo>
                <a:lnTo>
                  <a:pt x="19415" y="5648"/>
                </a:lnTo>
                <a:lnTo>
                  <a:pt x="19522" y="5704"/>
                </a:lnTo>
                <a:lnTo>
                  <a:pt x="19630" y="5785"/>
                </a:lnTo>
                <a:lnTo>
                  <a:pt x="19737" y="5871"/>
                </a:lnTo>
                <a:lnTo>
                  <a:pt x="19844" y="5972"/>
                </a:lnTo>
                <a:lnTo>
                  <a:pt x="19952" y="6107"/>
                </a:lnTo>
                <a:lnTo>
                  <a:pt x="20059" y="6164"/>
                </a:lnTo>
                <a:lnTo>
                  <a:pt x="20167" y="6335"/>
                </a:lnTo>
                <a:lnTo>
                  <a:pt x="20274" y="6128"/>
                </a:lnTo>
                <a:lnTo>
                  <a:pt x="20381" y="6157"/>
                </a:lnTo>
                <a:lnTo>
                  <a:pt x="20487" y="6196"/>
                </a:lnTo>
                <a:lnTo>
                  <a:pt x="20595" y="6288"/>
                </a:lnTo>
                <a:lnTo>
                  <a:pt x="20702" y="6364"/>
                </a:lnTo>
                <a:lnTo>
                  <a:pt x="20809" y="6562"/>
                </a:lnTo>
                <a:lnTo>
                  <a:pt x="20917" y="6752"/>
                </a:lnTo>
                <a:lnTo>
                  <a:pt x="21024" y="6930"/>
                </a:lnTo>
                <a:lnTo>
                  <a:pt x="21132" y="6967"/>
                </a:lnTo>
                <a:lnTo>
                  <a:pt x="21239" y="6937"/>
                </a:lnTo>
                <a:lnTo>
                  <a:pt x="21346" y="7012"/>
                </a:lnTo>
                <a:lnTo>
                  <a:pt x="21454" y="7153"/>
                </a:lnTo>
                <a:lnTo>
                  <a:pt x="21561" y="7283"/>
                </a:lnTo>
                <a:lnTo>
                  <a:pt x="21668" y="7490"/>
                </a:lnTo>
                <a:lnTo>
                  <a:pt x="21775" y="7710"/>
                </a:lnTo>
                <a:lnTo>
                  <a:pt x="21882" y="7956"/>
                </a:lnTo>
                <a:lnTo>
                  <a:pt x="21989" y="8234"/>
                </a:lnTo>
                <a:lnTo>
                  <a:pt x="22097" y="8425"/>
                </a:lnTo>
                <a:lnTo>
                  <a:pt x="22204" y="8639"/>
                </a:lnTo>
                <a:lnTo>
                  <a:pt x="22311" y="8805"/>
                </a:lnTo>
                <a:lnTo>
                  <a:pt x="22419" y="8961"/>
                </a:lnTo>
                <a:lnTo>
                  <a:pt x="22526" y="9231"/>
                </a:lnTo>
                <a:lnTo>
                  <a:pt x="22633" y="9470"/>
                </a:lnTo>
                <a:lnTo>
                  <a:pt x="22741" y="9651"/>
                </a:lnTo>
                <a:lnTo>
                  <a:pt x="22848" y="9972"/>
                </a:lnTo>
                <a:lnTo>
                  <a:pt x="22956" y="10107"/>
                </a:lnTo>
                <a:lnTo>
                  <a:pt x="23062" y="10270"/>
                </a:lnTo>
                <a:lnTo>
                  <a:pt x="23169" y="10386"/>
                </a:lnTo>
                <a:lnTo>
                  <a:pt x="23276" y="10483"/>
                </a:lnTo>
                <a:lnTo>
                  <a:pt x="23384" y="10577"/>
                </a:lnTo>
                <a:lnTo>
                  <a:pt x="23491" y="10620"/>
                </a:lnTo>
                <a:lnTo>
                  <a:pt x="23599" y="10548"/>
                </a:lnTo>
                <a:lnTo>
                  <a:pt x="23706" y="10566"/>
                </a:lnTo>
                <a:lnTo>
                  <a:pt x="23813" y="10630"/>
                </a:lnTo>
                <a:lnTo>
                  <a:pt x="23921" y="10663"/>
                </a:lnTo>
                <a:lnTo>
                  <a:pt x="24028" y="10695"/>
                </a:lnTo>
                <a:lnTo>
                  <a:pt x="24028" y="12146"/>
                </a:lnTo>
                <a:lnTo>
                  <a:pt x="23921" y="12146"/>
                </a:lnTo>
                <a:lnTo>
                  <a:pt x="23813" y="12146"/>
                </a:lnTo>
                <a:lnTo>
                  <a:pt x="23706" y="12146"/>
                </a:lnTo>
                <a:lnTo>
                  <a:pt x="23599" y="12146"/>
                </a:lnTo>
                <a:lnTo>
                  <a:pt x="23491" y="12146"/>
                </a:lnTo>
                <a:lnTo>
                  <a:pt x="23384" y="12146"/>
                </a:lnTo>
                <a:lnTo>
                  <a:pt x="23276" y="12146"/>
                </a:lnTo>
                <a:lnTo>
                  <a:pt x="23169" y="12146"/>
                </a:lnTo>
                <a:lnTo>
                  <a:pt x="23062" y="12146"/>
                </a:lnTo>
                <a:lnTo>
                  <a:pt x="22956" y="12146"/>
                </a:lnTo>
                <a:lnTo>
                  <a:pt x="22848" y="12146"/>
                </a:lnTo>
                <a:lnTo>
                  <a:pt x="22741" y="12146"/>
                </a:lnTo>
                <a:lnTo>
                  <a:pt x="22633" y="12146"/>
                </a:lnTo>
                <a:lnTo>
                  <a:pt x="22526" y="12146"/>
                </a:lnTo>
                <a:lnTo>
                  <a:pt x="22419" y="12146"/>
                </a:lnTo>
                <a:lnTo>
                  <a:pt x="22311" y="12146"/>
                </a:lnTo>
                <a:lnTo>
                  <a:pt x="22204" y="12146"/>
                </a:lnTo>
                <a:lnTo>
                  <a:pt x="22097" y="12146"/>
                </a:lnTo>
                <a:lnTo>
                  <a:pt x="21989" y="12146"/>
                </a:lnTo>
                <a:lnTo>
                  <a:pt x="21882" y="12146"/>
                </a:lnTo>
                <a:lnTo>
                  <a:pt x="21775" y="12146"/>
                </a:lnTo>
                <a:lnTo>
                  <a:pt x="21668" y="12146"/>
                </a:lnTo>
                <a:lnTo>
                  <a:pt x="21561" y="12146"/>
                </a:lnTo>
                <a:lnTo>
                  <a:pt x="21454" y="12146"/>
                </a:lnTo>
                <a:lnTo>
                  <a:pt x="21346" y="12146"/>
                </a:lnTo>
                <a:lnTo>
                  <a:pt x="21239" y="12146"/>
                </a:lnTo>
                <a:lnTo>
                  <a:pt x="21132" y="12146"/>
                </a:lnTo>
                <a:lnTo>
                  <a:pt x="21024" y="12146"/>
                </a:lnTo>
                <a:lnTo>
                  <a:pt x="20917" y="12146"/>
                </a:lnTo>
                <a:lnTo>
                  <a:pt x="20809" y="12146"/>
                </a:lnTo>
                <a:lnTo>
                  <a:pt x="20702" y="12146"/>
                </a:lnTo>
                <a:lnTo>
                  <a:pt x="20595" y="12146"/>
                </a:lnTo>
                <a:lnTo>
                  <a:pt x="20487" y="12146"/>
                </a:lnTo>
                <a:lnTo>
                  <a:pt x="20381" y="12146"/>
                </a:lnTo>
                <a:lnTo>
                  <a:pt x="20274" y="12146"/>
                </a:lnTo>
                <a:lnTo>
                  <a:pt x="20167" y="12146"/>
                </a:lnTo>
                <a:lnTo>
                  <a:pt x="20059" y="12146"/>
                </a:lnTo>
                <a:lnTo>
                  <a:pt x="19952" y="12146"/>
                </a:lnTo>
                <a:lnTo>
                  <a:pt x="19844" y="12146"/>
                </a:lnTo>
                <a:lnTo>
                  <a:pt x="19737" y="12146"/>
                </a:lnTo>
                <a:lnTo>
                  <a:pt x="19630" y="12146"/>
                </a:lnTo>
                <a:lnTo>
                  <a:pt x="19522" y="12146"/>
                </a:lnTo>
                <a:lnTo>
                  <a:pt x="19415" y="12146"/>
                </a:lnTo>
                <a:lnTo>
                  <a:pt x="19308" y="12146"/>
                </a:lnTo>
                <a:lnTo>
                  <a:pt x="19200" y="12146"/>
                </a:lnTo>
                <a:lnTo>
                  <a:pt x="19094" y="12146"/>
                </a:lnTo>
                <a:lnTo>
                  <a:pt x="18987" y="12146"/>
                </a:lnTo>
                <a:lnTo>
                  <a:pt x="18879" y="12146"/>
                </a:lnTo>
                <a:lnTo>
                  <a:pt x="18772" y="12146"/>
                </a:lnTo>
                <a:lnTo>
                  <a:pt x="18665" y="12146"/>
                </a:lnTo>
                <a:lnTo>
                  <a:pt x="18557" y="12146"/>
                </a:lnTo>
                <a:lnTo>
                  <a:pt x="18450" y="12146"/>
                </a:lnTo>
                <a:lnTo>
                  <a:pt x="18342" y="12146"/>
                </a:lnTo>
                <a:lnTo>
                  <a:pt x="18235" y="12146"/>
                </a:lnTo>
                <a:lnTo>
                  <a:pt x="18128" y="12146"/>
                </a:lnTo>
                <a:lnTo>
                  <a:pt x="18020" y="12146"/>
                </a:lnTo>
                <a:lnTo>
                  <a:pt x="17913" y="12146"/>
                </a:lnTo>
                <a:lnTo>
                  <a:pt x="17806" y="12146"/>
                </a:lnTo>
                <a:lnTo>
                  <a:pt x="17700" y="12146"/>
                </a:lnTo>
                <a:lnTo>
                  <a:pt x="17592" y="12146"/>
                </a:lnTo>
                <a:lnTo>
                  <a:pt x="17485" y="12146"/>
                </a:lnTo>
                <a:lnTo>
                  <a:pt x="17377" y="12146"/>
                </a:lnTo>
                <a:lnTo>
                  <a:pt x="17270" y="12146"/>
                </a:lnTo>
                <a:lnTo>
                  <a:pt x="17163" y="12146"/>
                </a:lnTo>
                <a:lnTo>
                  <a:pt x="17055" y="12146"/>
                </a:lnTo>
                <a:lnTo>
                  <a:pt x="16948" y="12146"/>
                </a:lnTo>
                <a:lnTo>
                  <a:pt x="16841" y="12146"/>
                </a:lnTo>
                <a:lnTo>
                  <a:pt x="16733" y="12146"/>
                </a:lnTo>
                <a:lnTo>
                  <a:pt x="16626" y="12146"/>
                </a:lnTo>
                <a:lnTo>
                  <a:pt x="16518" y="12146"/>
                </a:lnTo>
                <a:lnTo>
                  <a:pt x="16412" y="12146"/>
                </a:lnTo>
                <a:lnTo>
                  <a:pt x="16305" y="12146"/>
                </a:lnTo>
                <a:lnTo>
                  <a:pt x="16198" y="12146"/>
                </a:lnTo>
                <a:lnTo>
                  <a:pt x="16090" y="12146"/>
                </a:lnTo>
                <a:lnTo>
                  <a:pt x="15983" y="12146"/>
                </a:lnTo>
                <a:lnTo>
                  <a:pt x="15875" y="12146"/>
                </a:lnTo>
                <a:lnTo>
                  <a:pt x="15768" y="12146"/>
                </a:lnTo>
                <a:lnTo>
                  <a:pt x="15661" y="12146"/>
                </a:lnTo>
                <a:lnTo>
                  <a:pt x="15553" y="12146"/>
                </a:lnTo>
                <a:lnTo>
                  <a:pt x="15446" y="12146"/>
                </a:lnTo>
                <a:lnTo>
                  <a:pt x="15339" y="12146"/>
                </a:lnTo>
                <a:lnTo>
                  <a:pt x="15231" y="12146"/>
                </a:lnTo>
                <a:lnTo>
                  <a:pt x="15125" y="12146"/>
                </a:lnTo>
                <a:lnTo>
                  <a:pt x="15018" y="12146"/>
                </a:lnTo>
                <a:lnTo>
                  <a:pt x="14910" y="12146"/>
                </a:lnTo>
                <a:lnTo>
                  <a:pt x="14803" y="12146"/>
                </a:lnTo>
                <a:lnTo>
                  <a:pt x="14696" y="12146"/>
                </a:lnTo>
                <a:lnTo>
                  <a:pt x="14588" y="12146"/>
                </a:lnTo>
                <a:lnTo>
                  <a:pt x="14481" y="12146"/>
                </a:lnTo>
                <a:lnTo>
                  <a:pt x="14374" y="12146"/>
                </a:lnTo>
                <a:lnTo>
                  <a:pt x="14266" y="12146"/>
                </a:lnTo>
                <a:lnTo>
                  <a:pt x="14159" y="12146"/>
                </a:lnTo>
                <a:lnTo>
                  <a:pt x="14051" y="12146"/>
                </a:lnTo>
                <a:lnTo>
                  <a:pt x="13944" y="12146"/>
                </a:lnTo>
                <a:lnTo>
                  <a:pt x="13838" y="12146"/>
                </a:lnTo>
                <a:lnTo>
                  <a:pt x="13731" y="12146"/>
                </a:lnTo>
                <a:lnTo>
                  <a:pt x="13623" y="12146"/>
                </a:lnTo>
                <a:lnTo>
                  <a:pt x="13516" y="12146"/>
                </a:lnTo>
                <a:lnTo>
                  <a:pt x="13409" y="12146"/>
                </a:lnTo>
                <a:lnTo>
                  <a:pt x="13301" y="12146"/>
                </a:lnTo>
                <a:lnTo>
                  <a:pt x="13194" y="12146"/>
                </a:lnTo>
                <a:lnTo>
                  <a:pt x="13086" y="12146"/>
                </a:lnTo>
                <a:lnTo>
                  <a:pt x="12979" y="12146"/>
                </a:lnTo>
                <a:lnTo>
                  <a:pt x="12872" y="12146"/>
                </a:lnTo>
                <a:lnTo>
                  <a:pt x="12764" y="12146"/>
                </a:lnTo>
                <a:lnTo>
                  <a:pt x="12657" y="12146"/>
                </a:lnTo>
                <a:lnTo>
                  <a:pt x="12550" y="12146"/>
                </a:lnTo>
                <a:lnTo>
                  <a:pt x="12443" y="12146"/>
                </a:lnTo>
                <a:lnTo>
                  <a:pt x="12336" y="12146"/>
                </a:lnTo>
                <a:lnTo>
                  <a:pt x="12229" y="12146"/>
                </a:lnTo>
                <a:lnTo>
                  <a:pt x="12121" y="12146"/>
                </a:lnTo>
                <a:lnTo>
                  <a:pt x="12014" y="12146"/>
                </a:lnTo>
                <a:lnTo>
                  <a:pt x="11907" y="12146"/>
                </a:lnTo>
                <a:lnTo>
                  <a:pt x="11799" y="12146"/>
                </a:lnTo>
                <a:lnTo>
                  <a:pt x="11692" y="12146"/>
                </a:lnTo>
                <a:lnTo>
                  <a:pt x="11584" y="12146"/>
                </a:lnTo>
                <a:lnTo>
                  <a:pt x="11477" y="12146"/>
                </a:lnTo>
                <a:lnTo>
                  <a:pt x="11370" y="12146"/>
                </a:lnTo>
                <a:lnTo>
                  <a:pt x="11262" y="12146"/>
                </a:lnTo>
                <a:lnTo>
                  <a:pt x="11156" y="12146"/>
                </a:lnTo>
                <a:lnTo>
                  <a:pt x="11049" y="12146"/>
                </a:lnTo>
                <a:lnTo>
                  <a:pt x="10942" y="12146"/>
                </a:lnTo>
                <a:lnTo>
                  <a:pt x="10834" y="12146"/>
                </a:lnTo>
                <a:lnTo>
                  <a:pt x="10727" y="12146"/>
                </a:lnTo>
                <a:lnTo>
                  <a:pt x="10619" y="12146"/>
                </a:lnTo>
                <a:lnTo>
                  <a:pt x="10512" y="12146"/>
                </a:lnTo>
                <a:lnTo>
                  <a:pt x="10405" y="12146"/>
                </a:lnTo>
                <a:lnTo>
                  <a:pt x="10297" y="12146"/>
                </a:lnTo>
                <a:lnTo>
                  <a:pt x="10190" y="12146"/>
                </a:lnTo>
                <a:lnTo>
                  <a:pt x="10083" y="12146"/>
                </a:lnTo>
                <a:lnTo>
                  <a:pt x="9975" y="12146"/>
                </a:lnTo>
                <a:lnTo>
                  <a:pt x="9869" y="12146"/>
                </a:lnTo>
                <a:lnTo>
                  <a:pt x="9762" y="12146"/>
                </a:lnTo>
                <a:lnTo>
                  <a:pt x="9654" y="12146"/>
                </a:lnTo>
                <a:lnTo>
                  <a:pt x="9547" y="12146"/>
                </a:lnTo>
                <a:lnTo>
                  <a:pt x="9440" y="12146"/>
                </a:lnTo>
                <a:lnTo>
                  <a:pt x="9332" y="12146"/>
                </a:lnTo>
                <a:lnTo>
                  <a:pt x="9225" y="12146"/>
                </a:lnTo>
                <a:lnTo>
                  <a:pt x="9118" y="12146"/>
                </a:lnTo>
                <a:lnTo>
                  <a:pt x="9010" y="12146"/>
                </a:lnTo>
                <a:lnTo>
                  <a:pt x="8903" y="12146"/>
                </a:lnTo>
                <a:lnTo>
                  <a:pt x="8795" y="12146"/>
                </a:lnTo>
                <a:lnTo>
                  <a:pt x="8688" y="12146"/>
                </a:lnTo>
                <a:lnTo>
                  <a:pt x="8582" y="12146"/>
                </a:lnTo>
                <a:lnTo>
                  <a:pt x="8475" y="12146"/>
                </a:lnTo>
                <a:lnTo>
                  <a:pt x="8367" y="12146"/>
                </a:lnTo>
                <a:lnTo>
                  <a:pt x="8260" y="12146"/>
                </a:lnTo>
                <a:lnTo>
                  <a:pt x="8152" y="12146"/>
                </a:lnTo>
                <a:lnTo>
                  <a:pt x="8045" y="12146"/>
                </a:lnTo>
                <a:lnTo>
                  <a:pt x="7938" y="12146"/>
                </a:lnTo>
                <a:lnTo>
                  <a:pt x="7830" y="12146"/>
                </a:lnTo>
                <a:lnTo>
                  <a:pt x="7723" y="12146"/>
                </a:lnTo>
                <a:lnTo>
                  <a:pt x="7616" y="12146"/>
                </a:lnTo>
                <a:lnTo>
                  <a:pt x="7508" y="12146"/>
                </a:lnTo>
                <a:lnTo>
                  <a:pt x="7401" y="12146"/>
                </a:lnTo>
                <a:lnTo>
                  <a:pt x="7293" y="12146"/>
                </a:lnTo>
                <a:lnTo>
                  <a:pt x="7187" y="12146"/>
                </a:lnTo>
                <a:lnTo>
                  <a:pt x="7080" y="12146"/>
                </a:lnTo>
                <a:lnTo>
                  <a:pt x="6973" y="12146"/>
                </a:lnTo>
                <a:lnTo>
                  <a:pt x="6865" y="12146"/>
                </a:lnTo>
                <a:lnTo>
                  <a:pt x="6758" y="12146"/>
                </a:lnTo>
                <a:lnTo>
                  <a:pt x="6651" y="12146"/>
                </a:lnTo>
                <a:lnTo>
                  <a:pt x="6543" y="12146"/>
                </a:lnTo>
                <a:lnTo>
                  <a:pt x="6436" y="12146"/>
                </a:lnTo>
                <a:lnTo>
                  <a:pt x="6328" y="12146"/>
                </a:lnTo>
                <a:lnTo>
                  <a:pt x="6221" y="12146"/>
                </a:lnTo>
                <a:lnTo>
                  <a:pt x="6114" y="12146"/>
                </a:lnTo>
                <a:lnTo>
                  <a:pt x="6006" y="12146"/>
                </a:lnTo>
                <a:lnTo>
                  <a:pt x="5900" y="12146"/>
                </a:lnTo>
                <a:lnTo>
                  <a:pt x="5793" y="12146"/>
                </a:lnTo>
                <a:lnTo>
                  <a:pt x="5685" y="12146"/>
                </a:lnTo>
                <a:lnTo>
                  <a:pt x="5578" y="12146"/>
                </a:lnTo>
                <a:lnTo>
                  <a:pt x="5471" y="12146"/>
                </a:lnTo>
                <a:lnTo>
                  <a:pt x="5363" y="12146"/>
                </a:lnTo>
                <a:lnTo>
                  <a:pt x="5256" y="12146"/>
                </a:lnTo>
                <a:lnTo>
                  <a:pt x="5149" y="12146"/>
                </a:lnTo>
                <a:lnTo>
                  <a:pt x="5041" y="12146"/>
                </a:lnTo>
                <a:lnTo>
                  <a:pt x="4934" y="12146"/>
                </a:lnTo>
                <a:lnTo>
                  <a:pt x="4826" y="12146"/>
                </a:lnTo>
                <a:lnTo>
                  <a:pt x="4719" y="12146"/>
                </a:lnTo>
                <a:lnTo>
                  <a:pt x="4613" y="12146"/>
                </a:lnTo>
                <a:lnTo>
                  <a:pt x="4506" y="12146"/>
                </a:lnTo>
                <a:lnTo>
                  <a:pt x="4398" y="12146"/>
                </a:lnTo>
                <a:lnTo>
                  <a:pt x="4291" y="12146"/>
                </a:lnTo>
                <a:lnTo>
                  <a:pt x="4184" y="12146"/>
                </a:lnTo>
                <a:lnTo>
                  <a:pt x="4076" y="12146"/>
                </a:lnTo>
                <a:lnTo>
                  <a:pt x="3969" y="12146"/>
                </a:lnTo>
                <a:lnTo>
                  <a:pt x="3861" y="12146"/>
                </a:lnTo>
                <a:lnTo>
                  <a:pt x="3754" y="12146"/>
                </a:lnTo>
                <a:lnTo>
                  <a:pt x="3647" y="12146"/>
                </a:lnTo>
                <a:lnTo>
                  <a:pt x="3539" y="12146"/>
                </a:lnTo>
                <a:lnTo>
                  <a:pt x="3432" y="12146"/>
                </a:lnTo>
                <a:lnTo>
                  <a:pt x="3326" y="12146"/>
                </a:lnTo>
                <a:lnTo>
                  <a:pt x="3218" y="12146"/>
                </a:lnTo>
                <a:lnTo>
                  <a:pt x="3111" y="12146"/>
                </a:lnTo>
                <a:lnTo>
                  <a:pt x="3004" y="12146"/>
                </a:lnTo>
                <a:lnTo>
                  <a:pt x="2896" y="12146"/>
                </a:lnTo>
                <a:lnTo>
                  <a:pt x="2789" y="12146"/>
                </a:lnTo>
                <a:lnTo>
                  <a:pt x="2682" y="12146"/>
                </a:lnTo>
                <a:lnTo>
                  <a:pt x="2574" y="12146"/>
                </a:lnTo>
                <a:lnTo>
                  <a:pt x="2467" y="12146"/>
                </a:lnTo>
                <a:lnTo>
                  <a:pt x="2360" y="12146"/>
                </a:lnTo>
                <a:lnTo>
                  <a:pt x="2252" y="12146"/>
                </a:lnTo>
                <a:lnTo>
                  <a:pt x="2145" y="12146"/>
                </a:lnTo>
                <a:lnTo>
                  <a:pt x="2039" y="12146"/>
                </a:lnTo>
                <a:lnTo>
                  <a:pt x="1931" y="12146"/>
                </a:lnTo>
                <a:lnTo>
                  <a:pt x="1824" y="12146"/>
                </a:lnTo>
                <a:lnTo>
                  <a:pt x="1717" y="12146"/>
                </a:lnTo>
                <a:lnTo>
                  <a:pt x="1609" y="12146"/>
                </a:lnTo>
                <a:lnTo>
                  <a:pt x="1502" y="12146"/>
                </a:lnTo>
                <a:lnTo>
                  <a:pt x="1394" y="12146"/>
                </a:lnTo>
                <a:lnTo>
                  <a:pt x="1287" y="12146"/>
                </a:lnTo>
                <a:lnTo>
                  <a:pt x="1180" y="12146"/>
                </a:lnTo>
                <a:lnTo>
                  <a:pt x="1072" y="12146"/>
                </a:lnTo>
                <a:lnTo>
                  <a:pt x="965" y="12146"/>
                </a:lnTo>
                <a:lnTo>
                  <a:pt x="858" y="12146"/>
                </a:lnTo>
                <a:lnTo>
                  <a:pt x="750" y="12146"/>
                </a:lnTo>
                <a:lnTo>
                  <a:pt x="644" y="12146"/>
                </a:lnTo>
                <a:lnTo>
                  <a:pt x="537" y="12146"/>
                </a:lnTo>
                <a:lnTo>
                  <a:pt x="429" y="12146"/>
                </a:lnTo>
                <a:lnTo>
                  <a:pt x="322" y="12146"/>
                </a:lnTo>
                <a:lnTo>
                  <a:pt x="215" y="12146"/>
                </a:lnTo>
                <a:lnTo>
                  <a:pt x="107" y="12146"/>
                </a:lnTo>
                <a:lnTo>
                  <a:pt x="0" y="12146"/>
                </a:lnTo>
                <a:lnTo>
                  <a:pt x="0" y="75"/>
                </a:lnTo>
                <a:close/>
              </a:path>
            </a:pathLst>
          </a:custGeom>
          <a:solidFill>
            <a:srgbClr val="fd8f8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07" name="Image 8"/>
          <p:cNvGrpSpPr/>
          <p:nvPr/>
        </p:nvGrpSpPr>
        <p:grpSpPr>
          <a:xfrm>
            <a:off x="1830600" y="5991120"/>
            <a:ext cx="8271000" cy="469080"/>
            <a:chOff x="1830600" y="5991120"/>
            <a:chExt cx="8271000" cy="469080"/>
          </a:xfrm>
        </p:grpSpPr>
        <p:sp>
          <p:nvSpPr>
            <p:cNvPr id="108" name="TextBox 45"/>
            <p:cNvSpPr/>
            <p:nvPr/>
          </p:nvSpPr>
          <p:spPr>
            <a:xfrm>
              <a:off x="1830600" y="5997960"/>
              <a:ext cx="865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9" name="TextBox 46"/>
            <p:cNvSpPr/>
            <p:nvPr/>
          </p:nvSpPr>
          <p:spPr>
            <a:xfrm>
              <a:off x="6150960" y="6003720"/>
              <a:ext cx="834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0" name="TextBox 49"/>
            <p:cNvSpPr/>
            <p:nvPr/>
          </p:nvSpPr>
          <p:spPr>
            <a:xfrm>
              <a:off x="9187560" y="599112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1" name="TextBox 11"/>
            <p:cNvSpPr/>
            <p:nvPr/>
          </p:nvSpPr>
          <p:spPr>
            <a:xfrm>
              <a:off x="3054960" y="6004080"/>
              <a:ext cx="8589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1840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2" name="TextBox 12"/>
            <p:cNvSpPr/>
            <p:nvPr/>
          </p:nvSpPr>
          <p:spPr>
            <a:xfrm>
              <a:off x="4566960" y="6004080"/>
              <a:ext cx="865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13" name="TextBox 13"/>
            <p:cNvSpPr/>
            <p:nvPr/>
          </p:nvSpPr>
          <p:spPr>
            <a:xfrm>
              <a:off x="7662960" y="6003720"/>
              <a:ext cx="8370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1960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14" name="TextBox 50"/>
          <p:cNvSpPr/>
          <p:nvPr/>
        </p:nvSpPr>
        <p:spPr>
          <a:xfrm>
            <a:off x="457200" y="326268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TextBox 51"/>
          <p:cNvSpPr/>
          <p:nvPr/>
        </p:nvSpPr>
        <p:spPr>
          <a:xfrm>
            <a:off x="9491400" y="3581280"/>
            <a:ext cx="153792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10.4%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TextBox 52"/>
          <p:cNvSpPr/>
          <p:nvPr/>
        </p:nvSpPr>
        <p:spPr>
          <a:xfrm>
            <a:off x="1985400" y="137844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87%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890000" y="1618560"/>
            <a:ext cx="8686800" cy="3871440"/>
          </a:xfrm>
          <a:custGeom>
            <a:avLst/>
            <a:gdLst/>
            <a:ahLst/>
            <a:rect l="0" t="0" r="r" b="b"/>
            <a:pathLst>
              <a:path fill="none" w="24130" h="10754">
                <a:moveTo>
                  <a:pt x="0" y="76"/>
                </a:moveTo>
                <a:lnTo>
                  <a:pt x="108" y="53"/>
                </a:lnTo>
                <a:lnTo>
                  <a:pt x="216" y="62"/>
                </a:lnTo>
                <a:lnTo>
                  <a:pt x="323" y="85"/>
                </a:lnTo>
                <a:lnTo>
                  <a:pt x="431" y="112"/>
                </a:lnTo>
                <a:lnTo>
                  <a:pt x="539" y="103"/>
                </a:lnTo>
                <a:lnTo>
                  <a:pt x="647" y="80"/>
                </a:lnTo>
                <a:lnTo>
                  <a:pt x="753" y="78"/>
                </a:lnTo>
                <a:lnTo>
                  <a:pt x="861" y="104"/>
                </a:lnTo>
                <a:lnTo>
                  <a:pt x="969" y="100"/>
                </a:lnTo>
                <a:lnTo>
                  <a:pt x="1077" y="96"/>
                </a:lnTo>
                <a:lnTo>
                  <a:pt x="1185" y="50"/>
                </a:lnTo>
                <a:lnTo>
                  <a:pt x="1293" y="26"/>
                </a:lnTo>
                <a:lnTo>
                  <a:pt x="1400" y="69"/>
                </a:lnTo>
                <a:lnTo>
                  <a:pt x="1508" y="108"/>
                </a:lnTo>
                <a:lnTo>
                  <a:pt x="1616" y="83"/>
                </a:lnTo>
                <a:lnTo>
                  <a:pt x="1724" y="37"/>
                </a:lnTo>
                <a:lnTo>
                  <a:pt x="1832" y="0"/>
                </a:lnTo>
                <a:lnTo>
                  <a:pt x="1940" y="48"/>
                </a:lnTo>
                <a:lnTo>
                  <a:pt x="2047" y="72"/>
                </a:lnTo>
                <a:lnTo>
                  <a:pt x="2154" y="115"/>
                </a:lnTo>
                <a:lnTo>
                  <a:pt x="2262" y="149"/>
                </a:lnTo>
                <a:lnTo>
                  <a:pt x="2370" y="137"/>
                </a:lnTo>
                <a:lnTo>
                  <a:pt x="2477" y="162"/>
                </a:lnTo>
                <a:lnTo>
                  <a:pt x="2585" y="189"/>
                </a:lnTo>
                <a:lnTo>
                  <a:pt x="2693" y="154"/>
                </a:lnTo>
                <a:lnTo>
                  <a:pt x="2801" y="156"/>
                </a:lnTo>
                <a:lnTo>
                  <a:pt x="2909" y="158"/>
                </a:lnTo>
                <a:lnTo>
                  <a:pt x="3017" y="156"/>
                </a:lnTo>
                <a:lnTo>
                  <a:pt x="3124" y="174"/>
                </a:lnTo>
                <a:lnTo>
                  <a:pt x="3232" y="178"/>
                </a:lnTo>
                <a:lnTo>
                  <a:pt x="3340" y="197"/>
                </a:lnTo>
                <a:lnTo>
                  <a:pt x="3447" y="232"/>
                </a:lnTo>
                <a:lnTo>
                  <a:pt x="3554" y="245"/>
                </a:lnTo>
                <a:lnTo>
                  <a:pt x="3662" y="260"/>
                </a:lnTo>
                <a:lnTo>
                  <a:pt x="3770" y="286"/>
                </a:lnTo>
                <a:lnTo>
                  <a:pt x="3878" y="291"/>
                </a:lnTo>
                <a:lnTo>
                  <a:pt x="3986" y="299"/>
                </a:lnTo>
                <a:lnTo>
                  <a:pt x="4094" y="312"/>
                </a:lnTo>
                <a:lnTo>
                  <a:pt x="4201" y="322"/>
                </a:lnTo>
                <a:lnTo>
                  <a:pt x="4309" y="338"/>
                </a:lnTo>
                <a:lnTo>
                  <a:pt x="4417" y="356"/>
                </a:lnTo>
                <a:lnTo>
                  <a:pt x="4525" y="318"/>
                </a:lnTo>
                <a:lnTo>
                  <a:pt x="4633" y="328"/>
                </a:lnTo>
                <a:lnTo>
                  <a:pt x="4739" y="362"/>
                </a:lnTo>
                <a:lnTo>
                  <a:pt x="4847" y="373"/>
                </a:lnTo>
                <a:lnTo>
                  <a:pt x="4955" y="375"/>
                </a:lnTo>
                <a:lnTo>
                  <a:pt x="5063" y="400"/>
                </a:lnTo>
                <a:lnTo>
                  <a:pt x="5171" y="419"/>
                </a:lnTo>
                <a:lnTo>
                  <a:pt x="5278" y="450"/>
                </a:lnTo>
                <a:lnTo>
                  <a:pt x="5386" y="471"/>
                </a:lnTo>
                <a:lnTo>
                  <a:pt x="5494" y="503"/>
                </a:lnTo>
                <a:lnTo>
                  <a:pt x="5602" y="549"/>
                </a:lnTo>
                <a:lnTo>
                  <a:pt x="5710" y="581"/>
                </a:lnTo>
                <a:lnTo>
                  <a:pt x="5818" y="624"/>
                </a:lnTo>
                <a:lnTo>
                  <a:pt x="5925" y="621"/>
                </a:lnTo>
                <a:lnTo>
                  <a:pt x="6032" y="676"/>
                </a:lnTo>
                <a:lnTo>
                  <a:pt x="6140" y="731"/>
                </a:lnTo>
                <a:lnTo>
                  <a:pt x="6248" y="808"/>
                </a:lnTo>
                <a:lnTo>
                  <a:pt x="6355" y="814"/>
                </a:lnTo>
                <a:lnTo>
                  <a:pt x="6463" y="853"/>
                </a:lnTo>
                <a:lnTo>
                  <a:pt x="6571" y="837"/>
                </a:lnTo>
                <a:lnTo>
                  <a:pt x="6679" y="868"/>
                </a:lnTo>
                <a:lnTo>
                  <a:pt x="6787" y="939"/>
                </a:lnTo>
                <a:lnTo>
                  <a:pt x="6895" y="955"/>
                </a:lnTo>
                <a:lnTo>
                  <a:pt x="7002" y="964"/>
                </a:lnTo>
                <a:lnTo>
                  <a:pt x="7110" y="978"/>
                </a:lnTo>
                <a:lnTo>
                  <a:pt x="7218" y="1006"/>
                </a:lnTo>
                <a:lnTo>
                  <a:pt x="7325" y="1054"/>
                </a:lnTo>
                <a:lnTo>
                  <a:pt x="7432" y="1080"/>
                </a:lnTo>
                <a:lnTo>
                  <a:pt x="7540" y="1098"/>
                </a:lnTo>
                <a:lnTo>
                  <a:pt x="7648" y="1130"/>
                </a:lnTo>
                <a:lnTo>
                  <a:pt x="7756" y="1176"/>
                </a:lnTo>
                <a:lnTo>
                  <a:pt x="7864" y="1194"/>
                </a:lnTo>
                <a:lnTo>
                  <a:pt x="7972" y="1261"/>
                </a:lnTo>
                <a:lnTo>
                  <a:pt x="8079" y="1256"/>
                </a:lnTo>
                <a:lnTo>
                  <a:pt x="8187" y="1272"/>
                </a:lnTo>
                <a:lnTo>
                  <a:pt x="8295" y="1316"/>
                </a:lnTo>
                <a:lnTo>
                  <a:pt x="8403" y="1342"/>
                </a:lnTo>
                <a:lnTo>
                  <a:pt x="8511" y="1364"/>
                </a:lnTo>
                <a:lnTo>
                  <a:pt x="8618" y="1440"/>
                </a:lnTo>
                <a:lnTo>
                  <a:pt x="8725" y="1483"/>
                </a:lnTo>
                <a:lnTo>
                  <a:pt x="8833" y="1537"/>
                </a:lnTo>
                <a:lnTo>
                  <a:pt x="8941" y="1567"/>
                </a:lnTo>
                <a:lnTo>
                  <a:pt x="9049" y="1588"/>
                </a:lnTo>
                <a:lnTo>
                  <a:pt x="9156" y="1614"/>
                </a:lnTo>
                <a:lnTo>
                  <a:pt x="9264" y="1631"/>
                </a:lnTo>
                <a:lnTo>
                  <a:pt x="9372" y="1721"/>
                </a:lnTo>
                <a:lnTo>
                  <a:pt x="9480" y="1760"/>
                </a:lnTo>
                <a:lnTo>
                  <a:pt x="9588" y="1771"/>
                </a:lnTo>
                <a:lnTo>
                  <a:pt x="9696" y="1830"/>
                </a:lnTo>
                <a:lnTo>
                  <a:pt x="9803" y="1771"/>
                </a:lnTo>
                <a:lnTo>
                  <a:pt x="9911" y="1898"/>
                </a:lnTo>
                <a:lnTo>
                  <a:pt x="10018" y="1941"/>
                </a:lnTo>
                <a:lnTo>
                  <a:pt x="10126" y="2062"/>
                </a:lnTo>
                <a:lnTo>
                  <a:pt x="10233" y="2047"/>
                </a:lnTo>
                <a:lnTo>
                  <a:pt x="10341" y="2025"/>
                </a:lnTo>
                <a:lnTo>
                  <a:pt x="10449" y="2212"/>
                </a:lnTo>
                <a:lnTo>
                  <a:pt x="10557" y="2311"/>
                </a:lnTo>
                <a:lnTo>
                  <a:pt x="10665" y="2262"/>
                </a:lnTo>
                <a:lnTo>
                  <a:pt x="10773" y="2320"/>
                </a:lnTo>
                <a:lnTo>
                  <a:pt x="10880" y="2372"/>
                </a:lnTo>
                <a:lnTo>
                  <a:pt x="10988" y="2494"/>
                </a:lnTo>
                <a:lnTo>
                  <a:pt x="11096" y="2530"/>
                </a:lnTo>
                <a:lnTo>
                  <a:pt x="11204" y="2550"/>
                </a:lnTo>
                <a:lnTo>
                  <a:pt x="11310" y="2503"/>
                </a:lnTo>
                <a:lnTo>
                  <a:pt x="11418" y="2594"/>
                </a:lnTo>
                <a:lnTo>
                  <a:pt x="11526" y="2517"/>
                </a:lnTo>
                <a:lnTo>
                  <a:pt x="11634" y="2585"/>
                </a:lnTo>
                <a:lnTo>
                  <a:pt x="11742" y="2769"/>
                </a:lnTo>
                <a:lnTo>
                  <a:pt x="11850" y="2823"/>
                </a:lnTo>
                <a:lnTo>
                  <a:pt x="11957" y="2846"/>
                </a:lnTo>
                <a:lnTo>
                  <a:pt x="12065" y="2873"/>
                </a:lnTo>
                <a:lnTo>
                  <a:pt x="12173" y="3017"/>
                </a:lnTo>
                <a:lnTo>
                  <a:pt x="12281" y="2969"/>
                </a:lnTo>
                <a:lnTo>
                  <a:pt x="12389" y="2940"/>
                </a:lnTo>
                <a:lnTo>
                  <a:pt x="12496" y="3018"/>
                </a:lnTo>
                <a:lnTo>
                  <a:pt x="12603" y="2912"/>
                </a:lnTo>
                <a:lnTo>
                  <a:pt x="12711" y="2631"/>
                </a:lnTo>
                <a:lnTo>
                  <a:pt x="12819" y="2779"/>
                </a:lnTo>
                <a:lnTo>
                  <a:pt x="12927" y="2718"/>
                </a:lnTo>
                <a:lnTo>
                  <a:pt x="13034" y="2841"/>
                </a:lnTo>
                <a:lnTo>
                  <a:pt x="13142" y="2971"/>
                </a:lnTo>
                <a:lnTo>
                  <a:pt x="13250" y="2989"/>
                </a:lnTo>
                <a:lnTo>
                  <a:pt x="13358" y="3129"/>
                </a:lnTo>
                <a:lnTo>
                  <a:pt x="13466" y="3252"/>
                </a:lnTo>
                <a:lnTo>
                  <a:pt x="13574" y="3359"/>
                </a:lnTo>
                <a:lnTo>
                  <a:pt x="13681" y="3370"/>
                </a:lnTo>
                <a:lnTo>
                  <a:pt x="13789" y="3455"/>
                </a:lnTo>
                <a:lnTo>
                  <a:pt x="13897" y="3547"/>
                </a:lnTo>
                <a:lnTo>
                  <a:pt x="14004" y="3522"/>
                </a:lnTo>
                <a:lnTo>
                  <a:pt x="14111" y="3489"/>
                </a:lnTo>
                <a:lnTo>
                  <a:pt x="14219" y="3426"/>
                </a:lnTo>
                <a:lnTo>
                  <a:pt x="14327" y="3413"/>
                </a:lnTo>
                <a:lnTo>
                  <a:pt x="14435" y="3467"/>
                </a:lnTo>
                <a:lnTo>
                  <a:pt x="14543" y="3576"/>
                </a:lnTo>
                <a:lnTo>
                  <a:pt x="14651" y="3707"/>
                </a:lnTo>
                <a:lnTo>
                  <a:pt x="14758" y="3744"/>
                </a:lnTo>
                <a:lnTo>
                  <a:pt x="14866" y="3719"/>
                </a:lnTo>
                <a:lnTo>
                  <a:pt x="14974" y="3786"/>
                </a:lnTo>
                <a:lnTo>
                  <a:pt x="15082" y="3759"/>
                </a:lnTo>
                <a:lnTo>
                  <a:pt x="15190" y="3731"/>
                </a:lnTo>
                <a:lnTo>
                  <a:pt x="15296" y="3659"/>
                </a:lnTo>
                <a:lnTo>
                  <a:pt x="15404" y="3562"/>
                </a:lnTo>
                <a:lnTo>
                  <a:pt x="15512" y="3452"/>
                </a:lnTo>
                <a:lnTo>
                  <a:pt x="15620" y="3136"/>
                </a:lnTo>
                <a:lnTo>
                  <a:pt x="15728" y="3147"/>
                </a:lnTo>
                <a:lnTo>
                  <a:pt x="15835" y="3259"/>
                </a:lnTo>
                <a:lnTo>
                  <a:pt x="15943" y="3512"/>
                </a:lnTo>
                <a:lnTo>
                  <a:pt x="16051" y="3626"/>
                </a:lnTo>
                <a:lnTo>
                  <a:pt x="16159" y="3693"/>
                </a:lnTo>
                <a:lnTo>
                  <a:pt x="16267" y="3804"/>
                </a:lnTo>
                <a:lnTo>
                  <a:pt x="16374" y="3901"/>
                </a:lnTo>
                <a:lnTo>
                  <a:pt x="16482" y="4069"/>
                </a:lnTo>
                <a:lnTo>
                  <a:pt x="16589" y="4085"/>
                </a:lnTo>
                <a:lnTo>
                  <a:pt x="16697" y="4154"/>
                </a:lnTo>
                <a:lnTo>
                  <a:pt x="16805" y="4278"/>
                </a:lnTo>
                <a:lnTo>
                  <a:pt x="16912" y="4295"/>
                </a:lnTo>
                <a:lnTo>
                  <a:pt x="17020" y="4373"/>
                </a:lnTo>
                <a:lnTo>
                  <a:pt x="17128" y="4418"/>
                </a:lnTo>
                <a:lnTo>
                  <a:pt x="17236" y="4533"/>
                </a:lnTo>
                <a:lnTo>
                  <a:pt x="17344" y="4635"/>
                </a:lnTo>
                <a:lnTo>
                  <a:pt x="17452" y="4690"/>
                </a:lnTo>
                <a:lnTo>
                  <a:pt x="17559" y="4801"/>
                </a:lnTo>
                <a:lnTo>
                  <a:pt x="17667" y="4901"/>
                </a:lnTo>
                <a:lnTo>
                  <a:pt x="17775" y="4870"/>
                </a:lnTo>
                <a:lnTo>
                  <a:pt x="17882" y="4845"/>
                </a:lnTo>
                <a:lnTo>
                  <a:pt x="17989" y="4899"/>
                </a:lnTo>
                <a:lnTo>
                  <a:pt x="18097" y="4990"/>
                </a:lnTo>
                <a:lnTo>
                  <a:pt x="18205" y="5152"/>
                </a:lnTo>
                <a:lnTo>
                  <a:pt x="18313" y="5259"/>
                </a:lnTo>
                <a:lnTo>
                  <a:pt x="18421" y="5252"/>
                </a:lnTo>
                <a:lnTo>
                  <a:pt x="18529" y="5179"/>
                </a:lnTo>
                <a:lnTo>
                  <a:pt x="18636" y="5299"/>
                </a:lnTo>
                <a:lnTo>
                  <a:pt x="18744" y="5298"/>
                </a:lnTo>
                <a:lnTo>
                  <a:pt x="18852" y="5385"/>
                </a:lnTo>
                <a:lnTo>
                  <a:pt x="18960" y="5449"/>
                </a:lnTo>
                <a:lnTo>
                  <a:pt x="19068" y="5585"/>
                </a:lnTo>
                <a:lnTo>
                  <a:pt x="19175" y="5707"/>
                </a:lnTo>
                <a:lnTo>
                  <a:pt x="19282" y="5581"/>
                </a:lnTo>
                <a:lnTo>
                  <a:pt x="19390" y="5667"/>
                </a:lnTo>
                <a:lnTo>
                  <a:pt x="19498" y="5679"/>
                </a:lnTo>
                <a:lnTo>
                  <a:pt x="19606" y="5736"/>
                </a:lnTo>
                <a:lnTo>
                  <a:pt x="19713" y="5817"/>
                </a:lnTo>
                <a:lnTo>
                  <a:pt x="19821" y="5903"/>
                </a:lnTo>
                <a:lnTo>
                  <a:pt x="19929" y="6006"/>
                </a:lnTo>
                <a:lnTo>
                  <a:pt x="20037" y="6141"/>
                </a:lnTo>
                <a:lnTo>
                  <a:pt x="20145" y="6199"/>
                </a:lnTo>
                <a:lnTo>
                  <a:pt x="20252" y="6370"/>
                </a:lnTo>
                <a:lnTo>
                  <a:pt x="20360" y="6162"/>
                </a:lnTo>
                <a:lnTo>
                  <a:pt x="20468" y="6191"/>
                </a:lnTo>
                <a:lnTo>
                  <a:pt x="20575" y="6231"/>
                </a:lnTo>
                <a:lnTo>
                  <a:pt x="20683" y="6323"/>
                </a:lnTo>
                <a:lnTo>
                  <a:pt x="20790" y="6399"/>
                </a:lnTo>
                <a:lnTo>
                  <a:pt x="20898" y="6599"/>
                </a:lnTo>
                <a:lnTo>
                  <a:pt x="21006" y="6789"/>
                </a:lnTo>
                <a:lnTo>
                  <a:pt x="21114" y="6969"/>
                </a:lnTo>
                <a:lnTo>
                  <a:pt x="21222" y="7006"/>
                </a:lnTo>
                <a:lnTo>
                  <a:pt x="21330" y="6975"/>
                </a:lnTo>
                <a:lnTo>
                  <a:pt x="21437" y="7052"/>
                </a:lnTo>
                <a:lnTo>
                  <a:pt x="21545" y="7193"/>
                </a:lnTo>
                <a:lnTo>
                  <a:pt x="21653" y="7323"/>
                </a:lnTo>
                <a:lnTo>
                  <a:pt x="21761" y="7531"/>
                </a:lnTo>
                <a:lnTo>
                  <a:pt x="21867" y="7753"/>
                </a:lnTo>
                <a:lnTo>
                  <a:pt x="21975" y="8000"/>
                </a:lnTo>
                <a:lnTo>
                  <a:pt x="22083" y="8280"/>
                </a:lnTo>
                <a:lnTo>
                  <a:pt x="22191" y="8472"/>
                </a:lnTo>
                <a:lnTo>
                  <a:pt x="22299" y="8687"/>
                </a:lnTo>
                <a:lnTo>
                  <a:pt x="22407" y="8854"/>
                </a:lnTo>
                <a:lnTo>
                  <a:pt x="22514" y="9011"/>
                </a:lnTo>
                <a:lnTo>
                  <a:pt x="22622" y="9282"/>
                </a:lnTo>
                <a:lnTo>
                  <a:pt x="22730" y="9522"/>
                </a:lnTo>
                <a:lnTo>
                  <a:pt x="22838" y="9705"/>
                </a:lnTo>
                <a:lnTo>
                  <a:pt x="22946" y="10027"/>
                </a:lnTo>
                <a:lnTo>
                  <a:pt x="23053" y="10164"/>
                </a:lnTo>
                <a:lnTo>
                  <a:pt x="23160" y="10327"/>
                </a:lnTo>
                <a:lnTo>
                  <a:pt x="23268" y="10444"/>
                </a:lnTo>
                <a:lnTo>
                  <a:pt x="23376" y="10541"/>
                </a:lnTo>
                <a:lnTo>
                  <a:pt x="23484" y="10636"/>
                </a:lnTo>
                <a:lnTo>
                  <a:pt x="23591" y="10679"/>
                </a:lnTo>
                <a:lnTo>
                  <a:pt x="23699" y="10607"/>
                </a:lnTo>
                <a:lnTo>
                  <a:pt x="23807" y="10625"/>
                </a:lnTo>
                <a:lnTo>
                  <a:pt x="23915" y="10689"/>
                </a:lnTo>
                <a:lnTo>
                  <a:pt x="24023" y="10722"/>
                </a:lnTo>
                <a:lnTo>
                  <a:pt x="24130" y="10754"/>
                </a:lnTo>
              </a:path>
            </a:pathLst>
          </a:custGeom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txBody>
          <a:bodyPr lIns="140400" rIns="140400" tIns="95400" bIns="95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600200" y="1528200"/>
            <a:ext cx="9372600" cy="4536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Freeform 19"/>
          <p:cNvSpPr/>
          <p:nvPr/>
        </p:nvSpPr>
        <p:spPr>
          <a:xfrm>
            <a:off x="1926360" y="6013080"/>
            <a:ext cx="8652600" cy="6480"/>
          </a:xfrm>
          <a:custGeom>
            <a:avLst/>
            <a:gdLst>
              <a:gd name="textAreaLeft" fmla="*/ 0 w 8652600"/>
              <a:gd name="textAreaRight" fmla="*/ 8653680 w 8652600"/>
              <a:gd name="textAreaTop" fmla="*/ 0 h 6480"/>
              <a:gd name="textAreaBottom" fmla="*/ 7560 h 648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pPr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0" name="Freeform 2"/>
          <p:cNvSpPr/>
          <p:nvPr/>
        </p:nvSpPr>
        <p:spPr>
          <a:xfrm>
            <a:off x="4982040" y="601020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1" name="Freeform 1"/>
          <p:cNvSpPr/>
          <p:nvPr/>
        </p:nvSpPr>
        <p:spPr>
          <a:xfrm>
            <a:off x="3474000" y="600984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grpSp>
        <p:nvGrpSpPr>
          <p:cNvPr id="122" name="Image 7"/>
          <p:cNvGrpSpPr/>
          <p:nvPr/>
        </p:nvGrpSpPr>
        <p:grpSpPr>
          <a:xfrm>
            <a:off x="1929960" y="6009480"/>
            <a:ext cx="7687800" cy="45360"/>
            <a:chOff x="1929960" y="6009480"/>
            <a:chExt cx="7687800" cy="45360"/>
          </a:xfrm>
        </p:grpSpPr>
        <p:sp>
          <p:nvSpPr>
            <p:cNvPr id="123" name="Freeform 15"/>
            <p:cNvSpPr/>
            <p:nvPr/>
          </p:nvSpPr>
          <p:spPr>
            <a:xfrm>
              <a:off x="192996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4" name="Freeform 16"/>
            <p:cNvSpPr/>
            <p:nvPr/>
          </p:nvSpPr>
          <p:spPr>
            <a:xfrm>
              <a:off x="652104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pPr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5" name="Freeform 9"/>
            <p:cNvSpPr/>
            <p:nvPr/>
          </p:nvSpPr>
          <p:spPr>
            <a:xfrm>
              <a:off x="9609840" y="601020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6" name="Freeform 21"/>
            <p:cNvSpPr/>
            <p:nvPr/>
          </p:nvSpPr>
          <p:spPr>
            <a:xfrm>
              <a:off x="8058240" y="601056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4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4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8" fill="hold">
                                          <p:stCondLst>
                                            <p:cond delay="3991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2"/>
          <p:cNvGrpSpPr/>
          <p:nvPr/>
        </p:nvGrpSpPr>
        <p:grpSpPr>
          <a:xfrm>
            <a:off x="100800" y="-9720"/>
            <a:ext cx="12091320" cy="6862680"/>
            <a:chOff x="100800" y="-9720"/>
            <a:chExt cx="12091320" cy="6862680"/>
          </a:xfrm>
        </p:grpSpPr>
        <p:sp>
          <p:nvSpPr>
            <p:cNvPr id="128" name="Rectangle 9"/>
            <p:cNvSpPr/>
            <p:nvPr/>
          </p:nvSpPr>
          <p:spPr>
            <a:xfrm rot="16200000">
              <a:off x="5909400" y="570240"/>
              <a:ext cx="50976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9" name="Rectangle 10"/>
            <p:cNvSpPr/>
            <p:nvPr/>
          </p:nvSpPr>
          <p:spPr>
            <a:xfrm>
              <a:off x="10864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0" name="Rectangle 11"/>
            <p:cNvSpPr/>
            <p:nvPr/>
          </p:nvSpPr>
          <p:spPr>
            <a:xfrm>
              <a:off x="100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1" name="Rectangle 12"/>
            <p:cNvSpPr/>
            <p:nvPr/>
          </p:nvSpPr>
          <p:spPr>
            <a:xfrm rot="16200000">
              <a:off x="5888160" y="-5785560"/>
              <a:ext cx="50364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32" name="TextBox 1"/>
          <p:cNvSpPr/>
          <p:nvPr/>
        </p:nvSpPr>
        <p:spPr>
          <a:xfrm>
            <a:off x="10028880" y="6620040"/>
            <a:ext cx="21265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gapminder.org/3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3" name="TextBox 2"/>
          <p:cNvSpPr/>
          <p:nvPr/>
        </p:nvSpPr>
        <p:spPr>
          <a:xfrm>
            <a:off x="11520" y="6607080"/>
            <a:ext cx="3063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 and World Bank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4" name="TextBox 3"/>
          <p:cNvSpPr/>
          <p:nvPr/>
        </p:nvSpPr>
        <p:spPr>
          <a:xfrm>
            <a:off x="1735560" y="360360"/>
            <a:ext cx="968148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Extreme Poverty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people living with less than $3/day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5" name="Image 5"/>
          <p:cNvGrpSpPr/>
          <p:nvPr/>
        </p:nvGrpSpPr>
        <p:grpSpPr>
          <a:xfrm>
            <a:off x="1929960" y="6009480"/>
            <a:ext cx="7687800" cy="45360"/>
            <a:chOff x="1929960" y="6009480"/>
            <a:chExt cx="7687800" cy="45360"/>
          </a:xfrm>
        </p:grpSpPr>
        <p:sp>
          <p:nvSpPr>
            <p:cNvPr id="136" name="Freeform 7"/>
            <p:cNvSpPr/>
            <p:nvPr/>
          </p:nvSpPr>
          <p:spPr>
            <a:xfrm>
              <a:off x="192996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7" name="Freeform 8"/>
            <p:cNvSpPr/>
            <p:nvPr/>
          </p:nvSpPr>
          <p:spPr>
            <a:xfrm>
              <a:off x="652104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8" name="Freeform 14"/>
            <p:cNvSpPr/>
            <p:nvPr/>
          </p:nvSpPr>
          <p:spPr>
            <a:xfrm>
              <a:off x="9609840" y="601020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9" name="Freeform 17"/>
            <p:cNvSpPr/>
            <p:nvPr/>
          </p:nvSpPr>
          <p:spPr>
            <a:xfrm>
              <a:off x="8058240" y="601056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40" name=""/>
          <p:cNvSpPr/>
          <p:nvPr/>
        </p:nvSpPr>
        <p:spPr>
          <a:xfrm>
            <a:off x="1937880" y="1654560"/>
            <a:ext cx="8650080" cy="4372560"/>
          </a:xfrm>
          <a:custGeom>
            <a:avLst/>
            <a:gdLst/>
            <a:ahLst/>
            <a:rect l="0" t="0" r="r" b="b"/>
            <a:pathLst>
              <a:path w="24028" h="12146">
                <a:moveTo>
                  <a:pt x="0" y="75"/>
                </a:moveTo>
                <a:lnTo>
                  <a:pt x="107" y="53"/>
                </a:lnTo>
                <a:lnTo>
                  <a:pt x="215" y="62"/>
                </a:lnTo>
                <a:lnTo>
                  <a:pt x="322" y="85"/>
                </a:lnTo>
                <a:lnTo>
                  <a:pt x="429" y="112"/>
                </a:lnTo>
                <a:lnTo>
                  <a:pt x="537" y="102"/>
                </a:lnTo>
                <a:lnTo>
                  <a:pt x="644" y="80"/>
                </a:lnTo>
                <a:lnTo>
                  <a:pt x="750" y="77"/>
                </a:lnTo>
                <a:lnTo>
                  <a:pt x="858" y="103"/>
                </a:lnTo>
                <a:lnTo>
                  <a:pt x="965" y="99"/>
                </a:lnTo>
                <a:lnTo>
                  <a:pt x="1072" y="96"/>
                </a:lnTo>
                <a:lnTo>
                  <a:pt x="1180" y="49"/>
                </a:lnTo>
                <a:lnTo>
                  <a:pt x="1287" y="26"/>
                </a:lnTo>
                <a:lnTo>
                  <a:pt x="1394" y="69"/>
                </a:lnTo>
                <a:lnTo>
                  <a:pt x="1502" y="107"/>
                </a:lnTo>
                <a:lnTo>
                  <a:pt x="1609" y="82"/>
                </a:lnTo>
                <a:lnTo>
                  <a:pt x="1717" y="37"/>
                </a:lnTo>
                <a:lnTo>
                  <a:pt x="1824" y="0"/>
                </a:lnTo>
                <a:lnTo>
                  <a:pt x="1931" y="48"/>
                </a:lnTo>
                <a:lnTo>
                  <a:pt x="2039" y="71"/>
                </a:lnTo>
                <a:lnTo>
                  <a:pt x="2145" y="114"/>
                </a:lnTo>
                <a:lnTo>
                  <a:pt x="2252" y="148"/>
                </a:lnTo>
                <a:lnTo>
                  <a:pt x="2360" y="136"/>
                </a:lnTo>
                <a:lnTo>
                  <a:pt x="2467" y="161"/>
                </a:lnTo>
                <a:lnTo>
                  <a:pt x="2574" y="188"/>
                </a:lnTo>
                <a:lnTo>
                  <a:pt x="2682" y="153"/>
                </a:lnTo>
                <a:lnTo>
                  <a:pt x="2789" y="155"/>
                </a:lnTo>
                <a:lnTo>
                  <a:pt x="2896" y="157"/>
                </a:lnTo>
                <a:lnTo>
                  <a:pt x="3004" y="155"/>
                </a:lnTo>
                <a:lnTo>
                  <a:pt x="3111" y="173"/>
                </a:lnTo>
                <a:lnTo>
                  <a:pt x="3218" y="177"/>
                </a:lnTo>
                <a:lnTo>
                  <a:pt x="3326" y="196"/>
                </a:lnTo>
                <a:lnTo>
                  <a:pt x="3432" y="230"/>
                </a:lnTo>
                <a:lnTo>
                  <a:pt x="3539" y="244"/>
                </a:lnTo>
                <a:lnTo>
                  <a:pt x="3647" y="259"/>
                </a:lnTo>
                <a:lnTo>
                  <a:pt x="3754" y="284"/>
                </a:lnTo>
                <a:lnTo>
                  <a:pt x="3861" y="289"/>
                </a:lnTo>
                <a:lnTo>
                  <a:pt x="3969" y="298"/>
                </a:lnTo>
                <a:lnTo>
                  <a:pt x="4076" y="310"/>
                </a:lnTo>
                <a:lnTo>
                  <a:pt x="4184" y="320"/>
                </a:lnTo>
                <a:lnTo>
                  <a:pt x="4291" y="336"/>
                </a:lnTo>
                <a:lnTo>
                  <a:pt x="4398" y="354"/>
                </a:lnTo>
                <a:lnTo>
                  <a:pt x="4506" y="316"/>
                </a:lnTo>
                <a:lnTo>
                  <a:pt x="4613" y="326"/>
                </a:lnTo>
                <a:lnTo>
                  <a:pt x="4719" y="360"/>
                </a:lnTo>
                <a:lnTo>
                  <a:pt x="4826" y="371"/>
                </a:lnTo>
                <a:lnTo>
                  <a:pt x="4934" y="372"/>
                </a:lnTo>
                <a:lnTo>
                  <a:pt x="5041" y="398"/>
                </a:lnTo>
                <a:lnTo>
                  <a:pt x="5149" y="416"/>
                </a:lnTo>
                <a:lnTo>
                  <a:pt x="5256" y="447"/>
                </a:lnTo>
                <a:lnTo>
                  <a:pt x="5363" y="468"/>
                </a:lnTo>
                <a:lnTo>
                  <a:pt x="5471" y="500"/>
                </a:lnTo>
                <a:lnTo>
                  <a:pt x="5578" y="546"/>
                </a:lnTo>
                <a:lnTo>
                  <a:pt x="5685" y="578"/>
                </a:lnTo>
                <a:lnTo>
                  <a:pt x="5793" y="621"/>
                </a:lnTo>
                <a:lnTo>
                  <a:pt x="5900" y="617"/>
                </a:lnTo>
                <a:lnTo>
                  <a:pt x="6006" y="672"/>
                </a:lnTo>
                <a:lnTo>
                  <a:pt x="6114" y="727"/>
                </a:lnTo>
                <a:lnTo>
                  <a:pt x="6221" y="803"/>
                </a:lnTo>
                <a:lnTo>
                  <a:pt x="6328" y="809"/>
                </a:lnTo>
                <a:lnTo>
                  <a:pt x="6436" y="848"/>
                </a:lnTo>
                <a:lnTo>
                  <a:pt x="6543" y="833"/>
                </a:lnTo>
                <a:lnTo>
                  <a:pt x="6651" y="863"/>
                </a:lnTo>
                <a:lnTo>
                  <a:pt x="6758" y="934"/>
                </a:lnTo>
                <a:lnTo>
                  <a:pt x="6865" y="950"/>
                </a:lnTo>
                <a:lnTo>
                  <a:pt x="6973" y="959"/>
                </a:lnTo>
                <a:lnTo>
                  <a:pt x="7080" y="972"/>
                </a:lnTo>
                <a:lnTo>
                  <a:pt x="7187" y="1000"/>
                </a:lnTo>
                <a:lnTo>
                  <a:pt x="7293" y="1048"/>
                </a:lnTo>
                <a:lnTo>
                  <a:pt x="7401" y="1074"/>
                </a:lnTo>
                <a:lnTo>
                  <a:pt x="7508" y="1092"/>
                </a:lnTo>
                <a:lnTo>
                  <a:pt x="7616" y="1124"/>
                </a:lnTo>
                <a:lnTo>
                  <a:pt x="7723" y="1169"/>
                </a:lnTo>
                <a:lnTo>
                  <a:pt x="7830" y="1187"/>
                </a:lnTo>
                <a:lnTo>
                  <a:pt x="7938" y="1253"/>
                </a:lnTo>
                <a:lnTo>
                  <a:pt x="8045" y="1249"/>
                </a:lnTo>
                <a:lnTo>
                  <a:pt x="8152" y="1265"/>
                </a:lnTo>
                <a:lnTo>
                  <a:pt x="8260" y="1309"/>
                </a:lnTo>
                <a:lnTo>
                  <a:pt x="8367" y="1334"/>
                </a:lnTo>
                <a:lnTo>
                  <a:pt x="8475" y="1356"/>
                </a:lnTo>
                <a:lnTo>
                  <a:pt x="8582" y="1432"/>
                </a:lnTo>
                <a:lnTo>
                  <a:pt x="8688" y="1475"/>
                </a:lnTo>
                <a:lnTo>
                  <a:pt x="8795" y="1529"/>
                </a:lnTo>
                <a:lnTo>
                  <a:pt x="8903" y="1558"/>
                </a:lnTo>
                <a:lnTo>
                  <a:pt x="9010" y="1579"/>
                </a:lnTo>
                <a:lnTo>
                  <a:pt x="9118" y="1605"/>
                </a:lnTo>
                <a:lnTo>
                  <a:pt x="9225" y="1622"/>
                </a:lnTo>
                <a:lnTo>
                  <a:pt x="9332" y="1711"/>
                </a:lnTo>
                <a:lnTo>
                  <a:pt x="9440" y="1750"/>
                </a:lnTo>
                <a:lnTo>
                  <a:pt x="9547" y="1761"/>
                </a:lnTo>
                <a:lnTo>
                  <a:pt x="9654" y="1820"/>
                </a:lnTo>
                <a:lnTo>
                  <a:pt x="9762" y="1761"/>
                </a:lnTo>
                <a:lnTo>
                  <a:pt x="9869" y="1887"/>
                </a:lnTo>
                <a:lnTo>
                  <a:pt x="9975" y="1930"/>
                </a:lnTo>
                <a:lnTo>
                  <a:pt x="10083" y="2050"/>
                </a:lnTo>
                <a:lnTo>
                  <a:pt x="10190" y="2035"/>
                </a:lnTo>
                <a:lnTo>
                  <a:pt x="10297" y="2013"/>
                </a:lnTo>
                <a:lnTo>
                  <a:pt x="10405" y="2199"/>
                </a:lnTo>
                <a:lnTo>
                  <a:pt x="10512" y="2299"/>
                </a:lnTo>
                <a:lnTo>
                  <a:pt x="10619" y="2250"/>
                </a:lnTo>
                <a:lnTo>
                  <a:pt x="10727" y="2307"/>
                </a:lnTo>
                <a:lnTo>
                  <a:pt x="10834" y="2359"/>
                </a:lnTo>
                <a:lnTo>
                  <a:pt x="10942" y="2480"/>
                </a:lnTo>
                <a:lnTo>
                  <a:pt x="11049" y="2516"/>
                </a:lnTo>
                <a:lnTo>
                  <a:pt x="11156" y="2536"/>
                </a:lnTo>
                <a:lnTo>
                  <a:pt x="11262" y="2489"/>
                </a:lnTo>
                <a:lnTo>
                  <a:pt x="11370" y="2580"/>
                </a:lnTo>
                <a:lnTo>
                  <a:pt x="11477" y="2503"/>
                </a:lnTo>
                <a:lnTo>
                  <a:pt x="11584" y="2570"/>
                </a:lnTo>
                <a:lnTo>
                  <a:pt x="11692" y="2754"/>
                </a:lnTo>
                <a:lnTo>
                  <a:pt x="11799" y="2808"/>
                </a:lnTo>
                <a:lnTo>
                  <a:pt x="11907" y="2830"/>
                </a:lnTo>
                <a:lnTo>
                  <a:pt x="12014" y="2857"/>
                </a:lnTo>
                <a:lnTo>
                  <a:pt x="12121" y="3000"/>
                </a:lnTo>
                <a:lnTo>
                  <a:pt x="12229" y="2952"/>
                </a:lnTo>
                <a:lnTo>
                  <a:pt x="12336" y="2924"/>
                </a:lnTo>
                <a:lnTo>
                  <a:pt x="12443" y="3001"/>
                </a:lnTo>
                <a:lnTo>
                  <a:pt x="12550" y="2896"/>
                </a:lnTo>
                <a:lnTo>
                  <a:pt x="12657" y="2617"/>
                </a:lnTo>
                <a:lnTo>
                  <a:pt x="12764" y="2764"/>
                </a:lnTo>
                <a:lnTo>
                  <a:pt x="12872" y="2702"/>
                </a:lnTo>
                <a:lnTo>
                  <a:pt x="12979" y="2825"/>
                </a:lnTo>
                <a:lnTo>
                  <a:pt x="13086" y="2955"/>
                </a:lnTo>
                <a:lnTo>
                  <a:pt x="13194" y="2973"/>
                </a:lnTo>
                <a:lnTo>
                  <a:pt x="13301" y="3111"/>
                </a:lnTo>
                <a:lnTo>
                  <a:pt x="13409" y="3234"/>
                </a:lnTo>
                <a:lnTo>
                  <a:pt x="13516" y="3340"/>
                </a:lnTo>
                <a:lnTo>
                  <a:pt x="13623" y="3351"/>
                </a:lnTo>
                <a:lnTo>
                  <a:pt x="13731" y="3435"/>
                </a:lnTo>
                <a:lnTo>
                  <a:pt x="13838" y="3527"/>
                </a:lnTo>
                <a:lnTo>
                  <a:pt x="13944" y="3503"/>
                </a:lnTo>
                <a:lnTo>
                  <a:pt x="14051" y="3470"/>
                </a:lnTo>
                <a:lnTo>
                  <a:pt x="14159" y="3407"/>
                </a:lnTo>
                <a:lnTo>
                  <a:pt x="14266" y="3394"/>
                </a:lnTo>
                <a:lnTo>
                  <a:pt x="14374" y="3448"/>
                </a:lnTo>
                <a:lnTo>
                  <a:pt x="14481" y="3557"/>
                </a:lnTo>
                <a:lnTo>
                  <a:pt x="14588" y="3686"/>
                </a:lnTo>
                <a:lnTo>
                  <a:pt x="14696" y="3723"/>
                </a:lnTo>
                <a:lnTo>
                  <a:pt x="14803" y="3699"/>
                </a:lnTo>
                <a:lnTo>
                  <a:pt x="14910" y="3765"/>
                </a:lnTo>
                <a:lnTo>
                  <a:pt x="15018" y="3738"/>
                </a:lnTo>
                <a:lnTo>
                  <a:pt x="15125" y="3711"/>
                </a:lnTo>
                <a:lnTo>
                  <a:pt x="15231" y="3639"/>
                </a:lnTo>
                <a:lnTo>
                  <a:pt x="15339" y="3542"/>
                </a:lnTo>
                <a:lnTo>
                  <a:pt x="15446" y="3433"/>
                </a:lnTo>
                <a:lnTo>
                  <a:pt x="15553" y="3118"/>
                </a:lnTo>
                <a:lnTo>
                  <a:pt x="15661" y="3130"/>
                </a:lnTo>
                <a:lnTo>
                  <a:pt x="15768" y="3241"/>
                </a:lnTo>
                <a:lnTo>
                  <a:pt x="15875" y="3493"/>
                </a:lnTo>
                <a:lnTo>
                  <a:pt x="15983" y="3606"/>
                </a:lnTo>
                <a:lnTo>
                  <a:pt x="16090" y="3673"/>
                </a:lnTo>
                <a:lnTo>
                  <a:pt x="16198" y="3783"/>
                </a:lnTo>
                <a:lnTo>
                  <a:pt x="16305" y="3880"/>
                </a:lnTo>
                <a:lnTo>
                  <a:pt x="16412" y="4046"/>
                </a:lnTo>
                <a:lnTo>
                  <a:pt x="16518" y="4062"/>
                </a:lnTo>
                <a:lnTo>
                  <a:pt x="16626" y="4131"/>
                </a:lnTo>
                <a:lnTo>
                  <a:pt x="16733" y="4254"/>
                </a:lnTo>
                <a:lnTo>
                  <a:pt x="16841" y="4271"/>
                </a:lnTo>
                <a:lnTo>
                  <a:pt x="16948" y="4348"/>
                </a:lnTo>
                <a:lnTo>
                  <a:pt x="17055" y="4394"/>
                </a:lnTo>
                <a:lnTo>
                  <a:pt x="17163" y="4507"/>
                </a:lnTo>
                <a:lnTo>
                  <a:pt x="17270" y="4609"/>
                </a:lnTo>
                <a:lnTo>
                  <a:pt x="17377" y="4664"/>
                </a:lnTo>
                <a:lnTo>
                  <a:pt x="17485" y="4774"/>
                </a:lnTo>
                <a:lnTo>
                  <a:pt x="17592" y="4873"/>
                </a:lnTo>
                <a:lnTo>
                  <a:pt x="17700" y="4843"/>
                </a:lnTo>
                <a:lnTo>
                  <a:pt x="17806" y="4818"/>
                </a:lnTo>
                <a:lnTo>
                  <a:pt x="17913" y="4872"/>
                </a:lnTo>
                <a:lnTo>
                  <a:pt x="18020" y="4963"/>
                </a:lnTo>
                <a:lnTo>
                  <a:pt x="18128" y="5123"/>
                </a:lnTo>
                <a:lnTo>
                  <a:pt x="18235" y="5229"/>
                </a:lnTo>
                <a:lnTo>
                  <a:pt x="18342" y="5223"/>
                </a:lnTo>
                <a:lnTo>
                  <a:pt x="18450" y="5150"/>
                </a:lnTo>
                <a:lnTo>
                  <a:pt x="18557" y="5270"/>
                </a:lnTo>
                <a:lnTo>
                  <a:pt x="18665" y="5269"/>
                </a:lnTo>
                <a:lnTo>
                  <a:pt x="18772" y="5356"/>
                </a:lnTo>
                <a:lnTo>
                  <a:pt x="18879" y="5419"/>
                </a:lnTo>
                <a:lnTo>
                  <a:pt x="18987" y="5554"/>
                </a:lnTo>
                <a:lnTo>
                  <a:pt x="19094" y="5675"/>
                </a:lnTo>
                <a:lnTo>
                  <a:pt x="19200" y="5550"/>
                </a:lnTo>
                <a:lnTo>
                  <a:pt x="19308" y="5636"/>
                </a:lnTo>
                <a:lnTo>
                  <a:pt x="19415" y="5648"/>
                </a:lnTo>
                <a:lnTo>
                  <a:pt x="19522" y="5704"/>
                </a:lnTo>
                <a:lnTo>
                  <a:pt x="19630" y="5785"/>
                </a:lnTo>
                <a:lnTo>
                  <a:pt x="19737" y="5871"/>
                </a:lnTo>
                <a:lnTo>
                  <a:pt x="19844" y="5972"/>
                </a:lnTo>
                <a:lnTo>
                  <a:pt x="19952" y="6107"/>
                </a:lnTo>
                <a:lnTo>
                  <a:pt x="20059" y="6164"/>
                </a:lnTo>
                <a:lnTo>
                  <a:pt x="20167" y="6335"/>
                </a:lnTo>
                <a:lnTo>
                  <a:pt x="20274" y="6128"/>
                </a:lnTo>
                <a:lnTo>
                  <a:pt x="20381" y="6157"/>
                </a:lnTo>
                <a:lnTo>
                  <a:pt x="20487" y="6196"/>
                </a:lnTo>
                <a:lnTo>
                  <a:pt x="20595" y="6288"/>
                </a:lnTo>
                <a:lnTo>
                  <a:pt x="20702" y="6364"/>
                </a:lnTo>
                <a:lnTo>
                  <a:pt x="20809" y="6562"/>
                </a:lnTo>
                <a:lnTo>
                  <a:pt x="20917" y="6752"/>
                </a:lnTo>
                <a:lnTo>
                  <a:pt x="21024" y="6930"/>
                </a:lnTo>
                <a:lnTo>
                  <a:pt x="21132" y="6967"/>
                </a:lnTo>
                <a:lnTo>
                  <a:pt x="21239" y="6937"/>
                </a:lnTo>
                <a:lnTo>
                  <a:pt x="21346" y="7012"/>
                </a:lnTo>
                <a:lnTo>
                  <a:pt x="21454" y="7153"/>
                </a:lnTo>
                <a:lnTo>
                  <a:pt x="21561" y="7283"/>
                </a:lnTo>
                <a:lnTo>
                  <a:pt x="21668" y="7490"/>
                </a:lnTo>
                <a:lnTo>
                  <a:pt x="21775" y="7710"/>
                </a:lnTo>
                <a:lnTo>
                  <a:pt x="21882" y="7956"/>
                </a:lnTo>
                <a:lnTo>
                  <a:pt x="21989" y="8234"/>
                </a:lnTo>
                <a:lnTo>
                  <a:pt x="22097" y="8425"/>
                </a:lnTo>
                <a:lnTo>
                  <a:pt x="22204" y="8639"/>
                </a:lnTo>
                <a:lnTo>
                  <a:pt x="22311" y="8805"/>
                </a:lnTo>
                <a:lnTo>
                  <a:pt x="22419" y="8961"/>
                </a:lnTo>
                <a:lnTo>
                  <a:pt x="22526" y="9231"/>
                </a:lnTo>
                <a:lnTo>
                  <a:pt x="22633" y="9470"/>
                </a:lnTo>
                <a:lnTo>
                  <a:pt x="22741" y="9651"/>
                </a:lnTo>
                <a:lnTo>
                  <a:pt x="22848" y="9972"/>
                </a:lnTo>
                <a:lnTo>
                  <a:pt x="22956" y="10107"/>
                </a:lnTo>
                <a:lnTo>
                  <a:pt x="23062" y="10270"/>
                </a:lnTo>
                <a:lnTo>
                  <a:pt x="23169" y="10386"/>
                </a:lnTo>
                <a:lnTo>
                  <a:pt x="23276" y="10483"/>
                </a:lnTo>
                <a:lnTo>
                  <a:pt x="23384" y="10577"/>
                </a:lnTo>
                <a:lnTo>
                  <a:pt x="23491" y="10620"/>
                </a:lnTo>
                <a:lnTo>
                  <a:pt x="23599" y="10548"/>
                </a:lnTo>
                <a:lnTo>
                  <a:pt x="23706" y="10566"/>
                </a:lnTo>
                <a:lnTo>
                  <a:pt x="23813" y="10630"/>
                </a:lnTo>
                <a:lnTo>
                  <a:pt x="23921" y="10663"/>
                </a:lnTo>
                <a:lnTo>
                  <a:pt x="24028" y="10695"/>
                </a:lnTo>
                <a:lnTo>
                  <a:pt x="24028" y="12146"/>
                </a:lnTo>
                <a:lnTo>
                  <a:pt x="23921" y="12146"/>
                </a:lnTo>
                <a:lnTo>
                  <a:pt x="23813" y="12146"/>
                </a:lnTo>
                <a:lnTo>
                  <a:pt x="23706" y="12146"/>
                </a:lnTo>
                <a:lnTo>
                  <a:pt x="23599" y="12146"/>
                </a:lnTo>
                <a:lnTo>
                  <a:pt x="23491" y="12146"/>
                </a:lnTo>
                <a:lnTo>
                  <a:pt x="23384" y="12146"/>
                </a:lnTo>
                <a:lnTo>
                  <a:pt x="23276" y="12146"/>
                </a:lnTo>
                <a:lnTo>
                  <a:pt x="23169" y="12146"/>
                </a:lnTo>
                <a:lnTo>
                  <a:pt x="23062" y="12146"/>
                </a:lnTo>
                <a:lnTo>
                  <a:pt x="22956" y="12146"/>
                </a:lnTo>
                <a:lnTo>
                  <a:pt x="22848" y="12146"/>
                </a:lnTo>
                <a:lnTo>
                  <a:pt x="22741" y="12146"/>
                </a:lnTo>
                <a:lnTo>
                  <a:pt x="22633" y="12146"/>
                </a:lnTo>
                <a:lnTo>
                  <a:pt x="22526" y="12146"/>
                </a:lnTo>
                <a:lnTo>
                  <a:pt x="22419" y="12146"/>
                </a:lnTo>
                <a:lnTo>
                  <a:pt x="22311" y="12146"/>
                </a:lnTo>
                <a:lnTo>
                  <a:pt x="22204" y="12146"/>
                </a:lnTo>
                <a:lnTo>
                  <a:pt x="22097" y="12146"/>
                </a:lnTo>
                <a:lnTo>
                  <a:pt x="21989" y="12146"/>
                </a:lnTo>
                <a:lnTo>
                  <a:pt x="21882" y="12146"/>
                </a:lnTo>
                <a:lnTo>
                  <a:pt x="21775" y="12146"/>
                </a:lnTo>
                <a:lnTo>
                  <a:pt x="21668" y="12146"/>
                </a:lnTo>
                <a:lnTo>
                  <a:pt x="21561" y="12146"/>
                </a:lnTo>
                <a:lnTo>
                  <a:pt x="21454" y="12146"/>
                </a:lnTo>
                <a:lnTo>
                  <a:pt x="21346" y="12146"/>
                </a:lnTo>
                <a:lnTo>
                  <a:pt x="21239" y="12146"/>
                </a:lnTo>
                <a:lnTo>
                  <a:pt x="21132" y="12146"/>
                </a:lnTo>
                <a:lnTo>
                  <a:pt x="21024" y="12146"/>
                </a:lnTo>
                <a:lnTo>
                  <a:pt x="20917" y="12146"/>
                </a:lnTo>
                <a:lnTo>
                  <a:pt x="20809" y="12146"/>
                </a:lnTo>
                <a:lnTo>
                  <a:pt x="20702" y="12146"/>
                </a:lnTo>
                <a:lnTo>
                  <a:pt x="20595" y="12146"/>
                </a:lnTo>
                <a:lnTo>
                  <a:pt x="20487" y="12146"/>
                </a:lnTo>
                <a:lnTo>
                  <a:pt x="20381" y="12146"/>
                </a:lnTo>
                <a:lnTo>
                  <a:pt x="20274" y="12146"/>
                </a:lnTo>
                <a:lnTo>
                  <a:pt x="20167" y="12146"/>
                </a:lnTo>
                <a:lnTo>
                  <a:pt x="20059" y="12146"/>
                </a:lnTo>
                <a:lnTo>
                  <a:pt x="19952" y="12146"/>
                </a:lnTo>
                <a:lnTo>
                  <a:pt x="19844" y="12146"/>
                </a:lnTo>
                <a:lnTo>
                  <a:pt x="19737" y="12146"/>
                </a:lnTo>
                <a:lnTo>
                  <a:pt x="19630" y="12146"/>
                </a:lnTo>
                <a:lnTo>
                  <a:pt x="19522" y="12146"/>
                </a:lnTo>
                <a:lnTo>
                  <a:pt x="19415" y="12146"/>
                </a:lnTo>
                <a:lnTo>
                  <a:pt x="19308" y="12146"/>
                </a:lnTo>
                <a:lnTo>
                  <a:pt x="19200" y="12146"/>
                </a:lnTo>
                <a:lnTo>
                  <a:pt x="19094" y="12146"/>
                </a:lnTo>
                <a:lnTo>
                  <a:pt x="18987" y="12146"/>
                </a:lnTo>
                <a:lnTo>
                  <a:pt x="18879" y="12146"/>
                </a:lnTo>
                <a:lnTo>
                  <a:pt x="18772" y="12146"/>
                </a:lnTo>
                <a:lnTo>
                  <a:pt x="18665" y="12146"/>
                </a:lnTo>
                <a:lnTo>
                  <a:pt x="18557" y="12146"/>
                </a:lnTo>
                <a:lnTo>
                  <a:pt x="18450" y="12146"/>
                </a:lnTo>
                <a:lnTo>
                  <a:pt x="18342" y="12146"/>
                </a:lnTo>
                <a:lnTo>
                  <a:pt x="18235" y="12146"/>
                </a:lnTo>
                <a:lnTo>
                  <a:pt x="18128" y="12146"/>
                </a:lnTo>
                <a:lnTo>
                  <a:pt x="18020" y="12146"/>
                </a:lnTo>
                <a:lnTo>
                  <a:pt x="17913" y="12146"/>
                </a:lnTo>
                <a:lnTo>
                  <a:pt x="17806" y="12146"/>
                </a:lnTo>
                <a:lnTo>
                  <a:pt x="17700" y="12146"/>
                </a:lnTo>
                <a:lnTo>
                  <a:pt x="17592" y="12146"/>
                </a:lnTo>
                <a:lnTo>
                  <a:pt x="17485" y="12146"/>
                </a:lnTo>
                <a:lnTo>
                  <a:pt x="17377" y="12146"/>
                </a:lnTo>
                <a:lnTo>
                  <a:pt x="17270" y="12146"/>
                </a:lnTo>
                <a:lnTo>
                  <a:pt x="17163" y="12146"/>
                </a:lnTo>
                <a:lnTo>
                  <a:pt x="17055" y="12146"/>
                </a:lnTo>
                <a:lnTo>
                  <a:pt x="16948" y="12146"/>
                </a:lnTo>
                <a:lnTo>
                  <a:pt x="16841" y="12146"/>
                </a:lnTo>
                <a:lnTo>
                  <a:pt x="16733" y="12146"/>
                </a:lnTo>
                <a:lnTo>
                  <a:pt x="16626" y="12146"/>
                </a:lnTo>
                <a:lnTo>
                  <a:pt x="16518" y="12146"/>
                </a:lnTo>
                <a:lnTo>
                  <a:pt x="16412" y="12146"/>
                </a:lnTo>
                <a:lnTo>
                  <a:pt x="16305" y="12146"/>
                </a:lnTo>
                <a:lnTo>
                  <a:pt x="16198" y="12146"/>
                </a:lnTo>
                <a:lnTo>
                  <a:pt x="16090" y="12146"/>
                </a:lnTo>
                <a:lnTo>
                  <a:pt x="15983" y="12146"/>
                </a:lnTo>
                <a:lnTo>
                  <a:pt x="15875" y="12146"/>
                </a:lnTo>
                <a:lnTo>
                  <a:pt x="15768" y="12146"/>
                </a:lnTo>
                <a:lnTo>
                  <a:pt x="15661" y="12146"/>
                </a:lnTo>
                <a:lnTo>
                  <a:pt x="15553" y="12146"/>
                </a:lnTo>
                <a:lnTo>
                  <a:pt x="15446" y="12146"/>
                </a:lnTo>
                <a:lnTo>
                  <a:pt x="15339" y="12146"/>
                </a:lnTo>
                <a:lnTo>
                  <a:pt x="15231" y="12146"/>
                </a:lnTo>
                <a:lnTo>
                  <a:pt x="15125" y="12146"/>
                </a:lnTo>
                <a:lnTo>
                  <a:pt x="15018" y="12146"/>
                </a:lnTo>
                <a:lnTo>
                  <a:pt x="14910" y="12146"/>
                </a:lnTo>
                <a:lnTo>
                  <a:pt x="14803" y="12146"/>
                </a:lnTo>
                <a:lnTo>
                  <a:pt x="14696" y="12146"/>
                </a:lnTo>
                <a:lnTo>
                  <a:pt x="14588" y="12146"/>
                </a:lnTo>
                <a:lnTo>
                  <a:pt x="14481" y="12146"/>
                </a:lnTo>
                <a:lnTo>
                  <a:pt x="14374" y="12146"/>
                </a:lnTo>
                <a:lnTo>
                  <a:pt x="14266" y="12146"/>
                </a:lnTo>
                <a:lnTo>
                  <a:pt x="14159" y="12146"/>
                </a:lnTo>
                <a:lnTo>
                  <a:pt x="14051" y="12146"/>
                </a:lnTo>
                <a:lnTo>
                  <a:pt x="13944" y="12146"/>
                </a:lnTo>
                <a:lnTo>
                  <a:pt x="13838" y="12146"/>
                </a:lnTo>
                <a:lnTo>
                  <a:pt x="13731" y="12146"/>
                </a:lnTo>
                <a:lnTo>
                  <a:pt x="13623" y="12146"/>
                </a:lnTo>
                <a:lnTo>
                  <a:pt x="13516" y="12146"/>
                </a:lnTo>
                <a:lnTo>
                  <a:pt x="13409" y="12146"/>
                </a:lnTo>
                <a:lnTo>
                  <a:pt x="13301" y="12146"/>
                </a:lnTo>
                <a:lnTo>
                  <a:pt x="13194" y="12146"/>
                </a:lnTo>
                <a:lnTo>
                  <a:pt x="13086" y="12146"/>
                </a:lnTo>
                <a:lnTo>
                  <a:pt x="12979" y="12146"/>
                </a:lnTo>
                <a:lnTo>
                  <a:pt x="12872" y="12146"/>
                </a:lnTo>
                <a:lnTo>
                  <a:pt x="12764" y="12146"/>
                </a:lnTo>
                <a:lnTo>
                  <a:pt x="12657" y="12146"/>
                </a:lnTo>
                <a:lnTo>
                  <a:pt x="12550" y="12146"/>
                </a:lnTo>
                <a:lnTo>
                  <a:pt x="12443" y="12146"/>
                </a:lnTo>
                <a:lnTo>
                  <a:pt x="12336" y="12146"/>
                </a:lnTo>
                <a:lnTo>
                  <a:pt x="12229" y="12146"/>
                </a:lnTo>
                <a:lnTo>
                  <a:pt x="12121" y="12146"/>
                </a:lnTo>
                <a:lnTo>
                  <a:pt x="12014" y="12146"/>
                </a:lnTo>
                <a:lnTo>
                  <a:pt x="11907" y="12146"/>
                </a:lnTo>
                <a:lnTo>
                  <a:pt x="11799" y="12146"/>
                </a:lnTo>
                <a:lnTo>
                  <a:pt x="11692" y="12146"/>
                </a:lnTo>
                <a:lnTo>
                  <a:pt x="11584" y="12146"/>
                </a:lnTo>
                <a:lnTo>
                  <a:pt x="11477" y="12146"/>
                </a:lnTo>
                <a:lnTo>
                  <a:pt x="11370" y="12146"/>
                </a:lnTo>
                <a:lnTo>
                  <a:pt x="11262" y="12146"/>
                </a:lnTo>
                <a:lnTo>
                  <a:pt x="11156" y="12146"/>
                </a:lnTo>
                <a:lnTo>
                  <a:pt x="11049" y="12146"/>
                </a:lnTo>
                <a:lnTo>
                  <a:pt x="10942" y="12146"/>
                </a:lnTo>
                <a:lnTo>
                  <a:pt x="10834" y="12146"/>
                </a:lnTo>
                <a:lnTo>
                  <a:pt x="10727" y="12146"/>
                </a:lnTo>
                <a:lnTo>
                  <a:pt x="10619" y="12146"/>
                </a:lnTo>
                <a:lnTo>
                  <a:pt x="10512" y="12146"/>
                </a:lnTo>
                <a:lnTo>
                  <a:pt x="10405" y="12146"/>
                </a:lnTo>
                <a:lnTo>
                  <a:pt x="10297" y="12146"/>
                </a:lnTo>
                <a:lnTo>
                  <a:pt x="10190" y="12146"/>
                </a:lnTo>
                <a:lnTo>
                  <a:pt x="10083" y="12146"/>
                </a:lnTo>
                <a:lnTo>
                  <a:pt x="9975" y="12146"/>
                </a:lnTo>
                <a:lnTo>
                  <a:pt x="9869" y="12146"/>
                </a:lnTo>
                <a:lnTo>
                  <a:pt x="9762" y="12146"/>
                </a:lnTo>
                <a:lnTo>
                  <a:pt x="9654" y="12146"/>
                </a:lnTo>
                <a:lnTo>
                  <a:pt x="9547" y="12146"/>
                </a:lnTo>
                <a:lnTo>
                  <a:pt x="9440" y="12146"/>
                </a:lnTo>
                <a:lnTo>
                  <a:pt x="9332" y="12146"/>
                </a:lnTo>
                <a:lnTo>
                  <a:pt x="9225" y="12146"/>
                </a:lnTo>
                <a:lnTo>
                  <a:pt x="9118" y="12146"/>
                </a:lnTo>
                <a:lnTo>
                  <a:pt x="9010" y="12146"/>
                </a:lnTo>
                <a:lnTo>
                  <a:pt x="8903" y="12146"/>
                </a:lnTo>
                <a:lnTo>
                  <a:pt x="8795" y="12146"/>
                </a:lnTo>
                <a:lnTo>
                  <a:pt x="8688" y="12146"/>
                </a:lnTo>
                <a:lnTo>
                  <a:pt x="8582" y="12146"/>
                </a:lnTo>
                <a:lnTo>
                  <a:pt x="8475" y="12146"/>
                </a:lnTo>
                <a:lnTo>
                  <a:pt x="8367" y="12146"/>
                </a:lnTo>
                <a:lnTo>
                  <a:pt x="8260" y="12146"/>
                </a:lnTo>
                <a:lnTo>
                  <a:pt x="8152" y="12146"/>
                </a:lnTo>
                <a:lnTo>
                  <a:pt x="8045" y="12146"/>
                </a:lnTo>
                <a:lnTo>
                  <a:pt x="7938" y="12146"/>
                </a:lnTo>
                <a:lnTo>
                  <a:pt x="7830" y="12146"/>
                </a:lnTo>
                <a:lnTo>
                  <a:pt x="7723" y="12146"/>
                </a:lnTo>
                <a:lnTo>
                  <a:pt x="7616" y="12146"/>
                </a:lnTo>
                <a:lnTo>
                  <a:pt x="7508" y="12146"/>
                </a:lnTo>
                <a:lnTo>
                  <a:pt x="7401" y="12146"/>
                </a:lnTo>
                <a:lnTo>
                  <a:pt x="7293" y="12146"/>
                </a:lnTo>
                <a:lnTo>
                  <a:pt x="7187" y="12146"/>
                </a:lnTo>
                <a:lnTo>
                  <a:pt x="7080" y="12146"/>
                </a:lnTo>
                <a:lnTo>
                  <a:pt x="6973" y="12146"/>
                </a:lnTo>
                <a:lnTo>
                  <a:pt x="6865" y="12146"/>
                </a:lnTo>
                <a:lnTo>
                  <a:pt x="6758" y="12146"/>
                </a:lnTo>
                <a:lnTo>
                  <a:pt x="6651" y="12146"/>
                </a:lnTo>
                <a:lnTo>
                  <a:pt x="6543" y="12146"/>
                </a:lnTo>
                <a:lnTo>
                  <a:pt x="6436" y="12146"/>
                </a:lnTo>
                <a:lnTo>
                  <a:pt x="6328" y="12146"/>
                </a:lnTo>
                <a:lnTo>
                  <a:pt x="6221" y="12146"/>
                </a:lnTo>
                <a:lnTo>
                  <a:pt x="6114" y="12146"/>
                </a:lnTo>
                <a:lnTo>
                  <a:pt x="6006" y="12146"/>
                </a:lnTo>
                <a:lnTo>
                  <a:pt x="5900" y="12146"/>
                </a:lnTo>
                <a:lnTo>
                  <a:pt x="5793" y="12146"/>
                </a:lnTo>
                <a:lnTo>
                  <a:pt x="5685" y="12146"/>
                </a:lnTo>
                <a:lnTo>
                  <a:pt x="5578" y="12146"/>
                </a:lnTo>
                <a:lnTo>
                  <a:pt x="5471" y="12146"/>
                </a:lnTo>
                <a:lnTo>
                  <a:pt x="5363" y="12146"/>
                </a:lnTo>
                <a:lnTo>
                  <a:pt x="5256" y="12146"/>
                </a:lnTo>
                <a:lnTo>
                  <a:pt x="5149" y="12146"/>
                </a:lnTo>
                <a:lnTo>
                  <a:pt x="5041" y="12146"/>
                </a:lnTo>
                <a:lnTo>
                  <a:pt x="4934" y="12146"/>
                </a:lnTo>
                <a:lnTo>
                  <a:pt x="4826" y="12146"/>
                </a:lnTo>
                <a:lnTo>
                  <a:pt x="4719" y="12146"/>
                </a:lnTo>
                <a:lnTo>
                  <a:pt x="4613" y="12146"/>
                </a:lnTo>
                <a:lnTo>
                  <a:pt x="4506" y="12146"/>
                </a:lnTo>
                <a:lnTo>
                  <a:pt x="4398" y="12146"/>
                </a:lnTo>
                <a:lnTo>
                  <a:pt x="4291" y="12146"/>
                </a:lnTo>
                <a:lnTo>
                  <a:pt x="4184" y="12146"/>
                </a:lnTo>
                <a:lnTo>
                  <a:pt x="4076" y="12146"/>
                </a:lnTo>
                <a:lnTo>
                  <a:pt x="3969" y="12146"/>
                </a:lnTo>
                <a:lnTo>
                  <a:pt x="3861" y="12146"/>
                </a:lnTo>
                <a:lnTo>
                  <a:pt x="3754" y="12146"/>
                </a:lnTo>
                <a:lnTo>
                  <a:pt x="3647" y="12146"/>
                </a:lnTo>
                <a:lnTo>
                  <a:pt x="3539" y="12146"/>
                </a:lnTo>
                <a:lnTo>
                  <a:pt x="3432" y="12146"/>
                </a:lnTo>
                <a:lnTo>
                  <a:pt x="3326" y="12146"/>
                </a:lnTo>
                <a:lnTo>
                  <a:pt x="3218" y="12146"/>
                </a:lnTo>
                <a:lnTo>
                  <a:pt x="3111" y="12146"/>
                </a:lnTo>
                <a:lnTo>
                  <a:pt x="3004" y="12146"/>
                </a:lnTo>
                <a:lnTo>
                  <a:pt x="2896" y="12146"/>
                </a:lnTo>
                <a:lnTo>
                  <a:pt x="2789" y="12146"/>
                </a:lnTo>
                <a:lnTo>
                  <a:pt x="2682" y="12146"/>
                </a:lnTo>
                <a:lnTo>
                  <a:pt x="2574" y="12146"/>
                </a:lnTo>
                <a:lnTo>
                  <a:pt x="2467" y="12146"/>
                </a:lnTo>
                <a:lnTo>
                  <a:pt x="2360" y="12146"/>
                </a:lnTo>
                <a:lnTo>
                  <a:pt x="2252" y="12146"/>
                </a:lnTo>
                <a:lnTo>
                  <a:pt x="2145" y="12146"/>
                </a:lnTo>
                <a:lnTo>
                  <a:pt x="2039" y="12146"/>
                </a:lnTo>
                <a:lnTo>
                  <a:pt x="1931" y="12146"/>
                </a:lnTo>
                <a:lnTo>
                  <a:pt x="1824" y="12146"/>
                </a:lnTo>
                <a:lnTo>
                  <a:pt x="1717" y="12146"/>
                </a:lnTo>
                <a:lnTo>
                  <a:pt x="1609" y="12146"/>
                </a:lnTo>
                <a:lnTo>
                  <a:pt x="1502" y="12146"/>
                </a:lnTo>
                <a:lnTo>
                  <a:pt x="1394" y="12146"/>
                </a:lnTo>
                <a:lnTo>
                  <a:pt x="1287" y="12146"/>
                </a:lnTo>
                <a:lnTo>
                  <a:pt x="1180" y="12146"/>
                </a:lnTo>
                <a:lnTo>
                  <a:pt x="1072" y="12146"/>
                </a:lnTo>
                <a:lnTo>
                  <a:pt x="965" y="12146"/>
                </a:lnTo>
                <a:lnTo>
                  <a:pt x="858" y="12146"/>
                </a:lnTo>
                <a:lnTo>
                  <a:pt x="750" y="12146"/>
                </a:lnTo>
                <a:lnTo>
                  <a:pt x="644" y="12146"/>
                </a:lnTo>
                <a:lnTo>
                  <a:pt x="537" y="12146"/>
                </a:lnTo>
                <a:lnTo>
                  <a:pt x="429" y="12146"/>
                </a:lnTo>
                <a:lnTo>
                  <a:pt x="322" y="12146"/>
                </a:lnTo>
                <a:lnTo>
                  <a:pt x="215" y="12146"/>
                </a:lnTo>
                <a:lnTo>
                  <a:pt x="107" y="12146"/>
                </a:lnTo>
                <a:lnTo>
                  <a:pt x="0" y="12146"/>
                </a:lnTo>
                <a:lnTo>
                  <a:pt x="0" y="75"/>
                </a:lnTo>
                <a:close/>
              </a:path>
            </a:pathLst>
          </a:custGeom>
          <a:solidFill>
            <a:srgbClr val="fd8f8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41" name="Image 6"/>
          <p:cNvGrpSpPr/>
          <p:nvPr/>
        </p:nvGrpSpPr>
        <p:grpSpPr>
          <a:xfrm>
            <a:off x="1830600" y="5991120"/>
            <a:ext cx="8271000" cy="469080"/>
            <a:chOff x="1830600" y="5991120"/>
            <a:chExt cx="8271000" cy="469080"/>
          </a:xfrm>
        </p:grpSpPr>
        <p:sp>
          <p:nvSpPr>
            <p:cNvPr id="142" name="TextBox 6"/>
            <p:cNvSpPr/>
            <p:nvPr/>
          </p:nvSpPr>
          <p:spPr>
            <a:xfrm>
              <a:off x="1830600" y="5997960"/>
              <a:ext cx="865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3" name="TextBox 7"/>
            <p:cNvSpPr/>
            <p:nvPr/>
          </p:nvSpPr>
          <p:spPr>
            <a:xfrm>
              <a:off x="6150960" y="6003720"/>
              <a:ext cx="834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4" name="TextBox 8"/>
            <p:cNvSpPr/>
            <p:nvPr/>
          </p:nvSpPr>
          <p:spPr>
            <a:xfrm>
              <a:off x="9187560" y="599112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5" name="TextBox 15"/>
            <p:cNvSpPr/>
            <p:nvPr/>
          </p:nvSpPr>
          <p:spPr>
            <a:xfrm>
              <a:off x="3054960" y="6004080"/>
              <a:ext cx="8589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1840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6" name="TextBox 16"/>
            <p:cNvSpPr/>
            <p:nvPr/>
          </p:nvSpPr>
          <p:spPr>
            <a:xfrm>
              <a:off x="4566960" y="6004080"/>
              <a:ext cx="865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7" name="TextBox 19"/>
            <p:cNvSpPr/>
            <p:nvPr/>
          </p:nvSpPr>
          <p:spPr>
            <a:xfrm>
              <a:off x="7662960" y="6003720"/>
              <a:ext cx="8370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1960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48" name="Freeform 18"/>
          <p:cNvSpPr/>
          <p:nvPr/>
        </p:nvSpPr>
        <p:spPr>
          <a:xfrm>
            <a:off x="1926360" y="6013080"/>
            <a:ext cx="8652600" cy="6480"/>
          </a:xfrm>
          <a:custGeom>
            <a:avLst/>
            <a:gdLst>
              <a:gd name="textAreaLeft" fmla="*/ 0 w 8652600"/>
              <a:gd name="textAreaRight" fmla="*/ 8653680 w 8652600"/>
              <a:gd name="textAreaTop" fmla="*/ 0 h 6480"/>
              <a:gd name="textAreaBottom" fmla="*/ 7560 h 648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49" name="TextBox 20"/>
          <p:cNvSpPr/>
          <p:nvPr/>
        </p:nvSpPr>
        <p:spPr>
          <a:xfrm>
            <a:off x="457200" y="326268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TextBox 21"/>
          <p:cNvSpPr/>
          <p:nvPr/>
        </p:nvSpPr>
        <p:spPr>
          <a:xfrm>
            <a:off x="9491400" y="3581280"/>
            <a:ext cx="153792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10.4%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TextBox 26"/>
          <p:cNvSpPr/>
          <p:nvPr/>
        </p:nvSpPr>
        <p:spPr>
          <a:xfrm>
            <a:off x="1985400" y="137844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87%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"/>
          <p:cNvSpPr/>
          <p:nvPr/>
        </p:nvSpPr>
        <p:spPr>
          <a:xfrm>
            <a:off x="1890000" y="1618560"/>
            <a:ext cx="8686800" cy="3871440"/>
          </a:xfrm>
          <a:custGeom>
            <a:avLst/>
            <a:gdLst/>
            <a:ahLst/>
            <a:rect l="0" t="0" r="r" b="b"/>
            <a:pathLst>
              <a:path fill="none" w="24130" h="10754">
                <a:moveTo>
                  <a:pt x="0" y="76"/>
                </a:moveTo>
                <a:lnTo>
                  <a:pt x="108" y="53"/>
                </a:lnTo>
                <a:lnTo>
                  <a:pt x="216" y="62"/>
                </a:lnTo>
                <a:lnTo>
                  <a:pt x="323" y="85"/>
                </a:lnTo>
                <a:lnTo>
                  <a:pt x="431" y="112"/>
                </a:lnTo>
                <a:lnTo>
                  <a:pt x="539" y="103"/>
                </a:lnTo>
                <a:lnTo>
                  <a:pt x="647" y="80"/>
                </a:lnTo>
                <a:lnTo>
                  <a:pt x="753" y="78"/>
                </a:lnTo>
                <a:lnTo>
                  <a:pt x="861" y="104"/>
                </a:lnTo>
                <a:lnTo>
                  <a:pt x="969" y="100"/>
                </a:lnTo>
                <a:lnTo>
                  <a:pt x="1077" y="96"/>
                </a:lnTo>
                <a:lnTo>
                  <a:pt x="1185" y="50"/>
                </a:lnTo>
                <a:lnTo>
                  <a:pt x="1293" y="26"/>
                </a:lnTo>
                <a:lnTo>
                  <a:pt x="1400" y="69"/>
                </a:lnTo>
                <a:lnTo>
                  <a:pt x="1508" y="108"/>
                </a:lnTo>
                <a:lnTo>
                  <a:pt x="1616" y="83"/>
                </a:lnTo>
                <a:lnTo>
                  <a:pt x="1724" y="37"/>
                </a:lnTo>
                <a:lnTo>
                  <a:pt x="1832" y="0"/>
                </a:lnTo>
                <a:lnTo>
                  <a:pt x="1940" y="48"/>
                </a:lnTo>
                <a:lnTo>
                  <a:pt x="2047" y="72"/>
                </a:lnTo>
                <a:lnTo>
                  <a:pt x="2154" y="115"/>
                </a:lnTo>
                <a:lnTo>
                  <a:pt x="2262" y="149"/>
                </a:lnTo>
                <a:lnTo>
                  <a:pt x="2370" y="137"/>
                </a:lnTo>
                <a:lnTo>
                  <a:pt x="2477" y="162"/>
                </a:lnTo>
                <a:lnTo>
                  <a:pt x="2585" y="189"/>
                </a:lnTo>
                <a:lnTo>
                  <a:pt x="2693" y="154"/>
                </a:lnTo>
                <a:lnTo>
                  <a:pt x="2801" y="156"/>
                </a:lnTo>
                <a:lnTo>
                  <a:pt x="2909" y="158"/>
                </a:lnTo>
                <a:lnTo>
                  <a:pt x="3017" y="156"/>
                </a:lnTo>
                <a:lnTo>
                  <a:pt x="3124" y="174"/>
                </a:lnTo>
                <a:lnTo>
                  <a:pt x="3232" y="178"/>
                </a:lnTo>
                <a:lnTo>
                  <a:pt x="3340" y="197"/>
                </a:lnTo>
                <a:lnTo>
                  <a:pt x="3447" y="232"/>
                </a:lnTo>
                <a:lnTo>
                  <a:pt x="3554" y="245"/>
                </a:lnTo>
                <a:lnTo>
                  <a:pt x="3662" y="260"/>
                </a:lnTo>
                <a:lnTo>
                  <a:pt x="3770" y="286"/>
                </a:lnTo>
                <a:lnTo>
                  <a:pt x="3878" y="291"/>
                </a:lnTo>
                <a:lnTo>
                  <a:pt x="3986" y="299"/>
                </a:lnTo>
                <a:lnTo>
                  <a:pt x="4094" y="312"/>
                </a:lnTo>
                <a:lnTo>
                  <a:pt x="4201" y="322"/>
                </a:lnTo>
                <a:lnTo>
                  <a:pt x="4309" y="338"/>
                </a:lnTo>
                <a:lnTo>
                  <a:pt x="4417" y="356"/>
                </a:lnTo>
                <a:lnTo>
                  <a:pt x="4525" y="318"/>
                </a:lnTo>
                <a:lnTo>
                  <a:pt x="4633" y="328"/>
                </a:lnTo>
                <a:lnTo>
                  <a:pt x="4739" y="362"/>
                </a:lnTo>
                <a:lnTo>
                  <a:pt x="4847" y="373"/>
                </a:lnTo>
                <a:lnTo>
                  <a:pt x="4955" y="375"/>
                </a:lnTo>
                <a:lnTo>
                  <a:pt x="5063" y="400"/>
                </a:lnTo>
                <a:lnTo>
                  <a:pt x="5171" y="419"/>
                </a:lnTo>
                <a:lnTo>
                  <a:pt x="5278" y="450"/>
                </a:lnTo>
                <a:lnTo>
                  <a:pt x="5386" y="471"/>
                </a:lnTo>
                <a:lnTo>
                  <a:pt x="5494" y="503"/>
                </a:lnTo>
                <a:lnTo>
                  <a:pt x="5602" y="549"/>
                </a:lnTo>
                <a:lnTo>
                  <a:pt x="5710" y="581"/>
                </a:lnTo>
                <a:lnTo>
                  <a:pt x="5818" y="624"/>
                </a:lnTo>
                <a:lnTo>
                  <a:pt x="5925" y="621"/>
                </a:lnTo>
                <a:lnTo>
                  <a:pt x="6032" y="676"/>
                </a:lnTo>
                <a:lnTo>
                  <a:pt x="6140" y="731"/>
                </a:lnTo>
                <a:lnTo>
                  <a:pt x="6248" y="808"/>
                </a:lnTo>
                <a:lnTo>
                  <a:pt x="6355" y="814"/>
                </a:lnTo>
                <a:lnTo>
                  <a:pt x="6463" y="853"/>
                </a:lnTo>
                <a:lnTo>
                  <a:pt x="6571" y="837"/>
                </a:lnTo>
                <a:lnTo>
                  <a:pt x="6679" y="868"/>
                </a:lnTo>
                <a:lnTo>
                  <a:pt x="6787" y="939"/>
                </a:lnTo>
                <a:lnTo>
                  <a:pt x="6895" y="955"/>
                </a:lnTo>
                <a:lnTo>
                  <a:pt x="7002" y="964"/>
                </a:lnTo>
                <a:lnTo>
                  <a:pt x="7110" y="978"/>
                </a:lnTo>
                <a:lnTo>
                  <a:pt x="7218" y="1006"/>
                </a:lnTo>
                <a:lnTo>
                  <a:pt x="7325" y="1054"/>
                </a:lnTo>
                <a:lnTo>
                  <a:pt x="7432" y="1080"/>
                </a:lnTo>
                <a:lnTo>
                  <a:pt x="7540" y="1098"/>
                </a:lnTo>
                <a:lnTo>
                  <a:pt x="7648" y="1130"/>
                </a:lnTo>
                <a:lnTo>
                  <a:pt x="7756" y="1176"/>
                </a:lnTo>
                <a:lnTo>
                  <a:pt x="7864" y="1194"/>
                </a:lnTo>
                <a:lnTo>
                  <a:pt x="7972" y="1261"/>
                </a:lnTo>
                <a:lnTo>
                  <a:pt x="8079" y="1256"/>
                </a:lnTo>
                <a:lnTo>
                  <a:pt x="8187" y="1272"/>
                </a:lnTo>
                <a:lnTo>
                  <a:pt x="8295" y="1316"/>
                </a:lnTo>
                <a:lnTo>
                  <a:pt x="8403" y="1342"/>
                </a:lnTo>
                <a:lnTo>
                  <a:pt x="8511" y="1364"/>
                </a:lnTo>
                <a:lnTo>
                  <a:pt x="8618" y="1440"/>
                </a:lnTo>
                <a:lnTo>
                  <a:pt x="8725" y="1483"/>
                </a:lnTo>
                <a:lnTo>
                  <a:pt x="8833" y="1537"/>
                </a:lnTo>
                <a:lnTo>
                  <a:pt x="8941" y="1567"/>
                </a:lnTo>
                <a:lnTo>
                  <a:pt x="9049" y="1588"/>
                </a:lnTo>
                <a:lnTo>
                  <a:pt x="9156" y="1614"/>
                </a:lnTo>
                <a:lnTo>
                  <a:pt x="9264" y="1631"/>
                </a:lnTo>
                <a:lnTo>
                  <a:pt x="9372" y="1721"/>
                </a:lnTo>
                <a:lnTo>
                  <a:pt x="9480" y="1760"/>
                </a:lnTo>
                <a:lnTo>
                  <a:pt x="9588" y="1771"/>
                </a:lnTo>
                <a:lnTo>
                  <a:pt x="9696" y="1830"/>
                </a:lnTo>
                <a:lnTo>
                  <a:pt x="9803" y="1771"/>
                </a:lnTo>
                <a:lnTo>
                  <a:pt x="9911" y="1898"/>
                </a:lnTo>
                <a:lnTo>
                  <a:pt x="10018" y="1941"/>
                </a:lnTo>
                <a:lnTo>
                  <a:pt x="10126" y="2062"/>
                </a:lnTo>
                <a:lnTo>
                  <a:pt x="10233" y="2047"/>
                </a:lnTo>
                <a:lnTo>
                  <a:pt x="10341" y="2025"/>
                </a:lnTo>
                <a:lnTo>
                  <a:pt x="10449" y="2212"/>
                </a:lnTo>
                <a:lnTo>
                  <a:pt x="10557" y="2311"/>
                </a:lnTo>
                <a:lnTo>
                  <a:pt x="10665" y="2262"/>
                </a:lnTo>
                <a:lnTo>
                  <a:pt x="10773" y="2320"/>
                </a:lnTo>
                <a:lnTo>
                  <a:pt x="10880" y="2372"/>
                </a:lnTo>
                <a:lnTo>
                  <a:pt x="10988" y="2494"/>
                </a:lnTo>
                <a:lnTo>
                  <a:pt x="11096" y="2530"/>
                </a:lnTo>
                <a:lnTo>
                  <a:pt x="11204" y="2550"/>
                </a:lnTo>
                <a:lnTo>
                  <a:pt x="11310" y="2503"/>
                </a:lnTo>
                <a:lnTo>
                  <a:pt x="11418" y="2594"/>
                </a:lnTo>
                <a:lnTo>
                  <a:pt x="11526" y="2517"/>
                </a:lnTo>
                <a:lnTo>
                  <a:pt x="11634" y="2585"/>
                </a:lnTo>
                <a:lnTo>
                  <a:pt x="11742" y="2769"/>
                </a:lnTo>
                <a:lnTo>
                  <a:pt x="11850" y="2823"/>
                </a:lnTo>
                <a:lnTo>
                  <a:pt x="11957" y="2846"/>
                </a:lnTo>
                <a:lnTo>
                  <a:pt x="12065" y="2873"/>
                </a:lnTo>
                <a:lnTo>
                  <a:pt x="12173" y="3017"/>
                </a:lnTo>
                <a:lnTo>
                  <a:pt x="12281" y="2969"/>
                </a:lnTo>
                <a:lnTo>
                  <a:pt x="12389" y="2940"/>
                </a:lnTo>
                <a:lnTo>
                  <a:pt x="12496" y="3018"/>
                </a:lnTo>
                <a:lnTo>
                  <a:pt x="12603" y="2912"/>
                </a:lnTo>
                <a:lnTo>
                  <a:pt x="12711" y="2631"/>
                </a:lnTo>
                <a:lnTo>
                  <a:pt x="12819" y="2779"/>
                </a:lnTo>
                <a:lnTo>
                  <a:pt x="12927" y="2718"/>
                </a:lnTo>
                <a:lnTo>
                  <a:pt x="13034" y="2841"/>
                </a:lnTo>
                <a:lnTo>
                  <a:pt x="13142" y="2971"/>
                </a:lnTo>
                <a:lnTo>
                  <a:pt x="13250" y="2989"/>
                </a:lnTo>
                <a:lnTo>
                  <a:pt x="13358" y="3129"/>
                </a:lnTo>
                <a:lnTo>
                  <a:pt x="13466" y="3252"/>
                </a:lnTo>
                <a:lnTo>
                  <a:pt x="13574" y="3359"/>
                </a:lnTo>
                <a:lnTo>
                  <a:pt x="13681" y="3370"/>
                </a:lnTo>
                <a:lnTo>
                  <a:pt x="13789" y="3455"/>
                </a:lnTo>
                <a:lnTo>
                  <a:pt x="13897" y="3547"/>
                </a:lnTo>
                <a:lnTo>
                  <a:pt x="14004" y="3522"/>
                </a:lnTo>
                <a:lnTo>
                  <a:pt x="14111" y="3489"/>
                </a:lnTo>
                <a:lnTo>
                  <a:pt x="14219" y="3426"/>
                </a:lnTo>
                <a:lnTo>
                  <a:pt x="14327" y="3413"/>
                </a:lnTo>
                <a:lnTo>
                  <a:pt x="14435" y="3467"/>
                </a:lnTo>
                <a:lnTo>
                  <a:pt x="14543" y="3576"/>
                </a:lnTo>
                <a:lnTo>
                  <a:pt x="14651" y="3707"/>
                </a:lnTo>
                <a:lnTo>
                  <a:pt x="14758" y="3744"/>
                </a:lnTo>
                <a:lnTo>
                  <a:pt x="14866" y="3719"/>
                </a:lnTo>
                <a:lnTo>
                  <a:pt x="14974" y="3786"/>
                </a:lnTo>
                <a:lnTo>
                  <a:pt x="15082" y="3759"/>
                </a:lnTo>
                <a:lnTo>
                  <a:pt x="15190" y="3731"/>
                </a:lnTo>
                <a:lnTo>
                  <a:pt x="15296" y="3659"/>
                </a:lnTo>
                <a:lnTo>
                  <a:pt x="15404" y="3562"/>
                </a:lnTo>
                <a:lnTo>
                  <a:pt x="15512" y="3452"/>
                </a:lnTo>
                <a:lnTo>
                  <a:pt x="15620" y="3136"/>
                </a:lnTo>
                <a:lnTo>
                  <a:pt x="15728" y="3147"/>
                </a:lnTo>
                <a:lnTo>
                  <a:pt x="15835" y="3259"/>
                </a:lnTo>
                <a:lnTo>
                  <a:pt x="15943" y="3512"/>
                </a:lnTo>
                <a:lnTo>
                  <a:pt x="16051" y="3626"/>
                </a:lnTo>
                <a:lnTo>
                  <a:pt x="16159" y="3693"/>
                </a:lnTo>
                <a:lnTo>
                  <a:pt x="16267" y="3804"/>
                </a:lnTo>
                <a:lnTo>
                  <a:pt x="16374" y="3901"/>
                </a:lnTo>
                <a:lnTo>
                  <a:pt x="16482" y="4069"/>
                </a:lnTo>
                <a:lnTo>
                  <a:pt x="16589" y="4085"/>
                </a:lnTo>
                <a:lnTo>
                  <a:pt x="16697" y="4154"/>
                </a:lnTo>
                <a:lnTo>
                  <a:pt x="16805" y="4278"/>
                </a:lnTo>
                <a:lnTo>
                  <a:pt x="16912" y="4295"/>
                </a:lnTo>
                <a:lnTo>
                  <a:pt x="17020" y="4373"/>
                </a:lnTo>
                <a:lnTo>
                  <a:pt x="17128" y="4418"/>
                </a:lnTo>
                <a:lnTo>
                  <a:pt x="17236" y="4533"/>
                </a:lnTo>
                <a:lnTo>
                  <a:pt x="17344" y="4635"/>
                </a:lnTo>
                <a:lnTo>
                  <a:pt x="17452" y="4690"/>
                </a:lnTo>
                <a:lnTo>
                  <a:pt x="17559" y="4801"/>
                </a:lnTo>
                <a:lnTo>
                  <a:pt x="17667" y="4901"/>
                </a:lnTo>
                <a:lnTo>
                  <a:pt x="17775" y="4870"/>
                </a:lnTo>
                <a:lnTo>
                  <a:pt x="17882" y="4845"/>
                </a:lnTo>
                <a:lnTo>
                  <a:pt x="17989" y="4899"/>
                </a:lnTo>
                <a:lnTo>
                  <a:pt x="18097" y="4990"/>
                </a:lnTo>
                <a:lnTo>
                  <a:pt x="18205" y="5152"/>
                </a:lnTo>
                <a:lnTo>
                  <a:pt x="18313" y="5259"/>
                </a:lnTo>
                <a:lnTo>
                  <a:pt x="18421" y="5252"/>
                </a:lnTo>
                <a:lnTo>
                  <a:pt x="18529" y="5179"/>
                </a:lnTo>
                <a:lnTo>
                  <a:pt x="18636" y="5299"/>
                </a:lnTo>
                <a:lnTo>
                  <a:pt x="18744" y="5298"/>
                </a:lnTo>
                <a:lnTo>
                  <a:pt x="18852" y="5385"/>
                </a:lnTo>
                <a:lnTo>
                  <a:pt x="18960" y="5449"/>
                </a:lnTo>
                <a:lnTo>
                  <a:pt x="19068" y="5585"/>
                </a:lnTo>
                <a:lnTo>
                  <a:pt x="19175" y="5707"/>
                </a:lnTo>
                <a:lnTo>
                  <a:pt x="19282" y="5581"/>
                </a:lnTo>
                <a:lnTo>
                  <a:pt x="19390" y="5667"/>
                </a:lnTo>
                <a:lnTo>
                  <a:pt x="19498" y="5679"/>
                </a:lnTo>
                <a:lnTo>
                  <a:pt x="19606" y="5736"/>
                </a:lnTo>
                <a:lnTo>
                  <a:pt x="19713" y="5817"/>
                </a:lnTo>
                <a:lnTo>
                  <a:pt x="19821" y="5903"/>
                </a:lnTo>
                <a:lnTo>
                  <a:pt x="19929" y="6006"/>
                </a:lnTo>
                <a:lnTo>
                  <a:pt x="20037" y="6141"/>
                </a:lnTo>
                <a:lnTo>
                  <a:pt x="20145" y="6199"/>
                </a:lnTo>
                <a:lnTo>
                  <a:pt x="20252" y="6370"/>
                </a:lnTo>
                <a:lnTo>
                  <a:pt x="20360" y="6162"/>
                </a:lnTo>
                <a:lnTo>
                  <a:pt x="20468" y="6191"/>
                </a:lnTo>
                <a:lnTo>
                  <a:pt x="20575" y="6231"/>
                </a:lnTo>
                <a:lnTo>
                  <a:pt x="20683" y="6323"/>
                </a:lnTo>
                <a:lnTo>
                  <a:pt x="20790" y="6399"/>
                </a:lnTo>
                <a:lnTo>
                  <a:pt x="20898" y="6599"/>
                </a:lnTo>
                <a:lnTo>
                  <a:pt x="21006" y="6789"/>
                </a:lnTo>
                <a:lnTo>
                  <a:pt x="21114" y="6969"/>
                </a:lnTo>
                <a:lnTo>
                  <a:pt x="21222" y="7006"/>
                </a:lnTo>
                <a:lnTo>
                  <a:pt x="21330" y="6975"/>
                </a:lnTo>
                <a:lnTo>
                  <a:pt x="21437" y="7052"/>
                </a:lnTo>
                <a:lnTo>
                  <a:pt x="21545" y="7193"/>
                </a:lnTo>
                <a:lnTo>
                  <a:pt x="21653" y="7323"/>
                </a:lnTo>
                <a:lnTo>
                  <a:pt x="21761" y="7531"/>
                </a:lnTo>
                <a:lnTo>
                  <a:pt x="21867" y="7753"/>
                </a:lnTo>
                <a:lnTo>
                  <a:pt x="21975" y="8000"/>
                </a:lnTo>
                <a:lnTo>
                  <a:pt x="22083" y="8280"/>
                </a:lnTo>
                <a:lnTo>
                  <a:pt x="22191" y="8472"/>
                </a:lnTo>
                <a:lnTo>
                  <a:pt x="22299" y="8687"/>
                </a:lnTo>
                <a:lnTo>
                  <a:pt x="22407" y="8854"/>
                </a:lnTo>
                <a:lnTo>
                  <a:pt x="22514" y="9011"/>
                </a:lnTo>
                <a:lnTo>
                  <a:pt x="22622" y="9282"/>
                </a:lnTo>
                <a:lnTo>
                  <a:pt x="22730" y="9522"/>
                </a:lnTo>
                <a:lnTo>
                  <a:pt x="22838" y="9705"/>
                </a:lnTo>
                <a:lnTo>
                  <a:pt x="22946" y="10027"/>
                </a:lnTo>
                <a:lnTo>
                  <a:pt x="23053" y="10164"/>
                </a:lnTo>
                <a:lnTo>
                  <a:pt x="23160" y="10327"/>
                </a:lnTo>
                <a:lnTo>
                  <a:pt x="23268" y="10444"/>
                </a:lnTo>
                <a:lnTo>
                  <a:pt x="23376" y="10541"/>
                </a:lnTo>
                <a:lnTo>
                  <a:pt x="23484" y="10636"/>
                </a:lnTo>
                <a:lnTo>
                  <a:pt x="23591" y="10679"/>
                </a:lnTo>
                <a:lnTo>
                  <a:pt x="23699" y="10607"/>
                </a:lnTo>
                <a:lnTo>
                  <a:pt x="23807" y="10625"/>
                </a:lnTo>
                <a:lnTo>
                  <a:pt x="23915" y="10689"/>
                </a:lnTo>
                <a:lnTo>
                  <a:pt x="24023" y="10722"/>
                </a:lnTo>
                <a:lnTo>
                  <a:pt x="24130" y="10754"/>
                </a:lnTo>
              </a:path>
            </a:pathLst>
          </a:custGeom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txBody>
          <a:bodyPr lIns="140400" rIns="140400" tIns="95400" bIns="95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Freeform 20"/>
          <p:cNvSpPr/>
          <p:nvPr/>
        </p:nvSpPr>
        <p:spPr>
          <a:xfrm>
            <a:off x="3474000" y="600984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4" name="Freeform 22"/>
          <p:cNvSpPr/>
          <p:nvPr/>
        </p:nvSpPr>
        <p:spPr>
          <a:xfrm>
            <a:off x="4982040" y="601020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Group 5"/>
          <p:cNvGrpSpPr/>
          <p:nvPr/>
        </p:nvGrpSpPr>
        <p:grpSpPr>
          <a:xfrm>
            <a:off x="100800" y="-9720"/>
            <a:ext cx="12091320" cy="6862680"/>
            <a:chOff x="100800" y="-9720"/>
            <a:chExt cx="12091320" cy="6862680"/>
          </a:xfrm>
        </p:grpSpPr>
        <p:sp>
          <p:nvSpPr>
            <p:cNvPr id="156" name="Rectangle 17"/>
            <p:cNvSpPr/>
            <p:nvPr/>
          </p:nvSpPr>
          <p:spPr>
            <a:xfrm rot="16200000">
              <a:off x="5909400" y="570240"/>
              <a:ext cx="50976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7" name="Rectangle 18"/>
            <p:cNvSpPr/>
            <p:nvPr/>
          </p:nvSpPr>
          <p:spPr>
            <a:xfrm>
              <a:off x="10864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8" name="Rectangle 19"/>
            <p:cNvSpPr/>
            <p:nvPr/>
          </p:nvSpPr>
          <p:spPr>
            <a:xfrm>
              <a:off x="100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59" name="Rectangle 20"/>
            <p:cNvSpPr/>
            <p:nvPr/>
          </p:nvSpPr>
          <p:spPr>
            <a:xfrm rot="16200000">
              <a:off x="5888160" y="-5785560"/>
              <a:ext cx="50364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60" name="TextBox 31"/>
          <p:cNvSpPr/>
          <p:nvPr/>
        </p:nvSpPr>
        <p:spPr>
          <a:xfrm>
            <a:off x="10028880" y="6620040"/>
            <a:ext cx="212652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gapminder.org/3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TextBox 40"/>
          <p:cNvSpPr/>
          <p:nvPr/>
        </p:nvSpPr>
        <p:spPr>
          <a:xfrm>
            <a:off x="11520" y="6607080"/>
            <a:ext cx="3063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 and World Bank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TextBox 41"/>
          <p:cNvSpPr/>
          <p:nvPr/>
        </p:nvSpPr>
        <p:spPr>
          <a:xfrm>
            <a:off x="1735560" y="360360"/>
            <a:ext cx="968148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Extreme Poverty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Share of people living with less than $3/day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63" name="Image 9"/>
          <p:cNvGrpSpPr/>
          <p:nvPr/>
        </p:nvGrpSpPr>
        <p:grpSpPr>
          <a:xfrm>
            <a:off x="1929960" y="6009480"/>
            <a:ext cx="7687800" cy="45360"/>
            <a:chOff x="1929960" y="6009480"/>
            <a:chExt cx="7687800" cy="45360"/>
          </a:xfrm>
        </p:grpSpPr>
        <p:sp>
          <p:nvSpPr>
            <p:cNvPr id="164" name="Freeform 23"/>
            <p:cNvSpPr/>
            <p:nvPr/>
          </p:nvSpPr>
          <p:spPr>
            <a:xfrm>
              <a:off x="192996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5" name="Freeform 24"/>
            <p:cNvSpPr/>
            <p:nvPr/>
          </p:nvSpPr>
          <p:spPr>
            <a:xfrm>
              <a:off x="652104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6" name="Freeform 25"/>
            <p:cNvSpPr/>
            <p:nvPr/>
          </p:nvSpPr>
          <p:spPr>
            <a:xfrm>
              <a:off x="9609840" y="601020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7" name="Freeform 26"/>
            <p:cNvSpPr/>
            <p:nvPr/>
          </p:nvSpPr>
          <p:spPr>
            <a:xfrm>
              <a:off x="8058240" y="601056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68" name=""/>
          <p:cNvSpPr/>
          <p:nvPr/>
        </p:nvSpPr>
        <p:spPr>
          <a:xfrm>
            <a:off x="1937880" y="1654560"/>
            <a:ext cx="8650080" cy="4372560"/>
          </a:xfrm>
          <a:custGeom>
            <a:avLst/>
            <a:gdLst/>
            <a:ahLst/>
            <a:rect l="0" t="0" r="r" b="b"/>
            <a:pathLst>
              <a:path w="24028" h="12146">
                <a:moveTo>
                  <a:pt x="0" y="75"/>
                </a:moveTo>
                <a:lnTo>
                  <a:pt x="107" y="53"/>
                </a:lnTo>
                <a:lnTo>
                  <a:pt x="215" y="62"/>
                </a:lnTo>
                <a:lnTo>
                  <a:pt x="322" y="85"/>
                </a:lnTo>
                <a:lnTo>
                  <a:pt x="429" y="112"/>
                </a:lnTo>
                <a:lnTo>
                  <a:pt x="537" y="102"/>
                </a:lnTo>
                <a:lnTo>
                  <a:pt x="644" y="80"/>
                </a:lnTo>
                <a:lnTo>
                  <a:pt x="750" y="77"/>
                </a:lnTo>
                <a:lnTo>
                  <a:pt x="858" y="103"/>
                </a:lnTo>
                <a:lnTo>
                  <a:pt x="965" y="99"/>
                </a:lnTo>
                <a:lnTo>
                  <a:pt x="1072" y="96"/>
                </a:lnTo>
                <a:lnTo>
                  <a:pt x="1180" y="49"/>
                </a:lnTo>
                <a:lnTo>
                  <a:pt x="1287" y="26"/>
                </a:lnTo>
                <a:lnTo>
                  <a:pt x="1394" y="69"/>
                </a:lnTo>
                <a:lnTo>
                  <a:pt x="1502" y="107"/>
                </a:lnTo>
                <a:lnTo>
                  <a:pt x="1609" y="82"/>
                </a:lnTo>
                <a:lnTo>
                  <a:pt x="1717" y="37"/>
                </a:lnTo>
                <a:lnTo>
                  <a:pt x="1824" y="0"/>
                </a:lnTo>
                <a:lnTo>
                  <a:pt x="1931" y="48"/>
                </a:lnTo>
                <a:lnTo>
                  <a:pt x="2039" y="71"/>
                </a:lnTo>
                <a:lnTo>
                  <a:pt x="2145" y="114"/>
                </a:lnTo>
                <a:lnTo>
                  <a:pt x="2252" y="148"/>
                </a:lnTo>
                <a:lnTo>
                  <a:pt x="2360" y="136"/>
                </a:lnTo>
                <a:lnTo>
                  <a:pt x="2467" y="161"/>
                </a:lnTo>
                <a:lnTo>
                  <a:pt x="2574" y="188"/>
                </a:lnTo>
                <a:lnTo>
                  <a:pt x="2682" y="153"/>
                </a:lnTo>
                <a:lnTo>
                  <a:pt x="2789" y="155"/>
                </a:lnTo>
                <a:lnTo>
                  <a:pt x="2896" y="157"/>
                </a:lnTo>
                <a:lnTo>
                  <a:pt x="3004" y="155"/>
                </a:lnTo>
                <a:lnTo>
                  <a:pt x="3111" y="173"/>
                </a:lnTo>
                <a:lnTo>
                  <a:pt x="3218" y="177"/>
                </a:lnTo>
                <a:lnTo>
                  <a:pt x="3326" y="196"/>
                </a:lnTo>
                <a:lnTo>
                  <a:pt x="3432" y="230"/>
                </a:lnTo>
                <a:lnTo>
                  <a:pt x="3539" y="244"/>
                </a:lnTo>
                <a:lnTo>
                  <a:pt x="3647" y="259"/>
                </a:lnTo>
                <a:lnTo>
                  <a:pt x="3754" y="284"/>
                </a:lnTo>
                <a:lnTo>
                  <a:pt x="3861" y="289"/>
                </a:lnTo>
                <a:lnTo>
                  <a:pt x="3969" y="298"/>
                </a:lnTo>
                <a:lnTo>
                  <a:pt x="4076" y="310"/>
                </a:lnTo>
                <a:lnTo>
                  <a:pt x="4184" y="320"/>
                </a:lnTo>
                <a:lnTo>
                  <a:pt x="4291" y="336"/>
                </a:lnTo>
                <a:lnTo>
                  <a:pt x="4398" y="354"/>
                </a:lnTo>
                <a:lnTo>
                  <a:pt x="4506" y="316"/>
                </a:lnTo>
                <a:lnTo>
                  <a:pt x="4613" y="326"/>
                </a:lnTo>
                <a:lnTo>
                  <a:pt x="4719" y="360"/>
                </a:lnTo>
                <a:lnTo>
                  <a:pt x="4826" y="371"/>
                </a:lnTo>
                <a:lnTo>
                  <a:pt x="4934" y="372"/>
                </a:lnTo>
                <a:lnTo>
                  <a:pt x="5041" y="398"/>
                </a:lnTo>
                <a:lnTo>
                  <a:pt x="5149" y="416"/>
                </a:lnTo>
                <a:lnTo>
                  <a:pt x="5256" y="447"/>
                </a:lnTo>
                <a:lnTo>
                  <a:pt x="5363" y="468"/>
                </a:lnTo>
                <a:lnTo>
                  <a:pt x="5471" y="500"/>
                </a:lnTo>
                <a:lnTo>
                  <a:pt x="5578" y="546"/>
                </a:lnTo>
                <a:lnTo>
                  <a:pt x="5685" y="578"/>
                </a:lnTo>
                <a:lnTo>
                  <a:pt x="5793" y="621"/>
                </a:lnTo>
                <a:lnTo>
                  <a:pt x="5900" y="617"/>
                </a:lnTo>
                <a:lnTo>
                  <a:pt x="6006" y="672"/>
                </a:lnTo>
                <a:lnTo>
                  <a:pt x="6114" y="727"/>
                </a:lnTo>
                <a:lnTo>
                  <a:pt x="6221" y="803"/>
                </a:lnTo>
                <a:lnTo>
                  <a:pt x="6328" y="809"/>
                </a:lnTo>
                <a:lnTo>
                  <a:pt x="6436" y="848"/>
                </a:lnTo>
                <a:lnTo>
                  <a:pt x="6543" y="833"/>
                </a:lnTo>
                <a:lnTo>
                  <a:pt x="6651" y="863"/>
                </a:lnTo>
                <a:lnTo>
                  <a:pt x="6758" y="934"/>
                </a:lnTo>
                <a:lnTo>
                  <a:pt x="6865" y="950"/>
                </a:lnTo>
                <a:lnTo>
                  <a:pt x="6973" y="959"/>
                </a:lnTo>
                <a:lnTo>
                  <a:pt x="7080" y="972"/>
                </a:lnTo>
                <a:lnTo>
                  <a:pt x="7187" y="1000"/>
                </a:lnTo>
                <a:lnTo>
                  <a:pt x="7293" y="1048"/>
                </a:lnTo>
                <a:lnTo>
                  <a:pt x="7401" y="1074"/>
                </a:lnTo>
                <a:lnTo>
                  <a:pt x="7508" y="1092"/>
                </a:lnTo>
                <a:lnTo>
                  <a:pt x="7616" y="1124"/>
                </a:lnTo>
                <a:lnTo>
                  <a:pt x="7723" y="1169"/>
                </a:lnTo>
                <a:lnTo>
                  <a:pt x="7830" y="1187"/>
                </a:lnTo>
                <a:lnTo>
                  <a:pt x="7938" y="1253"/>
                </a:lnTo>
                <a:lnTo>
                  <a:pt x="8045" y="1249"/>
                </a:lnTo>
                <a:lnTo>
                  <a:pt x="8152" y="1265"/>
                </a:lnTo>
                <a:lnTo>
                  <a:pt x="8260" y="1309"/>
                </a:lnTo>
                <a:lnTo>
                  <a:pt x="8367" y="1334"/>
                </a:lnTo>
                <a:lnTo>
                  <a:pt x="8475" y="1356"/>
                </a:lnTo>
                <a:lnTo>
                  <a:pt x="8582" y="1432"/>
                </a:lnTo>
                <a:lnTo>
                  <a:pt x="8688" y="1475"/>
                </a:lnTo>
                <a:lnTo>
                  <a:pt x="8795" y="1529"/>
                </a:lnTo>
                <a:lnTo>
                  <a:pt x="8903" y="1558"/>
                </a:lnTo>
                <a:lnTo>
                  <a:pt x="9010" y="1579"/>
                </a:lnTo>
                <a:lnTo>
                  <a:pt x="9118" y="1605"/>
                </a:lnTo>
                <a:lnTo>
                  <a:pt x="9225" y="1622"/>
                </a:lnTo>
                <a:lnTo>
                  <a:pt x="9332" y="1711"/>
                </a:lnTo>
                <a:lnTo>
                  <a:pt x="9440" y="1750"/>
                </a:lnTo>
                <a:lnTo>
                  <a:pt x="9547" y="1761"/>
                </a:lnTo>
                <a:lnTo>
                  <a:pt x="9654" y="1820"/>
                </a:lnTo>
                <a:lnTo>
                  <a:pt x="9762" y="1761"/>
                </a:lnTo>
                <a:lnTo>
                  <a:pt x="9869" y="1887"/>
                </a:lnTo>
                <a:lnTo>
                  <a:pt x="9975" y="1930"/>
                </a:lnTo>
                <a:lnTo>
                  <a:pt x="10083" y="2050"/>
                </a:lnTo>
                <a:lnTo>
                  <a:pt x="10190" y="2035"/>
                </a:lnTo>
                <a:lnTo>
                  <a:pt x="10297" y="2013"/>
                </a:lnTo>
                <a:lnTo>
                  <a:pt x="10405" y="2199"/>
                </a:lnTo>
                <a:lnTo>
                  <a:pt x="10512" y="2299"/>
                </a:lnTo>
                <a:lnTo>
                  <a:pt x="10619" y="2250"/>
                </a:lnTo>
                <a:lnTo>
                  <a:pt x="10727" y="2307"/>
                </a:lnTo>
                <a:lnTo>
                  <a:pt x="10834" y="2359"/>
                </a:lnTo>
                <a:lnTo>
                  <a:pt x="10942" y="2480"/>
                </a:lnTo>
                <a:lnTo>
                  <a:pt x="11049" y="2516"/>
                </a:lnTo>
                <a:lnTo>
                  <a:pt x="11156" y="2536"/>
                </a:lnTo>
                <a:lnTo>
                  <a:pt x="11262" y="2489"/>
                </a:lnTo>
                <a:lnTo>
                  <a:pt x="11370" y="2580"/>
                </a:lnTo>
                <a:lnTo>
                  <a:pt x="11477" y="2503"/>
                </a:lnTo>
                <a:lnTo>
                  <a:pt x="11584" y="2570"/>
                </a:lnTo>
                <a:lnTo>
                  <a:pt x="11692" y="2754"/>
                </a:lnTo>
                <a:lnTo>
                  <a:pt x="11799" y="2808"/>
                </a:lnTo>
                <a:lnTo>
                  <a:pt x="11907" y="2830"/>
                </a:lnTo>
                <a:lnTo>
                  <a:pt x="12014" y="2857"/>
                </a:lnTo>
                <a:lnTo>
                  <a:pt x="12121" y="3000"/>
                </a:lnTo>
                <a:lnTo>
                  <a:pt x="12229" y="2952"/>
                </a:lnTo>
                <a:lnTo>
                  <a:pt x="12336" y="2924"/>
                </a:lnTo>
                <a:lnTo>
                  <a:pt x="12443" y="3001"/>
                </a:lnTo>
                <a:lnTo>
                  <a:pt x="12550" y="2896"/>
                </a:lnTo>
                <a:lnTo>
                  <a:pt x="12657" y="2617"/>
                </a:lnTo>
                <a:lnTo>
                  <a:pt x="12764" y="2764"/>
                </a:lnTo>
                <a:lnTo>
                  <a:pt x="12872" y="2702"/>
                </a:lnTo>
                <a:lnTo>
                  <a:pt x="12979" y="2825"/>
                </a:lnTo>
                <a:lnTo>
                  <a:pt x="13086" y="2955"/>
                </a:lnTo>
                <a:lnTo>
                  <a:pt x="13194" y="2973"/>
                </a:lnTo>
                <a:lnTo>
                  <a:pt x="13301" y="3111"/>
                </a:lnTo>
                <a:lnTo>
                  <a:pt x="13409" y="3234"/>
                </a:lnTo>
                <a:lnTo>
                  <a:pt x="13516" y="3340"/>
                </a:lnTo>
                <a:lnTo>
                  <a:pt x="13623" y="3351"/>
                </a:lnTo>
                <a:lnTo>
                  <a:pt x="13731" y="3435"/>
                </a:lnTo>
                <a:lnTo>
                  <a:pt x="13838" y="3527"/>
                </a:lnTo>
                <a:lnTo>
                  <a:pt x="13944" y="3503"/>
                </a:lnTo>
                <a:lnTo>
                  <a:pt x="14051" y="3470"/>
                </a:lnTo>
                <a:lnTo>
                  <a:pt x="14159" y="3407"/>
                </a:lnTo>
                <a:lnTo>
                  <a:pt x="14266" y="3394"/>
                </a:lnTo>
                <a:lnTo>
                  <a:pt x="14374" y="3448"/>
                </a:lnTo>
                <a:lnTo>
                  <a:pt x="14481" y="3557"/>
                </a:lnTo>
                <a:lnTo>
                  <a:pt x="14588" y="3686"/>
                </a:lnTo>
                <a:lnTo>
                  <a:pt x="14696" y="3723"/>
                </a:lnTo>
                <a:lnTo>
                  <a:pt x="14803" y="3699"/>
                </a:lnTo>
                <a:lnTo>
                  <a:pt x="14910" y="3765"/>
                </a:lnTo>
                <a:lnTo>
                  <a:pt x="15018" y="3738"/>
                </a:lnTo>
                <a:lnTo>
                  <a:pt x="15125" y="3711"/>
                </a:lnTo>
                <a:lnTo>
                  <a:pt x="15231" y="3639"/>
                </a:lnTo>
                <a:lnTo>
                  <a:pt x="15339" y="3542"/>
                </a:lnTo>
                <a:lnTo>
                  <a:pt x="15446" y="3433"/>
                </a:lnTo>
                <a:lnTo>
                  <a:pt x="15553" y="3118"/>
                </a:lnTo>
                <a:lnTo>
                  <a:pt x="15661" y="3130"/>
                </a:lnTo>
                <a:lnTo>
                  <a:pt x="15768" y="3241"/>
                </a:lnTo>
                <a:lnTo>
                  <a:pt x="15875" y="3493"/>
                </a:lnTo>
                <a:lnTo>
                  <a:pt x="15983" y="3606"/>
                </a:lnTo>
                <a:lnTo>
                  <a:pt x="16090" y="3673"/>
                </a:lnTo>
                <a:lnTo>
                  <a:pt x="16198" y="3783"/>
                </a:lnTo>
                <a:lnTo>
                  <a:pt x="16305" y="3880"/>
                </a:lnTo>
                <a:lnTo>
                  <a:pt x="16412" y="4046"/>
                </a:lnTo>
                <a:lnTo>
                  <a:pt x="16518" y="4062"/>
                </a:lnTo>
                <a:lnTo>
                  <a:pt x="16626" y="4131"/>
                </a:lnTo>
                <a:lnTo>
                  <a:pt x="16733" y="4254"/>
                </a:lnTo>
                <a:lnTo>
                  <a:pt x="16841" y="4271"/>
                </a:lnTo>
                <a:lnTo>
                  <a:pt x="16948" y="4348"/>
                </a:lnTo>
                <a:lnTo>
                  <a:pt x="17055" y="4394"/>
                </a:lnTo>
                <a:lnTo>
                  <a:pt x="17163" y="4507"/>
                </a:lnTo>
                <a:lnTo>
                  <a:pt x="17270" y="4609"/>
                </a:lnTo>
                <a:lnTo>
                  <a:pt x="17377" y="4664"/>
                </a:lnTo>
                <a:lnTo>
                  <a:pt x="17485" y="4774"/>
                </a:lnTo>
                <a:lnTo>
                  <a:pt x="17592" y="4873"/>
                </a:lnTo>
                <a:lnTo>
                  <a:pt x="17700" y="4843"/>
                </a:lnTo>
                <a:lnTo>
                  <a:pt x="17806" y="4818"/>
                </a:lnTo>
                <a:lnTo>
                  <a:pt x="17913" y="4872"/>
                </a:lnTo>
                <a:lnTo>
                  <a:pt x="18020" y="4963"/>
                </a:lnTo>
                <a:lnTo>
                  <a:pt x="18128" y="5123"/>
                </a:lnTo>
                <a:lnTo>
                  <a:pt x="18235" y="5229"/>
                </a:lnTo>
                <a:lnTo>
                  <a:pt x="18342" y="5223"/>
                </a:lnTo>
                <a:lnTo>
                  <a:pt x="18450" y="5150"/>
                </a:lnTo>
                <a:lnTo>
                  <a:pt x="18557" y="5270"/>
                </a:lnTo>
                <a:lnTo>
                  <a:pt x="18665" y="5269"/>
                </a:lnTo>
                <a:lnTo>
                  <a:pt x="18772" y="5356"/>
                </a:lnTo>
                <a:lnTo>
                  <a:pt x="18879" y="5419"/>
                </a:lnTo>
                <a:lnTo>
                  <a:pt x="18987" y="5554"/>
                </a:lnTo>
                <a:lnTo>
                  <a:pt x="19094" y="5675"/>
                </a:lnTo>
                <a:lnTo>
                  <a:pt x="19200" y="5550"/>
                </a:lnTo>
                <a:lnTo>
                  <a:pt x="19308" y="5636"/>
                </a:lnTo>
                <a:lnTo>
                  <a:pt x="19415" y="5648"/>
                </a:lnTo>
                <a:lnTo>
                  <a:pt x="19522" y="5704"/>
                </a:lnTo>
                <a:lnTo>
                  <a:pt x="19630" y="5785"/>
                </a:lnTo>
                <a:lnTo>
                  <a:pt x="19737" y="5871"/>
                </a:lnTo>
                <a:lnTo>
                  <a:pt x="19844" y="5972"/>
                </a:lnTo>
                <a:lnTo>
                  <a:pt x="19952" y="6107"/>
                </a:lnTo>
                <a:lnTo>
                  <a:pt x="20059" y="6164"/>
                </a:lnTo>
                <a:lnTo>
                  <a:pt x="20167" y="6335"/>
                </a:lnTo>
                <a:lnTo>
                  <a:pt x="20274" y="6128"/>
                </a:lnTo>
                <a:lnTo>
                  <a:pt x="20381" y="6157"/>
                </a:lnTo>
                <a:lnTo>
                  <a:pt x="20487" y="6196"/>
                </a:lnTo>
                <a:lnTo>
                  <a:pt x="20595" y="6288"/>
                </a:lnTo>
                <a:lnTo>
                  <a:pt x="20702" y="6364"/>
                </a:lnTo>
                <a:lnTo>
                  <a:pt x="20809" y="6562"/>
                </a:lnTo>
                <a:lnTo>
                  <a:pt x="20917" y="6752"/>
                </a:lnTo>
                <a:lnTo>
                  <a:pt x="21024" y="6930"/>
                </a:lnTo>
                <a:lnTo>
                  <a:pt x="21132" y="6967"/>
                </a:lnTo>
                <a:lnTo>
                  <a:pt x="21239" y="6937"/>
                </a:lnTo>
                <a:lnTo>
                  <a:pt x="21346" y="7012"/>
                </a:lnTo>
                <a:lnTo>
                  <a:pt x="21454" y="7153"/>
                </a:lnTo>
                <a:lnTo>
                  <a:pt x="21561" y="7283"/>
                </a:lnTo>
                <a:lnTo>
                  <a:pt x="21668" y="7490"/>
                </a:lnTo>
                <a:lnTo>
                  <a:pt x="21775" y="7710"/>
                </a:lnTo>
                <a:lnTo>
                  <a:pt x="21882" y="7956"/>
                </a:lnTo>
                <a:lnTo>
                  <a:pt x="21989" y="8234"/>
                </a:lnTo>
                <a:lnTo>
                  <a:pt x="22097" y="8425"/>
                </a:lnTo>
                <a:lnTo>
                  <a:pt x="22204" y="8639"/>
                </a:lnTo>
                <a:lnTo>
                  <a:pt x="22311" y="8805"/>
                </a:lnTo>
                <a:lnTo>
                  <a:pt x="22419" y="8961"/>
                </a:lnTo>
                <a:lnTo>
                  <a:pt x="22526" y="9231"/>
                </a:lnTo>
                <a:lnTo>
                  <a:pt x="22633" y="9470"/>
                </a:lnTo>
                <a:lnTo>
                  <a:pt x="22741" y="9651"/>
                </a:lnTo>
                <a:lnTo>
                  <a:pt x="22848" y="9972"/>
                </a:lnTo>
                <a:lnTo>
                  <a:pt x="22956" y="10107"/>
                </a:lnTo>
                <a:lnTo>
                  <a:pt x="23062" y="10270"/>
                </a:lnTo>
                <a:lnTo>
                  <a:pt x="23169" y="10386"/>
                </a:lnTo>
                <a:lnTo>
                  <a:pt x="23276" y="10483"/>
                </a:lnTo>
                <a:lnTo>
                  <a:pt x="23384" y="10577"/>
                </a:lnTo>
                <a:lnTo>
                  <a:pt x="23491" y="10620"/>
                </a:lnTo>
                <a:lnTo>
                  <a:pt x="23599" y="10548"/>
                </a:lnTo>
                <a:lnTo>
                  <a:pt x="23706" y="10566"/>
                </a:lnTo>
                <a:lnTo>
                  <a:pt x="23813" y="10630"/>
                </a:lnTo>
                <a:lnTo>
                  <a:pt x="23921" y="10663"/>
                </a:lnTo>
                <a:lnTo>
                  <a:pt x="24028" y="10695"/>
                </a:lnTo>
                <a:lnTo>
                  <a:pt x="24028" y="12146"/>
                </a:lnTo>
                <a:lnTo>
                  <a:pt x="23921" y="12146"/>
                </a:lnTo>
                <a:lnTo>
                  <a:pt x="23813" y="12146"/>
                </a:lnTo>
                <a:lnTo>
                  <a:pt x="23706" y="12146"/>
                </a:lnTo>
                <a:lnTo>
                  <a:pt x="23599" y="12146"/>
                </a:lnTo>
                <a:lnTo>
                  <a:pt x="23491" y="12146"/>
                </a:lnTo>
                <a:lnTo>
                  <a:pt x="23384" y="12146"/>
                </a:lnTo>
                <a:lnTo>
                  <a:pt x="23276" y="12146"/>
                </a:lnTo>
                <a:lnTo>
                  <a:pt x="23169" y="12146"/>
                </a:lnTo>
                <a:lnTo>
                  <a:pt x="23062" y="12146"/>
                </a:lnTo>
                <a:lnTo>
                  <a:pt x="22956" y="12146"/>
                </a:lnTo>
                <a:lnTo>
                  <a:pt x="22848" y="12146"/>
                </a:lnTo>
                <a:lnTo>
                  <a:pt x="22741" y="12146"/>
                </a:lnTo>
                <a:lnTo>
                  <a:pt x="22633" y="12146"/>
                </a:lnTo>
                <a:lnTo>
                  <a:pt x="22526" y="12146"/>
                </a:lnTo>
                <a:lnTo>
                  <a:pt x="22419" y="12146"/>
                </a:lnTo>
                <a:lnTo>
                  <a:pt x="22311" y="12146"/>
                </a:lnTo>
                <a:lnTo>
                  <a:pt x="22204" y="12146"/>
                </a:lnTo>
                <a:lnTo>
                  <a:pt x="22097" y="12146"/>
                </a:lnTo>
                <a:lnTo>
                  <a:pt x="21989" y="12146"/>
                </a:lnTo>
                <a:lnTo>
                  <a:pt x="21882" y="12146"/>
                </a:lnTo>
                <a:lnTo>
                  <a:pt x="21775" y="12146"/>
                </a:lnTo>
                <a:lnTo>
                  <a:pt x="21668" y="12146"/>
                </a:lnTo>
                <a:lnTo>
                  <a:pt x="21561" y="12146"/>
                </a:lnTo>
                <a:lnTo>
                  <a:pt x="21454" y="12146"/>
                </a:lnTo>
                <a:lnTo>
                  <a:pt x="21346" y="12146"/>
                </a:lnTo>
                <a:lnTo>
                  <a:pt x="21239" y="12146"/>
                </a:lnTo>
                <a:lnTo>
                  <a:pt x="21132" y="12146"/>
                </a:lnTo>
                <a:lnTo>
                  <a:pt x="21024" y="12146"/>
                </a:lnTo>
                <a:lnTo>
                  <a:pt x="20917" y="12146"/>
                </a:lnTo>
                <a:lnTo>
                  <a:pt x="20809" y="12146"/>
                </a:lnTo>
                <a:lnTo>
                  <a:pt x="20702" y="12146"/>
                </a:lnTo>
                <a:lnTo>
                  <a:pt x="20595" y="12146"/>
                </a:lnTo>
                <a:lnTo>
                  <a:pt x="20487" y="12146"/>
                </a:lnTo>
                <a:lnTo>
                  <a:pt x="20381" y="12146"/>
                </a:lnTo>
                <a:lnTo>
                  <a:pt x="20274" y="12146"/>
                </a:lnTo>
                <a:lnTo>
                  <a:pt x="20167" y="12146"/>
                </a:lnTo>
                <a:lnTo>
                  <a:pt x="20059" y="12146"/>
                </a:lnTo>
                <a:lnTo>
                  <a:pt x="19952" y="12146"/>
                </a:lnTo>
                <a:lnTo>
                  <a:pt x="19844" y="12146"/>
                </a:lnTo>
                <a:lnTo>
                  <a:pt x="19737" y="12146"/>
                </a:lnTo>
                <a:lnTo>
                  <a:pt x="19630" y="12146"/>
                </a:lnTo>
                <a:lnTo>
                  <a:pt x="19522" y="12146"/>
                </a:lnTo>
                <a:lnTo>
                  <a:pt x="19415" y="12146"/>
                </a:lnTo>
                <a:lnTo>
                  <a:pt x="19308" y="12146"/>
                </a:lnTo>
                <a:lnTo>
                  <a:pt x="19200" y="12146"/>
                </a:lnTo>
                <a:lnTo>
                  <a:pt x="19094" y="12146"/>
                </a:lnTo>
                <a:lnTo>
                  <a:pt x="18987" y="12146"/>
                </a:lnTo>
                <a:lnTo>
                  <a:pt x="18879" y="12146"/>
                </a:lnTo>
                <a:lnTo>
                  <a:pt x="18772" y="12146"/>
                </a:lnTo>
                <a:lnTo>
                  <a:pt x="18665" y="12146"/>
                </a:lnTo>
                <a:lnTo>
                  <a:pt x="18557" y="12146"/>
                </a:lnTo>
                <a:lnTo>
                  <a:pt x="18450" y="12146"/>
                </a:lnTo>
                <a:lnTo>
                  <a:pt x="18342" y="12146"/>
                </a:lnTo>
                <a:lnTo>
                  <a:pt x="18235" y="12146"/>
                </a:lnTo>
                <a:lnTo>
                  <a:pt x="18128" y="12146"/>
                </a:lnTo>
                <a:lnTo>
                  <a:pt x="18020" y="12146"/>
                </a:lnTo>
                <a:lnTo>
                  <a:pt x="17913" y="12146"/>
                </a:lnTo>
                <a:lnTo>
                  <a:pt x="17806" y="12146"/>
                </a:lnTo>
                <a:lnTo>
                  <a:pt x="17700" y="12146"/>
                </a:lnTo>
                <a:lnTo>
                  <a:pt x="17592" y="12146"/>
                </a:lnTo>
                <a:lnTo>
                  <a:pt x="17485" y="12146"/>
                </a:lnTo>
                <a:lnTo>
                  <a:pt x="17377" y="12146"/>
                </a:lnTo>
                <a:lnTo>
                  <a:pt x="17270" y="12146"/>
                </a:lnTo>
                <a:lnTo>
                  <a:pt x="17163" y="12146"/>
                </a:lnTo>
                <a:lnTo>
                  <a:pt x="17055" y="12146"/>
                </a:lnTo>
                <a:lnTo>
                  <a:pt x="16948" y="12146"/>
                </a:lnTo>
                <a:lnTo>
                  <a:pt x="16841" y="12146"/>
                </a:lnTo>
                <a:lnTo>
                  <a:pt x="16733" y="12146"/>
                </a:lnTo>
                <a:lnTo>
                  <a:pt x="16626" y="12146"/>
                </a:lnTo>
                <a:lnTo>
                  <a:pt x="16518" y="12146"/>
                </a:lnTo>
                <a:lnTo>
                  <a:pt x="16412" y="12146"/>
                </a:lnTo>
                <a:lnTo>
                  <a:pt x="16305" y="12146"/>
                </a:lnTo>
                <a:lnTo>
                  <a:pt x="16198" y="12146"/>
                </a:lnTo>
                <a:lnTo>
                  <a:pt x="16090" y="12146"/>
                </a:lnTo>
                <a:lnTo>
                  <a:pt x="15983" y="12146"/>
                </a:lnTo>
                <a:lnTo>
                  <a:pt x="15875" y="12146"/>
                </a:lnTo>
                <a:lnTo>
                  <a:pt x="15768" y="12146"/>
                </a:lnTo>
                <a:lnTo>
                  <a:pt x="15661" y="12146"/>
                </a:lnTo>
                <a:lnTo>
                  <a:pt x="15553" y="12146"/>
                </a:lnTo>
                <a:lnTo>
                  <a:pt x="15446" y="12146"/>
                </a:lnTo>
                <a:lnTo>
                  <a:pt x="15339" y="12146"/>
                </a:lnTo>
                <a:lnTo>
                  <a:pt x="15231" y="12146"/>
                </a:lnTo>
                <a:lnTo>
                  <a:pt x="15125" y="12146"/>
                </a:lnTo>
                <a:lnTo>
                  <a:pt x="15018" y="12146"/>
                </a:lnTo>
                <a:lnTo>
                  <a:pt x="14910" y="12146"/>
                </a:lnTo>
                <a:lnTo>
                  <a:pt x="14803" y="12146"/>
                </a:lnTo>
                <a:lnTo>
                  <a:pt x="14696" y="12146"/>
                </a:lnTo>
                <a:lnTo>
                  <a:pt x="14588" y="12146"/>
                </a:lnTo>
                <a:lnTo>
                  <a:pt x="14481" y="12146"/>
                </a:lnTo>
                <a:lnTo>
                  <a:pt x="14374" y="12146"/>
                </a:lnTo>
                <a:lnTo>
                  <a:pt x="14266" y="12146"/>
                </a:lnTo>
                <a:lnTo>
                  <a:pt x="14159" y="12146"/>
                </a:lnTo>
                <a:lnTo>
                  <a:pt x="14051" y="12146"/>
                </a:lnTo>
                <a:lnTo>
                  <a:pt x="13944" y="12146"/>
                </a:lnTo>
                <a:lnTo>
                  <a:pt x="13838" y="12146"/>
                </a:lnTo>
                <a:lnTo>
                  <a:pt x="13731" y="12146"/>
                </a:lnTo>
                <a:lnTo>
                  <a:pt x="13623" y="12146"/>
                </a:lnTo>
                <a:lnTo>
                  <a:pt x="13516" y="12146"/>
                </a:lnTo>
                <a:lnTo>
                  <a:pt x="13409" y="12146"/>
                </a:lnTo>
                <a:lnTo>
                  <a:pt x="13301" y="12146"/>
                </a:lnTo>
                <a:lnTo>
                  <a:pt x="13194" y="12146"/>
                </a:lnTo>
                <a:lnTo>
                  <a:pt x="13086" y="12146"/>
                </a:lnTo>
                <a:lnTo>
                  <a:pt x="12979" y="12146"/>
                </a:lnTo>
                <a:lnTo>
                  <a:pt x="12872" y="12146"/>
                </a:lnTo>
                <a:lnTo>
                  <a:pt x="12764" y="12146"/>
                </a:lnTo>
                <a:lnTo>
                  <a:pt x="12657" y="12146"/>
                </a:lnTo>
                <a:lnTo>
                  <a:pt x="12550" y="12146"/>
                </a:lnTo>
                <a:lnTo>
                  <a:pt x="12443" y="12146"/>
                </a:lnTo>
                <a:lnTo>
                  <a:pt x="12336" y="12146"/>
                </a:lnTo>
                <a:lnTo>
                  <a:pt x="12229" y="12146"/>
                </a:lnTo>
                <a:lnTo>
                  <a:pt x="12121" y="12146"/>
                </a:lnTo>
                <a:lnTo>
                  <a:pt x="12014" y="12146"/>
                </a:lnTo>
                <a:lnTo>
                  <a:pt x="11907" y="12146"/>
                </a:lnTo>
                <a:lnTo>
                  <a:pt x="11799" y="12146"/>
                </a:lnTo>
                <a:lnTo>
                  <a:pt x="11692" y="12146"/>
                </a:lnTo>
                <a:lnTo>
                  <a:pt x="11584" y="12146"/>
                </a:lnTo>
                <a:lnTo>
                  <a:pt x="11477" y="12146"/>
                </a:lnTo>
                <a:lnTo>
                  <a:pt x="11370" y="12146"/>
                </a:lnTo>
                <a:lnTo>
                  <a:pt x="11262" y="12146"/>
                </a:lnTo>
                <a:lnTo>
                  <a:pt x="11156" y="12146"/>
                </a:lnTo>
                <a:lnTo>
                  <a:pt x="11049" y="12146"/>
                </a:lnTo>
                <a:lnTo>
                  <a:pt x="10942" y="12146"/>
                </a:lnTo>
                <a:lnTo>
                  <a:pt x="10834" y="12146"/>
                </a:lnTo>
                <a:lnTo>
                  <a:pt x="10727" y="12146"/>
                </a:lnTo>
                <a:lnTo>
                  <a:pt x="10619" y="12146"/>
                </a:lnTo>
                <a:lnTo>
                  <a:pt x="10512" y="12146"/>
                </a:lnTo>
                <a:lnTo>
                  <a:pt x="10405" y="12146"/>
                </a:lnTo>
                <a:lnTo>
                  <a:pt x="10297" y="12146"/>
                </a:lnTo>
                <a:lnTo>
                  <a:pt x="10190" y="12146"/>
                </a:lnTo>
                <a:lnTo>
                  <a:pt x="10083" y="12146"/>
                </a:lnTo>
                <a:lnTo>
                  <a:pt x="9975" y="12146"/>
                </a:lnTo>
                <a:lnTo>
                  <a:pt x="9869" y="12146"/>
                </a:lnTo>
                <a:lnTo>
                  <a:pt x="9762" y="12146"/>
                </a:lnTo>
                <a:lnTo>
                  <a:pt x="9654" y="12146"/>
                </a:lnTo>
                <a:lnTo>
                  <a:pt x="9547" y="12146"/>
                </a:lnTo>
                <a:lnTo>
                  <a:pt x="9440" y="12146"/>
                </a:lnTo>
                <a:lnTo>
                  <a:pt x="9332" y="12146"/>
                </a:lnTo>
                <a:lnTo>
                  <a:pt x="9225" y="12146"/>
                </a:lnTo>
                <a:lnTo>
                  <a:pt x="9118" y="12146"/>
                </a:lnTo>
                <a:lnTo>
                  <a:pt x="9010" y="12146"/>
                </a:lnTo>
                <a:lnTo>
                  <a:pt x="8903" y="12146"/>
                </a:lnTo>
                <a:lnTo>
                  <a:pt x="8795" y="12146"/>
                </a:lnTo>
                <a:lnTo>
                  <a:pt x="8688" y="12146"/>
                </a:lnTo>
                <a:lnTo>
                  <a:pt x="8582" y="12146"/>
                </a:lnTo>
                <a:lnTo>
                  <a:pt x="8475" y="12146"/>
                </a:lnTo>
                <a:lnTo>
                  <a:pt x="8367" y="12146"/>
                </a:lnTo>
                <a:lnTo>
                  <a:pt x="8260" y="12146"/>
                </a:lnTo>
                <a:lnTo>
                  <a:pt x="8152" y="12146"/>
                </a:lnTo>
                <a:lnTo>
                  <a:pt x="8045" y="12146"/>
                </a:lnTo>
                <a:lnTo>
                  <a:pt x="7938" y="12146"/>
                </a:lnTo>
                <a:lnTo>
                  <a:pt x="7830" y="12146"/>
                </a:lnTo>
                <a:lnTo>
                  <a:pt x="7723" y="12146"/>
                </a:lnTo>
                <a:lnTo>
                  <a:pt x="7616" y="12146"/>
                </a:lnTo>
                <a:lnTo>
                  <a:pt x="7508" y="12146"/>
                </a:lnTo>
                <a:lnTo>
                  <a:pt x="7401" y="12146"/>
                </a:lnTo>
                <a:lnTo>
                  <a:pt x="7293" y="12146"/>
                </a:lnTo>
                <a:lnTo>
                  <a:pt x="7187" y="12146"/>
                </a:lnTo>
                <a:lnTo>
                  <a:pt x="7080" y="12146"/>
                </a:lnTo>
                <a:lnTo>
                  <a:pt x="6973" y="12146"/>
                </a:lnTo>
                <a:lnTo>
                  <a:pt x="6865" y="12146"/>
                </a:lnTo>
                <a:lnTo>
                  <a:pt x="6758" y="12146"/>
                </a:lnTo>
                <a:lnTo>
                  <a:pt x="6651" y="12146"/>
                </a:lnTo>
                <a:lnTo>
                  <a:pt x="6543" y="12146"/>
                </a:lnTo>
                <a:lnTo>
                  <a:pt x="6436" y="12146"/>
                </a:lnTo>
                <a:lnTo>
                  <a:pt x="6328" y="12146"/>
                </a:lnTo>
                <a:lnTo>
                  <a:pt x="6221" y="12146"/>
                </a:lnTo>
                <a:lnTo>
                  <a:pt x="6114" y="12146"/>
                </a:lnTo>
                <a:lnTo>
                  <a:pt x="6006" y="12146"/>
                </a:lnTo>
                <a:lnTo>
                  <a:pt x="5900" y="12146"/>
                </a:lnTo>
                <a:lnTo>
                  <a:pt x="5793" y="12146"/>
                </a:lnTo>
                <a:lnTo>
                  <a:pt x="5685" y="12146"/>
                </a:lnTo>
                <a:lnTo>
                  <a:pt x="5578" y="12146"/>
                </a:lnTo>
                <a:lnTo>
                  <a:pt x="5471" y="12146"/>
                </a:lnTo>
                <a:lnTo>
                  <a:pt x="5363" y="12146"/>
                </a:lnTo>
                <a:lnTo>
                  <a:pt x="5256" y="12146"/>
                </a:lnTo>
                <a:lnTo>
                  <a:pt x="5149" y="12146"/>
                </a:lnTo>
                <a:lnTo>
                  <a:pt x="5041" y="12146"/>
                </a:lnTo>
                <a:lnTo>
                  <a:pt x="4934" y="12146"/>
                </a:lnTo>
                <a:lnTo>
                  <a:pt x="4826" y="12146"/>
                </a:lnTo>
                <a:lnTo>
                  <a:pt x="4719" y="12146"/>
                </a:lnTo>
                <a:lnTo>
                  <a:pt x="4613" y="12146"/>
                </a:lnTo>
                <a:lnTo>
                  <a:pt x="4506" y="12146"/>
                </a:lnTo>
                <a:lnTo>
                  <a:pt x="4398" y="12146"/>
                </a:lnTo>
                <a:lnTo>
                  <a:pt x="4291" y="12146"/>
                </a:lnTo>
                <a:lnTo>
                  <a:pt x="4184" y="12146"/>
                </a:lnTo>
                <a:lnTo>
                  <a:pt x="4076" y="12146"/>
                </a:lnTo>
                <a:lnTo>
                  <a:pt x="3969" y="12146"/>
                </a:lnTo>
                <a:lnTo>
                  <a:pt x="3861" y="12146"/>
                </a:lnTo>
                <a:lnTo>
                  <a:pt x="3754" y="12146"/>
                </a:lnTo>
                <a:lnTo>
                  <a:pt x="3647" y="12146"/>
                </a:lnTo>
                <a:lnTo>
                  <a:pt x="3539" y="12146"/>
                </a:lnTo>
                <a:lnTo>
                  <a:pt x="3432" y="12146"/>
                </a:lnTo>
                <a:lnTo>
                  <a:pt x="3326" y="12146"/>
                </a:lnTo>
                <a:lnTo>
                  <a:pt x="3218" y="12146"/>
                </a:lnTo>
                <a:lnTo>
                  <a:pt x="3111" y="12146"/>
                </a:lnTo>
                <a:lnTo>
                  <a:pt x="3004" y="12146"/>
                </a:lnTo>
                <a:lnTo>
                  <a:pt x="2896" y="12146"/>
                </a:lnTo>
                <a:lnTo>
                  <a:pt x="2789" y="12146"/>
                </a:lnTo>
                <a:lnTo>
                  <a:pt x="2682" y="12146"/>
                </a:lnTo>
                <a:lnTo>
                  <a:pt x="2574" y="12146"/>
                </a:lnTo>
                <a:lnTo>
                  <a:pt x="2467" y="12146"/>
                </a:lnTo>
                <a:lnTo>
                  <a:pt x="2360" y="12146"/>
                </a:lnTo>
                <a:lnTo>
                  <a:pt x="2252" y="12146"/>
                </a:lnTo>
                <a:lnTo>
                  <a:pt x="2145" y="12146"/>
                </a:lnTo>
                <a:lnTo>
                  <a:pt x="2039" y="12146"/>
                </a:lnTo>
                <a:lnTo>
                  <a:pt x="1931" y="12146"/>
                </a:lnTo>
                <a:lnTo>
                  <a:pt x="1824" y="12146"/>
                </a:lnTo>
                <a:lnTo>
                  <a:pt x="1717" y="12146"/>
                </a:lnTo>
                <a:lnTo>
                  <a:pt x="1609" y="12146"/>
                </a:lnTo>
                <a:lnTo>
                  <a:pt x="1502" y="12146"/>
                </a:lnTo>
                <a:lnTo>
                  <a:pt x="1394" y="12146"/>
                </a:lnTo>
                <a:lnTo>
                  <a:pt x="1287" y="12146"/>
                </a:lnTo>
                <a:lnTo>
                  <a:pt x="1180" y="12146"/>
                </a:lnTo>
                <a:lnTo>
                  <a:pt x="1072" y="12146"/>
                </a:lnTo>
                <a:lnTo>
                  <a:pt x="965" y="12146"/>
                </a:lnTo>
                <a:lnTo>
                  <a:pt x="858" y="12146"/>
                </a:lnTo>
                <a:lnTo>
                  <a:pt x="750" y="12146"/>
                </a:lnTo>
                <a:lnTo>
                  <a:pt x="644" y="12146"/>
                </a:lnTo>
                <a:lnTo>
                  <a:pt x="537" y="12146"/>
                </a:lnTo>
                <a:lnTo>
                  <a:pt x="429" y="12146"/>
                </a:lnTo>
                <a:lnTo>
                  <a:pt x="322" y="12146"/>
                </a:lnTo>
                <a:lnTo>
                  <a:pt x="215" y="12146"/>
                </a:lnTo>
                <a:lnTo>
                  <a:pt x="107" y="12146"/>
                </a:lnTo>
                <a:lnTo>
                  <a:pt x="0" y="12146"/>
                </a:lnTo>
                <a:lnTo>
                  <a:pt x="0" y="75"/>
                </a:lnTo>
                <a:close/>
              </a:path>
            </a:pathLst>
          </a:custGeom>
          <a:solidFill>
            <a:srgbClr val="fd8f8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69" name="Image 10"/>
          <p:cNvGrpSpPr/>
          <p:nvPr/>
        </p:nvGrpSpPr>
        <p:grpSpPr>
          <a:xfrm>
            <a:off x="1830600" y="5991120"/>
            <a:ext cx="8271000" cy="469080"/>
            <a:chOff x="1830600" y="5991120"/>
            <a:chExt cx="8271000" cy="469080"/>
          </a:xfrm>
        </p:grpSpPr>
        <p:sp>
          <p:nvSpPr>
            <p:cNvPr id="170" name="TextBox 42"/>
            <p:cNvSpPr/>
            <p:nvPr/>
          </p:nvSpPr>
          <p:spPr>
            <a:xfrm>
              <a:off x="1830600" y="5997960"/>
              <a:ext cx="865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1" name="TextBox 43"/>
            <p:cNvSpPr/>
            <p:nvPr/>
          </p:nvSpPr>
          <p:spPr>
            <a:xfrm>
              <a:off x="6150960" y="6003720"/>
              <a:ext cx="834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2" name="TextBox 53"/>
            <p:cNvSpPr/>
            <p:nvPr/>
          </p:nvSpPr>
          <p:spPr>
            <a:xfrm>
              <a:off x="9187560" y="599112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3" name="TextBox 54"/>
            <p:cNvSpPr/>
            <p:nvPr/>
          </p:nvSpPr>
          <p:spPr>
            <a:xfrm>
              <a:off x="3054960" y="6004080"/>
              <a:ext cx="8589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1840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4" name="TextBox 55"/>
            <p:cNvSpPr/>
            <p:nvPr/>
          </p:nvSpPr>
          <p:spPr>
            <a:xfrm>
              <a:off x="4566960" y="6004080"/>
              <a:ext cx="865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75" name="TextBox 56"/>
            <p:cNvSpPr/>
            <p:nvPr/>
          </p:nvSpPr>
          <p:spPr>
            <a:xfrm>
              <a:off x="7662960" y="6003720"/>
              <a:ext cx="8370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1960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76" name="Freeform 27"/>
          <p:cNvSpPr/>
          <p:nvPr/>
        </p:nvSpPr>
        <p:spPr>
          <a:xfrm>
            <a:off x="1926360" y="6013080"/>
            <a:ext cx="8652600" cy="6480"/>
          </a:xfrm>
          <a:custGeom>
            <a:avLst/>
            <a:gdLst>
              <a:gd name="textAreaLeft" fmla="*/ 0 w 8652600"/>
              <a:gd name="textAreaRight" fmla="*/ 8653680 w 8652600"/>
              <a:gd name="textAreaTop" fmla="*/ 0 h 6480"/>
              <a:gd name="textAreaBottom" fmla="*/ 7560 h 648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7" name="TextBox 57"/>
          <p:cNvSpPr/>
          <p:nvPr/>
        </p:nvSpPr>
        <p:spPr>
          <a:xfrm>
            <a:off x="457200" y="326268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TextBox 58"/>
          <p:cNvSpPr/>
          <p:nvPr/>
        </p:nvSpPr>
        <p:spPr>
          <a:xfrm>
            <a:off x="9491400" y="3581280"/>
            <a:ext cx="153792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10.4%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TextBox 59"/>
          <p:cNvSpPr/>
          <p:nvPr/>
        </p:nvSpPr>
        <p:spPr>
          <a:xfrm>
            <a:off x="1985400" y="137844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87%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0" name=""/>
          <p:cNvSpPr/>
          <p:nvPr/>
        </p:nvSpPr>
        <p:spPr>
          <a:xfrm>
            <a:off x="1890000" y="1618560"/>
            <a:ext cx="8686800" cy="3871440"/>
          </a:xfrm>
          <a:custGeom>
            <a:avLst/>
            <a:gdLst/>
            <a:ahLst/>
            <a:rect l="0" t="0" r="r" b="b"/>
            <a:pathLst>
              <a:path fill="none" w="24130" h="10754">
                <a:moveTo>
                  <a:pt x="0" y="76"/>
                </a:moveTo>
                <a:lnTo>
                  <a:pt x="108" y="53"/>
                </a:lnTo>
                <a:lnTo>
                  <a:pt x="216" y="62"/>
                </a:lnTo>
                <a:lnTo>
                  <a:pt x="323" y="85"/>
                </a:lnTo>
                <a:lnTo>
                  <a:pt x="431" y="112"/>
                </a:lnTo>
                <a:lnTo>
                  <a:pt x="539" y="103"/>
                </a:lnTo>
                <a:lnTo>
                  <a:pt x="647" y="80"/>
                </a:lnTo>
                <a:lnTo>
                  <a:pt x="753" y="78"/>
                </a:lnTo>
                <a:lnTo>
                  <a:pt x="861" y="104"/>
                </a:lnTo>
                <a:lnTo>
                  <a:pt x="969" y="100"/>
                </a:lnTo>
                <a:lnTo>
                  <a:pt x="1077" y="96"/>
                </a:lnTo>
                <a:lnTo>
                  <a:pt x="1185" y="50"/>
                </a:lnTo>
                <a:lnTo>
                  <a:pt x="1293" y="26"/>
                </a:lnTo>
                <a:lnTo>
                  <a:pt x="1400" y="69"/>
                </a:lnTo>
                <a:lnTo>
                  <a:pt x="1508" y="108"/>
                </a:lnTo>
                <a:lnTo>
                  <a:pt x="1616" y="83"/>
                </a:lnTo>
                <a:lnTo>
                  <a:pt x="1724" y="37"/>
                </a:lnTo>
                <a:lnTo>
                  <a:pt x="1832" y="0"/>
                </a:lnTo>
                <a:lnTo>
                  <a:pt x="1940" y="48"/>
                </a:lnTo>
                <a:lnTo>
                  <a:pt x="2047" y="72"/>
                </a:lnTo>
                <a:lnTo>
                  <a:pt x="2154" y="115"/>
                </a:lnTo>
                <a:lnTo>
                  <a:pt x="2262" y="149"/>
                </a:lnTo>
                <a:lnTo>
                  <a:pt x="2370" y="137"/>
                </a:lnTo>
                <a:lnTo>
                  <a:pt x="2477" y="162"/>
                </a:lnTo>
                <a:lnTo>
                  <a:pt x="2585" y="189"/>
                </a:lnTo>
                <a:lnTo>
                  <a:pt x="2693" y="154"/>
                </a:lnTo>
                <a:lnTo>
                  <a:pt x="2801" y="156"/>
                </a:lnTo>
                <a:lnTo>
                  <a:pt x="2909" y="158"/>
                </a:lnTo>
                <a:lnTo>
                  <a:pt x="3017" y="156"/>
                </a:lnTo>
                <a:lnTo>
                  <a:pt x="3124" y="174"/>
                </a:lnTo>
                <a:lnTo>
                  <a:pt x="3232" y="178"/>
                </a:lnTo>
                <a:lnTo>
                  <a:pt x="3340" y="197"/>
                </a:lnTo>
                <a:lnTo>
                  <a:pt x="3447" y="232"/>
                </a:lnTo>
                <a:lnTo>
                  <a:pt x="3554" y="245"/>
                </a:lnTo>
                <a:lnTo>
                  <a:pt x="3662" y="260"/>
                </a:lnTo>
                <a:lnTo>
                  <a:pt x="3770" y="286"/>
                </a:lnTo>
                <a:lnTo>
                  <a:pt x="3878" y="291"/>
                </a:lnTo>
                <a:lnTo>
                  <a:pt x="3986" y="299"/>
                </a:lnTo>
                <a:lnTo>
                  <a:pt x="4094" y="312"/>
                </a:lnTo>
                <a:lnTo>
                  <a:pt x="4201" y="322"/>
                </a:lnTo>
                <a:lnTo>
                  <a:pt x="4309" y="338"/>
                </a:lnTo>
                <a:lnTo>
                  <a:pt x="4417" y="356"/>
                </a:lnTo>
                <a:lnTo>
                  <a:pt x="4525" y="318"/>
                </a:lnTo>
                <a:lnTo>
                  <a:pt x="4633" y="328"/>
                </a:lnTo>
                <a:lnTo>
                  <a:pt x="4739" y="362"/>
                </a:lnTo>
                <a:lnTo>
                  <a:pt x="4847" y="373"/>
                </a:lnTo>
                <a:lnTo>
                  <a:pt x="4955" y="375"/>
                </a:lnTo>
                <a:lnTo>
                  <a:pt x="5063" y="400"/>
                </a:lnTo>
                <a:lnTo>
                  <a:pt x="5171" y="419"/>
                </a:lnTo>
                <a:lnTo>
                  <a:pt x="5278" y="450"/>
                </a:lnTo>
                <a:lnTo>
                  <a:pt x="5386" y="471"/>
                </a:lnTo>
                <a:lnTo>
                  <a:pt x="5494" y="503"/>
                </a:lnTo>
                <a:lnTo>
                  <a:pt x="5602" y="549"/>
                </a:lnTo>
                <a:lnTo>
                  <a:pt x="5710" y="581"/>
                </a:lnTo>
                <a:lnTo>
                  <a:pt x="5818" y="624"/>
                </a:lnTo>
                <a:lnTo>
                  <a:pt x="5925" y="621"/>
                </a:lnTo>
                <a:lnTo>
                  <a:pt x="6032" y="676"/>
                </a:lnTo>
                <a:lnTo>
                  <a:pt x="6140" y="731"/>
                </a:lnTo>
                <a:lnTo>
                  <a:pt x="6248" y="808"/>
                </a:lnTo>
                <a:lnTo>
                  <a:pt x="6355" y="814"/>
                </a:lnTo>
                <a:lnTo>
                  <a:pt x="6463" y="853"/>
                </a:lnTo>
                <a:lnTo>
                  <a:pt x="6571" y="837"/>
                </a:lnTo>
                <a:lnTo>
                  <a:pt x="6679" y="868"/>
                </a:lnTo>
                <a:lnTo>
                  <a:pt x="6787" y="939"/>
                </a:lnTo>
                <a:lnTo>
                  <a:pt x="6895" y="955"/>
                </a:lnTo>
                <a:lnTo>
                  <a:pt x="7002" y="964"/>
                </a:lnTo>
                <a:lnTo>
                  <a:pt x="7110" y="978"/>
                </a:lnTo>
                <a:lnTo>
                  <a:pt x="7218" y="1006"/>
                </a:lnTo>
                <a:lnTo>
                  <a:pt x="7325" y="1054"/>
                </a:lnTo>
                <a:lnTo>
                  <a:pt x="7432" y="1080"/>
                </a:lnTo>
                <a:lnTo>
                  <a:pt x="7540" y="1098"/>
                </a:lnTo>
                <a:lnTo>
                  <a:pt x="7648" y="1130"/>
                </a:lnTo>
                <a:lnTo>
                  <a:pt x="7756" y="1176"/>
                </a:lnTo>
                <a:lnTo>
                  <a:pt x="7864" y="1194"/>
                </a:lnTo>
                <a:lnTo>
                  <a:pt x="7972" y="1261"/>
                </a:lnTo>
                <a:lnTo>
                  <a:pt x="8079" y="1256"/>
                </a:lnTo>
                <a:lnTo>
                  <a:pt x="8187" y="1272"/>
                </a:lnTo>
                <a:lnTo>
                  <a:pt x="8295" y="1316"/>
                </a:lnTo>
                <a:lnTo>
                  <a:pt x="8403" y="1342"/>
                </a:lnTo>
                <a:lnTo>
                  <a:pt x="8511" y="1364"/>
                </a:lnTo>
                <a:lnTo>
                  <a:pt x="8618" y="1440"/>
                </a:lnTo>
                <a:lnTo>
                  <a:pt x="8725" y="1483"/>
                </a:lnTo>
                <a:lnTo>
                  <a:pt x="8833" y="1537"/>
                </a:lnTo>
                <a:lnTo>
                  <a:pt x="8941" y="1567"/>
                </a:lnTo>
                <a:lnTo>
                  <a:pt x="9049" y="1588"/>
                </a:lnTo>
                <a:lnTo>
                  <a:pt x="9156" y="1614"/>
                </a:lnTo>
                <a:lnTo>
                  <a:pt x="9264" y="1631"/>
                </a:lnTo>
                <a:lnTo>
                  <a:pt x="9372" y="1721"/>
                </a:lnTo>
                <a:lnTo>
                  <a:pt x="9480" y="1760"/>
                </a:lnTo>
                <a:lnTo>
                  <a:pt x="9588" y="1771"/>
                </a:lnTo>
                <a:lnTo>
                  <a:pt x="9696" y="1830"/>
                </a:lnTo>
                <a:lnTo>
                  <a:pt x="9803" y="1771"/>
                </a:lnTo>
                <a:lnTo>
                  <a:pt x="9911" y="1898"/>
                </a:lnTo>
                <a:lnTo>
                  <a:pt x="10018" y="1941"/>
                </a:lnTo>
                <a:lnTo>
                  <a:pt x="10126" y="2062"/>
                </a:lnTo>
                <a:lnTo>
                  <a:pt x="10233" y="2047"/>
                </a:lnTo>
                <a:lnTo>
                  <a:pt x="10341" y="2025"/>
                </a:lnTo>
                <a:lnTo>
                  <a:pt x="10449" y="2212"/>
                </a:lnTo>
                <a:lnTo>
                  <a:pt x="10557" y="2311"/>
                </a:lnTo>
                <a:lnTo>
                  <a:pt x="10665" y="2262"/>
                </a:lnTo>
                <a:lnTo>
                  <a:pt x="10773" y="2320"/>
                </a:lnTo>
                <a:lnTo>
                  <a:pt x="10880" y="2372"/>
                </a:lnTo>
                <a:lnTo>
                  <a:pt x="10988" y="2494"/>
                </a:lnTo>
                <a:lnTo>
                  <a:pt x="11096" y="2530"/>
                </a:lnTo>
                <a:lnTo>
                  <a:pt x="11204" y="2550"/>
                </a:lnTo>
                <a:lnTo>
                  <a:pt x="11310" y="2503"/>
                </a:lnTo>
                <a:lnTo>
                  <a:pt x="11418" y="2594"/>
                </a:lnTo>
                <a:lnTo>
                  <a:pt x="11526" y="2517"/>
                </a:lnTo>
                <a:lnTo>
                  <a:pt x="11634" y="2585"/>
                </a:lnTo>
                <a:lnTo>
                  <a:pt x="11742" y="2769"/>
                </a:lnTo>
                <a:lnTo>
                  <a:pt x="11850" y="2823"/>
                </a:lnTo>
                <a:lnTo>
                  <a:pt x="11957" y="2846"/>
                </a:lnTo>
                <a:lnTo>
                  <a:pt x="12065" y="2873"/>
                </a:lnTo>
                <a:lnTo>
                  <a:pt x="12173" y="3017"/>
                </a:lnTo>
                <a:lnTo>
                  <a:pt x="12281" y="2969"/>
                </a:lnTo>
                <a:lnTo>
                  <a:pt x="12389" y="2940"/>
                </a:lnTo>
                <a:lnTo>
                  <a:pt x="12496" y="3018"/>
                </a:lnTo>
                <a:lnTo>
                  <a:pt x="12603" y="2912"/>
                </a:lnTo>
                <a:lnTo>
                  <a:pt x="12711" y="2631"/>
                </a:lnTo>
                <a:lnTo>
                  <a:pt x="12819" y="2779"/>
                </a:lnTo>
                <a:lnTo>
                  <a:pt x="12927" y="2718"/>
                </a:lnTo>
                <a:lnTo>
                  <a:pt x="13034" y="2841"/>
                </a:lnTo>
                <a:lnTo>
                  <a:pt x="13142" y="2971"/>
                </a:lnTo>
                <a:lnTo>
                  <a:pt x="13250" y="2989"/>
                </a:lnTo>
                <a:lnTo>
                  <a:pt x="13358" y="3129"/>
                </a:lnTo>
                <a:lnTo>
                  <a:pt x="13466" y="3252"/>
                </a:lnTo>
                <a:lnTo>
                  <a:pt x="13574" y="3359"/>
                </a:lnTo>
                <a:lnTo>
                  <a:pt x="13681" y="3370"/>
                </a:lnTo>
                <a:lnTo>
                  <a:pt x="13789" y="3455"/>
                </a:lnTo>
                <a:lnTo>
                  <a:pt x="13897" y="3547"/>
                </a:lnTo>
                <a:lnTo>
                  <a:pt x="14004" y="3522"/>
                </a:lnTo>
                <a:lnTo>
                  <a:pt x="14111" y="3489"/>
                </a:lnTo>
                <a:lnTo>
                  <a:pt x="14219" y="3426"/>
                </a:lnTo>
                <a:lnTo>
                  <a:pt x="14327" y="3413"/>
                </a:lnTo>
                <a:lnTo>
                  <a:pt x="14435" y="3467"/>
                </a:lnTo>
                <a:lnTo>
                  <a:pt x="14543" y="3576"/>
                </a:lnTo>
                <a:lnTo>
                  <a:pt x="14651" y="3707"/>
                </a:lnTo>
                <a:lnTo>
                  <a:pt x="14758" y="3744"/>
                </a:lnTo>
                <a:lnTo>
                  <a:pt x="14866" y="3719"/>
                </a:lnTo>
                <a:lnTo>
                  <a:pt x="14974" y="3786"/>
                </a:lnTo>
                <a:lnTo>
                  <a:pt x="15082" y="3759"/>
                </a:lnTo>
                <a:lnTo>
                  <a:pt x="15190" y="3731"/>
                </a:lnTo>
                <a:lnTo>
                  <a:pt x="15296" y="3659"/>
                </a:lnTo>
                <a:lnTo>
                  <a:pt x="15404" y="3562"/>
                </a:lnTo>
                <a:lnTo>
                  <a:pt x="15512" y="3452"/>
                </a:lnTo>
                <a:lnTo>
                  <a:pt x="15620" y="3136"/>
                </a:lnTo>
                <a:lnTo>
                  <a:pt x="15728" y="3147"/>
                </a:lnTo>
                <a:lnTo>
                  <a:pt x="15835" y="3259"/>
                </a:lnTo>
                <a:lnTo>
                  <a:pt x="15943" y="3512"/>
                </a:lnTo>
                <a:lnTo>
                  <a:pt x="16051" y="3626"/>
                </a:lnTo>
                <a:lnTo>
                  <a:pt x="16159" y="3693"/>
                </a:lnTo>
                <a:lnTo>
                  <a:pt x="16267" y="3804"/>
                </a:lnTo>
                <a:lnTo>
                  <a:pt x="16374" y="3901"/>
                </a:lnTo>
                <a:lnTo>
                  <a:pt x="16482" y="4069"/>
                </a:lnTo>
                <a:lnTo>
                  <a:pt x="16589" y="4085"/>
                </a:lnTo>
                <a:lnTo>
                  <a:pt x="16697" y="4154"/>
                </a:lnTo>
                <a:lnTo>
                  <a:pt x="16805" y="4278"/>
                </a:lnTo>
                <a:lnTo>
                  <a:pt x="16912" y="4295"/>
                </a:lnTo>
                <a:lnTo>
                  <a:pt x="17020" y="4373"/>
                </a:lnTo>
                <a:lnTo>
                  <a:pt x="17128" y="4418"/>
                </a:lnTo>
                <a:lnTo>
                  <a:pt x="17236" y="4533"/>
                </a:lnTo>
                <a:lnTo>
                  <a:pt x="17344" y="4635"/>
                </a:lnTo>
                <a:lnTo>
                  <a:pt x="17452" y="4690"/>
                </a:lnTo>
                <a:lnTo>
                  <a:pt x="17559" y="4801"/>
                </a:lnTo>
                <a:lnTo>
                  <a:pt x="17667" y="4901"/>
                </a:lnTo>
                <a:lnTo>
                  <a:pt x="17775" y="4870"/>
                </a:lnTo>
                <a:lnTo>
                  <a:pt x="17882" y="4845"/>
                </a:lnTo>
                <a:lnTo>
                  <a:pt x="17989" y="4899"/>
                </a:lnTo>
                <a:lnTo>
                  <a:pt x="18097" y="4990"/>
                </a:lnTo>
                <a:lnTo>
                  <a:pt x="18205" y="5152"/>
                </a:lnTo>
                <a:lnTo>
                  <a:pt x="18313" y="5259"/>
                </a:lnTo>
                <a:lnTo>
                  <a:pt x="18421" y="5252"/>
                </a:lnTo>
                <a:lnTo>
                  <a:pt x="18529" y="5179"/>
                </a:lnTo>
                <a:lnTo>
                  <a:pt x="18636" y="5299"/>
                </a:lnTo>
                <a:lnTo>
                  <a:pt x="18744" y="5298"/>
                </a:lnTo>
                <a:lnTo>
                  <a:pt x="18852" y="5385"/>
                </a:lnTo>
                <a:lnTo>
                  <a:pt x="18960" y="5449"/>
                </a:lnTo>
                <a:lnTo>
                  <a:pt x="19068" y="5585"/>
                </a:lnTo>
                <a:lnTo>
                  <a:pt x="19175" y="5707"/>
                </a:lnTo>
                <a:lnTo>
                  <a:pt x="19282" y="5581"/>
                </a:lnTo>
                <a:lnTo>
                  <a:pt x="19390" y="5667"/>
                </a:lnTo>
                <a:lnTo>
                  <a:pt x="19498" y="5679"/>
                </a:lnTo>
                <a:lnTo>
                  <a:pt x="19606" y="5736"/>
                </a:lnTo>
                <a:lnTo>
                  <a:pt x="19713" y="5817"/>
                </a:lnTo>
                <a:lnTo>
                  <a:pt x="19821" y="5903"/>
                </a:lnTo>
                <a:lnTo>
                  <a:pt x="19929" y="6006"/>
                </a:lnTo>
                <a:lnTo>
                  <a:pt x="20037" y="6141"/>
                </a:lnTo>
                <a:lnTo>
                  <a:pt x="20145" y="6199"/>
                </a:lnTo>
                <a:lnTo>
                  <a:pt x="20252" y="6370"/>
                </a:lnTo>
                <a:lnTo>
                  <a:pt x="20360" y="6162"/>
                </a:lnTo>
                <a:lnTo>
                  <a:pt x="20468" y="6191"/>
                </a:lnTo>
                <a:lnTo>
                  <a:pt x="20575" y="6231"/>
                </a:lnTo>
                <a:lnTo>
                  <a:pt x="20683" y="6323"/>
                </a:lnTo>
                <a:lnTo>
                  <a:pt x="20790" y="6399"/>
                </a:lnTo>
                <a:lnTo>
                  <a:pt x="20898" y="6599"/>
                </a:lnTo>
                <a:lnTo>
                  <a:pt x="21006" y="6789"/>
                </a:lnTo>
                <a:lnTo>
                  <a:pt x="21114" y="6969"/>
                </a:lnTo>
                <a:lnTo>
                  <a:pt x="21222" y="7006"/>
                </a:lnTo>
                <a:lnTo>
                  <a:pt x="21330" y="6975"/>
                </a:lnTo>
                <a:lnTo>
                  <a:pt x="21437" y="7052"/>
                </a:lnTo>
                <a:lnTo>
                  <a:pt x="21545" y="7193"/>
                </a:lnTo>
                <a:lnTo>
                  <a:pt x="21653" y="7323"/>
                </a:lnTo>
                <a:lnTo>
                  <a:pt x="21761" y="7531"/>
                </a:lnTo>
                <a:lnTo>
                  <a:pt x="21867" y="7753"/>
                </a:lnTo>
                <a:lnTo>
                  <a:pt x="21975" y="8000"/>
                </a:lnTo>
                <a:lnTo>
                  <a:pt x="22083" y="8280"/>
                </a:lnTo>
                <a:lnTo>
                  <a:pt x="22191" y="8472"/>
                </a:lnTo>
                <a:lnTo>
                  <a:pt x="22299" y="8687"/>
                </a:lnTo>
                <a:lnTo>
                  <a:pt x="22407" y="8854"/>
                </a:lnTo>
                <a:lnTo>
                  <a:pt x="22514" y="9011"/>
                </a:lnTo>
                <a:lnTo>
                  <a:pt x="22622" y="9282"/>
                </a:lnTo>
                <a:lnTo>
                  <a:pt x="22730" y="9522"/>
                </a:lnTo>
                <a:lnTo>
                  <a:pt x="22838" y="9705"/>
                </a:lnTo>
                <a:lnTo>
                  <a:pt x="22946" y="10027"/>
                </a:lnTo>
                <a:lnTo>
                  <a:pt x="23053" y="10164"/>
                </a:lnTo>
                <a:lnTo>
                  <a:pt x="23160" y="10327"/>
                </a:lnTo>
                <a:lnTo>
                  <a:pt x="23268" y="10444"/>
                </a:lnTo>
                <a:lnTo>
                  <a:pt x="23376" y="10541"/>
                </a:lnTo>
                <a:lnTo>
                  <a:pt x="23484" y="10636"/>
                </a:lnTo>
                <a:lnTo>
                  <a:pt x="23591" y="10679"/>
                </a:lnTo>
                <a:lnTo>
                  <a:pt x="23699" y="10607"/>
                </a:lnTo>
                <a:lnTo>
                  <a:pt x="23807" y="10625"/>
                </a:lnTo>
                <a:lnTo>
                  <a:pt x="23915" y="10689"/>
                </a:lnTo>
                <a:lnTo>
                  <a:pt x="24023" y="10722"/>
                </a:lnTo>
                <a:lnTo>
                  <a:pt x="24130" y="10754"/>
                </a:lnTo>
              </a:path>
            </a:pathLst>
          </a:custGeom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txBody>
          <a:bodyPr lIns="140400" rIns="140400" tIns="95400" bIns="95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Freeform 28"/>
          <p:cNvSpPr/>
          <p:nvPr/>
        </p:nvSpPr>
        <p:spPr>
          <a:xfrm>
            <a:off x="3474000" y="600984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2" name="Freeform 29"/>
          <p:cNvSpPr/>
          <p:nvPr/>
        </p:nvSpPr>
        <p:spPr>
          <a:xfrm>
            <a:off x="4982040" y="601020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83" name="Rounded Rectangle 1"/>
          <p:cNvSpPr/>
          <p:nvPr/>
        </p:nvSpPr>
        <p:spPr>
          <a:xfrm>
            <a:off x="3231720" y="3783960"/>
            <a:ext cx="5225040" cy="147276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apminder.org/3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4"/>
          <p:cNvSpPr/>
          <p:nvPr/>
        </p:nvSpPr>
        <p:spPr>
          <a:xfrm>
            <a:off x="878760" y="2062080"/>
            <a:ext cx="10437480" cy="1615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5" name="TextBox 5"/>
          <p:cNvSpPr/>
          <p:nvPr/>
        </p:nvSpPr>
        <p:spPr>
          <a:xfrm>
            <a:off x="3248280" y="3930840"/>
            <a:ext cx="5698440" cy="57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gapminder.org/3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6" name="Shape 818"/>
          <p:cNvSpPr/>
          <p:nvPr/>
        </p:nvSpPr>
        <p:spPr>
          <a:xfrm>
            <a:off x="4681440" y="1582560"/>
            <a:ext cx="2831760" cy="35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7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4760" cy="730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8" name="TextBox 9"/>
          <p:cNvSpPr/>
          <p:nvPr/>
        </p:nvSpPr>
        <p:spPr>
          <a:xfrm>
            <a:off x="1994040" y="4767480"/>
            <a:ext cx="8206560" cy="100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roup 3"/>
          <p:cNvGrpSpPr/>
          <p:nvPr/>
        </p:nvGrpSpPr>
        <p:grpSpPr>
          <a:xfrm>
            <a:off x="100800" y="-9720"/>
            <a:ext cx="12091320" cy="6862680"/>
            <a:chOff x="100800" y="-9720"/>
            <a:chExt cx="12091320" cy="6862680"/>
          </a:xfrm>
        </p:grpSpPr>
        <p:sp>
          <p:nvSpPr>
            <p:cNvPr id="190" name="Rectangle 5"/>
            <p:cNvSpPr/>
            <p:nvPr/>
          </p:nvSpPr>
          <p:spPr>
            <a:xfrm rot="16200000">
              <a:off x="5909400" y="570240"/>
              <a:ext cx="50976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91" name="Rectangle 6"/>
            <p:cNvSpPr/>
            <p:nvPr/>
          </p:nvSpPr>
          <p:spPr>
            <a:xfrm>
              <a:off x="10864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92" name="Rectangle 7"/>
            <p:cNvSpPr/>
            <p:nvPr/>
          </p:nvSpPr>
          <p:spPr>
            <a:xfrm>
              <a:off x="100800" y="643680"/>
              <a:ext cx="1309320" cy="58921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93" name="Rectangle 8"/>
            <p:cNvSpPr/>
            <p:nvPr/>
          </p:nvSpPr>
          <p:spPr>
            <a:xfrm rot="16200000">
              <a:off x="5888160" y="-5785560"/>
              <a:ext cx="503640" cy="12055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94" name="TextBox 28"/>
          <p:cNvSpPr/>
          <p:nvPr/>
        </p:nvSpPr>
        <p:spPr>
          <a:xfrm>
            <a:off x="8915400" y="6512040"/>
            <a:ext cx="3240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gapminder.org/3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5" name="TextBox 29"/>
          <p:cNvSpPr/>
          <p:nvPr/>
        </p:nvSpPr>
        <p:spPr>
          <a:xfrm>
            <a:off x="11520" y="6499080"/>
            <a:ext cx="433188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 and World Bank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6" name="TextBox 30"/>
          <p:cNvSpPr/>
          <p:nvPr/>
        </p:nvSpPr>
        <p:spPr>
          <a:xfrm>
            <a:off x="439560" y="360360"/>
            <a:ext cx="968148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d83b4a"/>
                </a:solidFill>
                <a:effectLst/>
                <a:uFillTx/>
                <a:latin typeface="Rubik Medium"/>
              </a:rPr>
              <a:t>Extreme Poverty</a:t>
            </a:r>
            <a:br>
              <a:rPr sz="4400"/>
            </a:br>
            <a:r>
              <a:rPr b="0" lang="en-SE" sz="18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Share of people living with less than $3/day</a:t>
            </a:r>
            <a:endParaRPr b="0" lang="en-US" sz="1800" strike="noStrike" u="none">
              <a:solidFill>
                <a:srgbClr val="d83b4a"/>
              </a:solidFill>
              <a:effectLst/>
              <a:uFillTx/>
              <a:latin typeface="Arial"/>
            </a:endParaRPr>
          </a:p>
        </p:txBody>
      </p:sp>
      <p:grpSp>
        <p:nvGrpSpPr>
          <p:cNvPr id="197" name="Image 3"/>
          <p:cNvGrpSpPr/>
          <p:nvPr/>
        </p:nvGrpSpPr>
        <p:grpSpPr>
          <a:xfrm>
            <a:off x="511920" y="6009480"/>
            <a:ext cx="9933840" cy="45360"/>
            <a:chOff x="511920" y="6009480"/>
            <a:chExt cx="9933840" cy="45360"/>
          </a:xfrm>
        </p:grpSpPr>
        <p:sp>
          <p:nvSpPr>
            <p:cNvPr id="198" name="Freeform 10"/>
            <p:cNvSpPr/>
            <p:nvPr/>
          </p:nvSpPr>
          <p:spPr>
            <a:xfrm>
              <a:off x="51192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41" y="530"/>
                  </a:moveTo>
                  <a:lnTo>
                    <a:pt x="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99" name="Freeform 11"/>
            <p:cNvSpPr/>
            <p:nvPr/>
          </p:nvSpPr>
          <p:spPr>
            <a:xfrm>
              <a:off x="6413040" y="600948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200" name="Freeform 12"/>
            <p:cNvSpPr/>
            <p:nvPr/>
          </p:nvSpPr>
          <p:spPr>
            <a:xfrm>
              <a:off x="10437840" y="601020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201" name="Freeform 13"/>
            <p:cNvSpPr/>
            <p:nvPr/>
          </p:nvSpPr>
          <p:spPr>
            <a:xfrm>
              <a:off x="8418240" y="6010560"/>
              <a:ext cx="7920" cy="44280"/>
            </a:xfrm>
            <a:custGeom>
              <a:avLst/>
              <a:gdLst>
                <a:gd name="textAreaLeft" fmla="*/ 0 w 7920"/>
                <a:gd name="textAreaRight" fmla="*/ 9000 w 7920"/>
                <a:gd name="textAreaTop" fmla="*/ 0 h 44280"/>
                <a:gd name="textAreaBottom" fmla="*/ 45360 h 44280"/>
              </a:gdLst>
              <a:ahLst/>
              <a:rect l="textAreaLeft" t="textAreaTop" r="textAreaRight" b="textAreaBottom"/>
              <a:pathLst>
                <a:path w="7837" h="45532">
                  <a:moveTo>
                    <a:pt x="541" y="530"/>
                  </a:moveTo>
                  <a:lnTo>
                    <a:pt x="541" y="46063"/>
                  </a:lnTo>
                </a:path>
              </a:pathLst>
            </a:custGeom>
            <a:noFill/>
            <a:ln w="7838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360" bIns="36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202" name=""/>
          <p:cNvSpPr/>
          <p:nvPr/>
        </p:nvSpPr>
        <p:spPr>
          <a:xfrm>
            <a:off x="518760" y="1654560"/>
            <a:ext cx="11139840" cy="4372560"/>
          </a:xfrm>
          <a:custGeom>
            <a:avLst/>
            <a:gdLst/>
            <a:ahLst/>
            <a:rect l="0" t="0" r="r" b="b"/>
            <a:pathLst>
              <a:path w="30944" h="12146">
                <a:moveTo>
                  <a:pt x="0" y="75"/>
                </a:moveTo>
                <a:lnTo>
                  <a:pt x="138" y="53"/>
                </a:lnTo>
                <a:lnTo>
                  <a:pt x="277" y="62"/>
                </a:lnTo>
                <a:lnTo>
                  <a:pt x="415" y="85"/>
                </a:lnTo>
                <a:lnTo>
                  <a:pt x="553" y="112"/>
                </a:lnTo>
                <a:lnTo>
                  <a:pt x="691" y="102"/>
                </a:lnTo>
                <a:lnTo>
                  <a:pt x="830" y="80"/>
                </a:lnTo>
                <a:lnTo>
                  <a:pt x="966" y="77"/>
                </a:lnTo>
                <a:lnTo>
                  <a:pt x="1105" y="103"/>
                </a:lnTo>
                <a:lnTo>
                  <a:pt x="1243" y="99"/>
                </a:lnTo>
                <a:lnTo>
                  <a:pt x="1381" y="96"/>
                </a:lnTo>
                <a:lnTo>
                  <a:pt x="1520" y="49"/>
                </a:lnTo>
                <a:lnTo>
                  <a:pt x="1658" y="26"/>
                </a:lnTo>
                <a:lnTo>
                  <a:pt x="1796" y="69"/>
                </a:lnTo>
                <a:lnTo>
                  <a:pt x="1934" y="107"/>
                </a:lnTo>
                <a:lnTo>
                  <a:pt x="2073" y="82"/>
                </a:lnTo>
                <a:lnTo>
                  <a:pt x="2211" y="37"/>
                </a:lnTo>
                <a:lnTo>
                  <a:pt x="2349" y="0"/>
                </a:lnTo>
                <a:lnTo>
                  <a:pt x="2487" y="48"/>
                </a:lnTo>
                <a:lnTo>
                  <a:pt x="2626" y="71"/>
                </a:lnTo>
                <a:lnTo>
                  <a:pt x="2762" y="114"/>
                </a:lnTo>
                <a:lnTo>
                  <a:pt x="2901" y="148"/>
                </a:lnTo>
                <a:lnTo>
                  <a:pt x="3039" y="136"/>
                </a:lnTo>
                <a:lnTo>
                  <a:pt x="3177" y="161"/>
                </a:lnTo>
                <a:lnTo>
                  <a:pt x="3315" y="188"/>
                </a:lnTo>
                <a:lnTo>
                  <a:pt x="3454" y="153"/>
                </a:lnTo>
                <a:lnTo>
                  <a:pt x="3592" y="155"/>
                </a:lnTo>
                <a:lnTo>
                  <a:pt x="3730" y="157"/>
                </a:lnTo>
                <a:lnTo>
                  <a:pt x="3869" y="155"/>
                </a:lnTo>
                <a:lnTo>
                  <a:pt x="4007" y="173"/>
                </a:lnTo>
                <a:lnTo>
                  <a:pt x="4145" y="177"/>
                </a:lnTo>
                <a:lnTo>
                  <a:pt x="4283" y="196"/>
                </a:lnTo>
                <a:lnTo>
                  <a:pt x="4420" y="230"/>
                </a:lnTo>
                <a:lnTo>
                  <a:pt x="4558" y="244"/>
                </a:lnTo>
                <a:lnTo>
                  <a:pt x="4697" y="259"/>
                </a:lnTo>
                <a:lnTo>
                  <a:pt x="4835" y="284"/>
                </a:lnTo>
                <a:lnTo>
                  <a:pt x="4973" y="289"/>
                </a:lnTo>
                <a:lnTo>
                  <a:pt x="5111" y="298"/>
                </a:lnTo>
                <a:lnTo>
                  <a:pt x="5250" y="310"/>
                </a:lnTo>
                <a:lnTo>
                  <a:pt x="5388" y="320"/>
                </a:lnTo>
                <a:lnTo>
                  <a:pt x="5526" y="336"/>
                </a:lnTo>
                <a:lnTo>
                  <a:pt x="5664" y="354"/>
                </a:lnTo>
                <a:lnTo>
                  <a:pt x="5803" y="316"/>
                </a:lnTo>
                <a:lnTo>
                  <a:pt x="5941" y="326"/>
                </a:lnTo>
                <a:lnTo>
                  <a:pt x="6078" y="360"/>
                </a:lnTo>
                <a:lnTo>
                  <a:pt x="6216" y="371"/>
                </a:lnTo>
                <a:lnTo>
                  <a:pt x="6354" y="372"/>
                </a:lnTo>
                <a:lnTo>
                  <a:pt x="6492" y="398"/>
                </a:lnTo>
                <a:lnTo>
                  <a:pt x="6631" y="416"/>
                </a:lnTo>
                <a:lnTo>
                  <a:pt x="6769" y="447"/>
                </a:lnTo>
                <a:lnTo>
                  <a:pt x="6907" y="468"/>
                </a:lnTo>
                <a:lnTo>
                  <a:pt x="7046" y="500"/>
                </a:lnTo>
                <a:lnTo>
                  <a:pt x="7184" y="546"/>
                </a:lnTo>
                <a:lnTo>
                  <a:pt x="7322" y="578"/>
                </a:lnTo>
                <a:lnTo>
                  <a:pt x="7460" y="621"/>
                </a:lnTo>
                <a:lnTo>
                  <a:pt x="7599" y="617"/>
                </a:lnTo>
                <a:lnTo>
                  <a:pt x="7735" y="672"/>
                </a:lnTo>
                <a:lnTo>
                  <a:pt x="7874" y="727"/>
                </a:lnTo>
                <a:lnTo>
                  <a:pt x="8012" y="803"/>
                </a:lnTo>
                <a:lnTo>
                  <a:pt x="8150" y="809"/>
                </a:lnTo>
                <a:lnTo>
                  <a:pt x="8288" y="848"/>
                </a:lnTo>
                <a:lnTo>
                  <a:pt x="8427" y="833"/>
                </a:lnTo>
                <a:lnTo>
                  <a:pt x="8565" y="863"/>
                </a:lnTo>
                <a:lnTo>
                  <a:pt x="8703" y="934"/>
                </a:lnTo>
                <a:lnTo>
                  <a:pt x="8841" y="950"/>
                </a:lnTo>
                <a:lnTo>
                  <a:pt x="8980" y="959"/>
                </a:lnTo>
                <a:lnTo>
                  <a:pt x="9118" y="972"/>
                </a:lnTo>
                <a:lnTo>
                  <a:pt x="9256" y="1000"/>
                </a:lnTo>
                <a:lnTo>
                  <a:pt x="9393" y="1048"/>
                </a:lnTo>
                <a:lnTo>
                  <a:pt x="9531" y="1074"/>
                </a:lnTo>
                <a:lnTo>
                  <a:pt x="9670" y="1092"/>
                </a:lnTo>
                <a:lnTo>
                  <a:pt x="9808" y="1124"/>
                </a:lnTo>
                <a:lnTo>
                  <a:pt x="9946" y="1169"/>
                </a:lnTo>
                <a:lnTo>
                  <a:pt x="10084" y="1187"/>
                </a:lnTo>
                <a:lnTo>
                  <a:pt x="10223" y="1253"/>
                </a:lnTo>
                <a:lnTo>
                  <a:pt x="10361" y="1249"/>
                </a:lnTo>
                <a:lnTo>
                  <a:pt x="10499" y="1265"/>
                </a:lnTo>
                <a:lnTo>
                  <a:pt x="10637" y="1309"/>
                </a:lnTo>
                <a:lnTo>
                  <a:pt x="10776" y="1334"/>
                </a:lnTo>
                <a:lnTo>
                  <a:pt x="10914" y="1356"/>
                </a:lnTo>
                <a:lnTo>
                  <a:pt x="11052" y="1432"/>
                </a:lnTo>
                <a:lnTo>
                  <a:pt x="11189" y="1475"/>
                </a:lnTo>
                <a:lnTo>
                  <a:pt x="11327" y="1529"/>
                </a:lnTo>
                <a:lnTo>
                  <a:pt x="11465" y="1558"/>
                </a:lnTo>
                <a:lnTo>
                  <a:pt x="11604" y="1579"/>
                </a:lnTo>
                <a:lnTo>
                  <a:pt x="11742" y="1605"/>
                </a:lnTo>
                <a:lnTo>
                  <a:pt x="11880" y="1622"/>
                </a:lnTo>
                <a:lnTo>
                  <a:pt x="12019" y="1711"/>
                </a:lnTo>
                <a:lnTo>
                  <a:pt x="12157" y="1750"/>
                </a:lnTo>
                <a:lnTo>
                  <a:pt x="12295" y="1761"/>
                </a:lnTo>
                <a:lnTo>
                  <a:pt x="12433" y="1820"/>
                </a:lnTo>
                <a:lnTo>
                  <a:pt x="12572" y="1761"/>
                </a:lnTo>
                <a:lnTo>
                  <a:pt x="12710" y="1887"/>
                </a:lnTo>
                <a:lnTo>
                  <a:pt x="12847" y="1930"/>
                </a:lnTo>
                <a:lnTo>
                  <a:pt x="12985" y="2050"/>
                </a:lnTo>
                <a:lnTo>
                  <a:pt x="13123" y="2035"/>
                </a:lnTo>
                <a:lnTo>
                  <a:pt x="13261" y="2013"/>
                </a:lnTo>
                <a:lnTo>
                  <a:pt x="13400" y="2199"/>
                </a:lnTo>
                <a:lnTo>
                  <a:pt x="13538" y="2299"/>
                </a:lnTo>
                <a:lnTo>
                  <a:pt x="13676" y="2250"/>
                </a:lnTo>
                <a:lnTo>
                  <a:pt x="13814" y="2307"/>
                </a:lnTo>
                <a:lnTo>
                  <a:pt x="13953" y="2359"/>
                </a:lnTo>
                <a:lnTo>
                  <a:pt x="14091" y="2480"/>
                </a:lnTo>
                <a:lnTo>
                  <a:pt x="14229" y="2516"/>
                </a:lnTo>
                <a:lnTo>
                  <a:pt x="14368" y="2536"/>
                </a:lnTo>
                <a:lnTo>
                  <a:pt x="14504" y="2489"/>
                </a:lnTo>
                <a:lnTo>
                  <a:pt x="14642" y="2580"/>
                </a:lnTo>
                <a:lnTo>
                  <a:pt x="14781" y="2503"/>
                </a:lnTo>
                <a:lnTo>
                  <a:pt x="14919" y="2570"/>
                </a:lnTo>
                <a:lnTo>
                  <a:pt x="15057" y="2754"/>
                </a:lnTo>
                <a:lnTo>
                  <a:pt x="15196" y="2808"/>
                </a:lnTo>
                <a:lnTo>
                  <a:pt x="15334" y="2830"/>
                </a:lnTo>
                <a:lnTo>
                  <a:pt x="15472" y="2857"/>
                </a:lnTo>
                <a:lnTo>
                  <a:pt x="15610" y="3000"/>
                </a:lnTo>
                <a:lnTo>
                  <a:pt x="15749" y="2952"/>
                </a:lnTo>
                <a:lnTo>
                  <a:pt x="15887" y="2924"/>
                </a:lnTo>
                <a:lnTo>
                  <a:pt x="16025" y="3001"/>
                </a:lnTo>
                <a:lnTo>
                  <a:pt x="16162" y="2896"/>
                </a:lnTo>
                <a:lnTo>
                  <a:pt x="16300" y="2617"/>
                </a:lnTo>
                <a:lnTo>
                  <a:pt x="16438" y="2764"/>
                </a:lnTo>
                <a:lnTo>
                  <a:pt x="16577" y="2702"/>
                </a:lnTo>
                <a:lnTo>
                  <a:pt x="16715" y="2825"/>
                </a:lnTo>
                <a:lnTo>
                  <a:pt x="16853" y="2955"/>
                </a:lnTo>
                <a:lnTo>
                  <a:pt x="16991" y="2973"/>
                </a:lnTo>
                <a:lnTo>
                  <a:pt x="17130" y="3111"/>
                </a:lnTo>
                <a:lnTo>
                  <a:pt x="17268" y="3234"/>
                </a:lnTo>
                <a:lnTo>
                  <a:pt x="17406" y="3340"/>
                </a:lnTo>
                <a:lnTo>
                  <a:pt x="17545" y="3351"/>
                </a:lnTo>
                <a:lnTo>
                  <a:pt x="17683" y="3435"/>
                </a:lnTo>
                <a:lnTo>
                  <a:pt x="17821" y="3527"/>
                </a:lnTo>
                <a:lnTo>
                  <a:pt x="17958" y="3503"/>
                </a:lnTo>
                <a:lnTo>
                  <a:pt x="18096" y="3470"/>
                </a:lnTo>
                <a:lnTo>
                  <a:pt x="18234" y="3407"/>
                </a:lnTo>
                <a:lnTo>
                  <a:pt x="18373" y="3394"/>
                </a:lnTo>
                <a:lnTo>
                  <a:pt x="18511" y="3448"/>
                </a:lnTo>
                <a:lnTo>
                  <a:pt x="18649" y="3557"/>
                </a:lnTo>
                <a:lnTo>
                  <a:pt x="18787" y="3686"/>
                </a:lnTo>
                <a:lnTo>
                  <a:pt x="18926" y="3723"/>
                </a:lnTo>
                <a:lnTo>
                  <a:pt x="19064" y="3699"/>
                </a:lnTo>
                <a:lnTo>
                  <a:pt x="19202" y="3765"/>
                </a:lnTo>
                <a:lnTo>
                  <a:pt x="19340" y="3738"/>
                </a:lnTo>
                <a:lnTo>
                  <a:pt x="19479" y="3711"/>
                </a:lnTo>
                <a:lnTo>
                  <a:pt x="19615" y="3639"/>
                </a:lnTo>
                <a:lnTo>
                  <a:pt x="19754" y="3542"/>
                </a:lnTo>
                <a:lnTo>
                  <a:pt x="19892" y="3433"/>
                </a:lnTo>
                <a:lnTo>
                  <a:pt x="20030" y="3118"/>
                </a:lnTo>
                <a:lnTo>
                  <a:pt x="20169" y="3130"/>
                </a:lnTo>
                <a:lnTo>
                  <a:pt x="20307" y="3241"/>
                </a:lnTo>
                <a:lnTo>
                  <a:pt x="20445" y="3493"/>
                </a:lnTo>
                <a:lnTo>
                  <a:pt x="20583" y="3606"/>
                </a:lnTo>
                <a:lnTo>
                  <a:pt x="20722" y="3673"/>
                </a:lnTo>
                <a:lnTo>
                  <a:pt x="20860" y="3783"/>
                </a:lnTo>
                <a:lnTo>
                  <a:pt x="20998" y="3880"/>
                </a:lnTo>
                <a:lnTo>
                  <a:pt x="21136" y="4046"/>
                </a:lnTo>
                <a:lnTo>
                  <a:pt x="21273" y="4062"/>
                </a:lnTo>
                <a:lnTo>
                  <a:pt x="21411" y="4131"/>
                </a:lnTo>
                <a:lnTo>
                  <a:pt x="21550" y="4254"/>
                </a:lnTo>
                <a:lnTo>
                  <a:pt x="21688" y="4271"/>
                </a:lnTo>
                <a:lnTo>
                  <a:pt x="21826" y="4348"/>
                </a:lnTo>
                <a:lnTo>
                  <a:pt x="21964" y="4394"/>
                </a:lnTo>
                <a:lnTo>
                  <a:pt x="22103" y="4507"/>
                </a:lnTo>
                <a:lnTo>
                  <a:pt x="22241" y="4609"/>
                </a:lnTo>
                <a:lnTo>
                  <a:pt x="22379" y="4664"/>
                </a:lnTo>
                <a:lnTo>
                  <a:pt x="22518" y="4774"/>
                </a:lnTo>
                <a:lnTo>
                  <a:pt x="22656" y="4873"/>
                </a:lnTo>
                <a:lnTo>
                  <a:pt x="22794" y="4843"/>
                </a:lnTo>
                <a:lnTo>
                  <a:pt x="22931" y="4818"/>
                </a:lnTo>
                <a:lnTo>
                  <a:pt x="23069" y="4872"/>
                </a:lnTo>
                <a:lnTo>
                  <a:pt x="23207" y="4963"/>
                </a:lnTo>
                <a:lnTo>
                  <a:pt x="23346" y="5123"/>
                </a:lnTo>
                <a:lnTo>
                  <a:pt x="23484" y="5229"/>
                </a:lnTo>
                <a:lnTo>
                  <a:pt x="23622" y="5223"/>
                </a:lnTo>
                <a:lnTo>
                  <a:pt x="23760" y="5150"/>
                </a:lnTo>
                <a:lnTo>
                  <a:pt x="23899" y="5270"/>
                </a:lnTo>
                <a:lnTo>
                  <a:pt x="24037" y="5269"/>
                </a:lnTo>
                <a:lnTo>
                  <a:pt x="24175" y="5356"/>
                </a:lnTo>
                <a:lnTo>
                  <a:pt x="24313" y="5419"/>
                </a:lnTo>
                <a:lnTo>
                  <a:pt x="24452" y="5554"/>
                </a:lnTo>
                <a:lnTo>
                  <a:pt x="24590" y="5675"/>
                </a:lnTo>
                <a:lnTo>
                  <a:pt x="24727" y="5550"/>
                </a:lnTo>
                <a:lnTo>
                  <a:pt x="24865" y="5636"/>
                </a:lnTo>
                <a:lnTo>
                  <a:pt x="25003" y="5648"/>
                </a:lnTo>
                <a:lnTo>
                  <a:pt x="25141" y="5704"/>
                </a:lnTo>
                <a:lnTo>
                  <a:pt x="25280" y="5785"/>
                </a:lnTo>
                <a:lnTo>
                  <a:pt x="25418" y="5871"/>
                </a:lnTo>
                <a:lnTo>
                  <a:pt x="25556" y="5972"/>
                </a:lnTo>
                <a:lnTo>
                  <a:pt x="25695" y="6107"/>
                </a:lnTo>
                <a:lnTo>
                  <a:pt x="25833" y="6164"/>
                </a:lnTo>
                <a:lnTo>
                  <a:pt x="25971" y="6335"/>
                </a:lnTo>
                <a:lnTo>
                  <a:pt x="26109" y="6128"/>
                </a:lnTo>
                <a:lnTo>
                  <a:pt x="26248" y="6157"/>
                </a:lnTo>
                <a:lnTo>
                  <a:pt x="26384" y="6196"/>
                </a:lnTo>
                <a:lnTo>
                  <a:pt x="26523" y="6288"/>
                </a:lnTo>
                <a:lnTo>
                  <a:pt x="26661" y="6364"/>
                </a:lnTo>
                <a:lnTo>
                  <a:pt x="26799" y="6562"/>
                </a:lnTo>
                <a:lnTo>
                  <a:pt x="26937" y="6752"/>
                </a:lnTo>
                <a:lnTo>
                  <a:pt x="27076" y="6930"/>
                </a:lnTo>
                <a:lnTo>
                  <a:pt x="27214" y="6967"/>
                </a:lnTo>
                <a:lnTo>
                  <a:pt x="27352" y="6937"/>
                </a:lnTo>
                <a:lnTo>
                  <a:pt x="27490" y="7012"/>
                </a:lnTo>
                <a:lnTo>
                  <a:pt x="27629" y="7153"/>
                </a:lnTo>
                <a:lnTo>
                  <a:pt x="27767" y="7283"/>
                </a:lnTo>
                <a:lnTo>
                  <a:pt x="27905" y="7490"/>
                </a:lnTo>
                <a:lnTo>
                  <a:pt x="28042" y="7710"/>
                </a:lnTo>
                <a:lnTo>
                  <a:pt x="28180" y="7956"/>
                </a:lnTo>
                <a:lnTo>
                  <a:pt x="28319" y="8234"/>
                </a:lnTo>
                <a:lnTo>
                  <a:pt x="28457" y="8425"/>
                </a:lnTo>
                <a:lnTo>
                  <a:pt x="28595" y="8639"/>
                </a:lnTo>
                <a:lnTo>
                  <a:pt x="28733" y="8805"/>
                </a:lnTo>
                <a:lnTo>
                  <a:pt x="28872" y="8961"/>
                </a:lnTo>
                <a:lnTo>
                  <a:pt x="29010" y="9231"/>
                </a:lnTo>
                <a:lnTo>
                  <a:pt x="29148" y="9470"/>
                </a:lnTo>
                <a:lnTo>
                  <a:pt x="29286" y="9651"/>
                </a:lnTo>
                <a:lnTo>
                  <a:pt x="29425" y="9972"/>
                </a:lnTo>
                <a:lnTo>
                  <a:pt x="29563" y="10107"/>
                </a:lnTo>
                <a:lnTo>
                  <a:pt x="29700" y="10270"/>
                </a:lnTo>
                <a:lnTo>
                  <a:pt x="29838" y="10386"/>
                </a:lnTo>
                <a:lnTo>
                  <a:pt x="29976" y="10483"/>
                </a:lnTo>
                <a:lnTo>
                  <a:pt x="30114" y="10577"/>
                </a:lnTo>
                <a:lnTo>
                  <a:pt x="30253" y="10620"/>
                </a:lnTo>
                <a:lnTo>
                  <a:pt x="30391" y="10548"/>
                </a:lnTo>
                <a:lnTo>
                  <a:pt x="30529" y="10566"/>
                </a:lnTo>
                <a:lnTo>
                  <a:pt x="30668" y="10630"/>
                </a:lnTo>
                <a:lnTo>
                  <a:pt x="30806" y="10663"/>
                </a:lnTo>
                <a:lnTo>
                  <a:pt x="30944" y="10695"/>
                </a:lnTo>
                <a:lnTo>
                  <a:pt x="30944" y="12146"/>
                </a:lnTo>
                <a:lnTo>
                  <a:pt x="30806" y="12146"/>
                </a:lnTo>
                <a:lnTo>
                  <a:pt x="30668" y="12146"/>
                </a:lnTo>
                <a:lnTo>
                  <a:pt x="30529" y="12146"/>
                </a:lnTo>
                <a:lnTo>
                  <a:pt x="30391" y="12146"/>
                </a:lnTo>
                <a:lnTo>
                  <a:pt x="30253" y="12146"/>
                </a:lnTo>
                <a:lnTo>
                  <a:pt x="30114" y="12146"/>
                </a:lnTo>
                <a:lnTo>
                  <a:pt x="29976" y="12146"/>
                </a:lnTo>
                <a:lnTo>
                  <a:pt x="29838" y="12146"/>
                </a:lnTo>
                <a:lnTo>
                  <a:pt x="29700" y="12146"/>
                </a:lnTo>
                <a:lnTo>
                  <a:pt x="29563" y="12146"/>
                </a:lnTo>
                <a:lnTo>
                  <a:pt x="29425" y="12146"/>
                </a:lnTo>
                <a:lnTo>
                  <a:pt x="29286" y="12146"/>
                </a:lnTo>
                <a:lnTo>
                  <a:pt x="29148" y="12146"/>
                </a:lnTo>
                <a:lnTo>
                  <a:pt x="29010" y="12146"/>
                </a:lnTo>
                <a:lnTo>
                  <a:pt x="28872" y="12146"/>
                </a:lnTo>
                <a:lnTo>
                  <a:pt x="28733" y="12146"/>
                </a:lnTo>
                <a:lnTo>
                  <a:pt x="28595" y="12146"/>
                </a:lnTo>
                <a:lnTo>
                  <a:pt x="28457" y="12146"/>
                </a:lnTo>
                <a:lnTo>
                  <a:pt x="28319" y="12146"/>
                </a:lnTo>
                <a:lnTo>
                  <a:pt x="28180" y="12146"/>
                </a:lnTo>
                <a:lnTo>
                  <a:pt x="28042" y="12146"/>
                </a:lnTo>
                <a:lnTo>
                  <a:pt x="27905" y="12146"/>
                </a:lnTo>
                <a:lnTo>
                  <a:pt x="27767" y="12146"/>
                </a:lnTo>
                <a:lnTo>
                  <a:pt x="27629" y="12146"/>
                </a:lnTo>
                <a:lnTo>
                  <a:pt x="27490" y="12146"/>
                </a:lnTo>
                <a:lnTo>
                  <a:pt x="27352" y="12146"/>
                </a:lnTo>
                <a:lnTo>
                  <a:pt x="27214" y="12146"/>
                </a:lnTo>
                <a:lnTo>
                  <a:pt x="27076" y="12146"/>
                </a:lnTo>
                <a:lnTo>
                  <a:pt x="26937" y="12146"/>
                </a:lnTo>
                <a:lnTo>
                  <a:pt x="26799" y="12146"/>
                </a:lnTo>
                <a:lnTo>
                  <a:pt x="26661" y="12146"/>
                </a:lnTo>
                <a:lnTo>
                  <a:pt x="26523" y="12146"/>
                </a:lnTo>
                <a:lnTo>
                  <a:pt x="26384" y="12146"/>
                </a:lnTo>
                <a:lnTo>
                  <a:pt x="26248" y="12146"/>
                </a:lnTo>
                <a:lnTo>
                  <a:pt x="26109" y="12146"/>
                </a:lnTo>
                <a:lnTo>
                  <a:pt x="25971" y="12146"/>
                </a:lnTo>
                <a:lnTo>
                  <a:pt x="25833" y="12146"/>
                </a:lnTo>
                <a:lnTo>
                  <a:pt x="25695" y="12146"/>
                </a:lnTo>
                <a:lnTo>
                  <a:pt x="25556" y="12146"/>
                </a:lnTo>
                <a:lnTo>
                  <a:pt x="25418" y="12146"/>
                </a:lnTo>
                <a:lnTo>
                  <a:pt x="25280" y="12146"/>
                </a:lnTo>
                <a:lnTo>
                  <a:pt x="25141" y="12146"/>
                </a:lnTo>
                <a:lnTo>
                  <a:pt x="25003" y="12146"/>
                </a:lnTo>
                <a:lnTo>
                  <a:pt x="24865" y="12146"/>
                </a:lnTo>
                <a:lnTo>
                  <a:pt x="24727" y="12146"/>
                </a:lnTo>
                <a:lnTo>
                  <a:pt x="24590" y="12146"/>
                </a:lnTo>
                <a:lnTo>
                  <a:pt x="24452" y="12146"/>
                </a:lnTo>
                <a:lnTo>
                  <a:pt x="24313" y="12146"/>
                </a:lnTo>
                <a:lnTo>
                  <a:pt x="24175" y="12146"/>
                </a:lnTo>
                <a:lnTo>
                  <a:pt x="24037" y="12146"/>
                </a:lnTo>
                <a:lnTo>
                  <a:pt x="23899" y="12146"/>
                </a:lnTo>
                <a:lnTo>
                  <a:pt x="23760" y="12146"/>
                </a:lnTo>
                <a:lnTo>
                  <a:pt x="23622" y="12146"/>
                </a:lnTo>
                <a:lnTo>
                  <a:pt x="23484" y="12146"/>
                </a:lnTo>
                <a:lnTo>
                  <a:pt x="23346" y="12146"/>
                </a:lnTo>
                <a:lnTo>
                  <a:pt x="23207" y="12146"/>
                </a:lnTo>
                <a:lnTo>
                  <a:pt x="23069" y="12146"/>
                </a:lnTo>
                <a:lnTo>
                  <a:pt x="22931" y="12146"/>
                </a:lnTo>
                <a:lnTo>
                  <a:pt x="22794" y="12146"/>
                </a:lnTo>
                <a:lnTo>
                  <a:pt x="22656" y="12146"/>
                </a:lnTo>
                <a:lnTo>
                  <a:pt x="22518" y="12146"/>
                </a:lnTo>
                <a:lnTo>
                  <a:pt x="22379" y="12146"/>
                </a:lnTo>
                <a:lnTo>
                  <a:pt x="22241" y="12146"/>
                </a:lnTo>
                <a:lnTo>
                  <a:pt x="22103" y="12146"/>
                </a:lnTo>
                <a:lnTo>
                  <a:pt x="21964" y="12146"/>
                </a:lnTo>
                <a:lnTo>
                  <a:pt x="21826" y="12146"/>
                </a:lnTo>
                <a:lnTo>
                  <a:pt x="21688" y="12146"/>
                </a:lnTo>
                <a:lnTo>
                  <a:pt x="21550" y="12146"/>
                </a:lnTo>
                <a:lnTo>
                  <a:pt x="21411" y="12146"/>
                </a:lnTo>
                <a:lnTo>
                  <a:pt x="21273" y="12146"/>
                </a:lnTo>
                <a:lnTo>
                  <a:pt x="21136" y="12146"/>
                </a:lnTo>
                <a:lnTo>
                  <a:pt x="20998" y="12146"/>
                </a:lnTo>
                <a:lnTo>
                  <a:pt x="20860" y="12146"/>
                </a:lnTo>
                <a:lnTo>
                  <a:pt x="20722" y="12146"/>
                </a:lnTo>
                <a:lnTo>
                  <a:pt x="20583" y="12146"/>
                </a:lnTo>
                <a:lnTo>
                  <a:pt x="20445" y="12146"/>
                </a:lnTo>
                <a:lnTo>
                  <a:pt x="20307" y="12146"/>
                </a:lnTo>
                <a:lnTo>
                  <a:pt x="20169" y="12146"/>
                </a:lnTo>
                <a:lnTo>
                  <a:pt x="20030" y="12146"/>
                </a:lnTo>
                <a:lnTo>
                  <a:pt x="19892" y="12146"/>
                </a:lnTo>
                <a:lnTo>
                  <a:pt x="19754" y="12146"/>
                </a:lnTo>
                <a:lnTo>
                  <a:pt x="19615" y="12146"/>
                </a:lnTo>
                <a:lnTo>
                  <a:pt x="19479" y="12146"/>
                </a:lnTo>
                <a:lnTo>
                  <a:pt x="19340" y="12146"/>
                </a:lnTo>
                <a:lnTo>
                  <a:pt x="19202" y="12146"/>
                </a:lnTo>
                <a:lnTo>
                  <a:pt x="19064" y="12146"/>
                </a:lnTo>
                <a:lnTo>
                  <a:pt x="18926" y="12146"/>
                </a:lnTo>
                <a:lnTo>
                  <a:pt x="18787" y="12146"/>
                </a:lnTo>
                <a:lnTo>
                  <a:pt x="18649" y="12146"/>
                </a:lnTo>
                <a:lnTo>
                  <a:pt x="18511" y="12146"/>
                </a:lnTo>
                <a:lnTo>
                  <a:pt x="18373" y="12146"/>
                </a:lnTo>
                <a:lnTo>
                  <a:pt x="18234" y="12146"/>
                </a:lnTo>
                <a:lnTo>
                  <a:pt x="18096" y="12146"/>
                </a:lnTo>
                <a:lnTo>
                  <a:pt x="17958" y="12146"/>
                </a:lnTo>
                <a:lnTo>
                  <a:pt x="17821" y="12146"/>
                </a:lnTo>
                <a:lnTo>
                  <a:pt x="17683" y="12146"/>
                </a:lnTo>
                <a:lnTo>
                  <a:pt x="17545" y="12146"/>
                </a:lnTo>
                <a:lnTo>
                  <a:pt x="17406" y="12146"/>
                </a:lnTo>
                <a:lnTo>
                  <a:pt x="17268" y="12146"/>
                </a:lnTo>
                <a:lnTo>
                  <a:pt x="17130" y="12146"/>
                </a:lnTo>
                <a:lnTo>
                  <a:pt x="16991" y="12146"/>
                </a:lnTo>
                <a:lnTo>
                  <a:pt x="16853" y="12146"/>
                </a:lnTo>
                <a:lnTo>
                  <a:pt x="16715" y="12146"/>
                </a:lnTo>
                <a:lnTo>
                  <a:pt x="16577" y="12146"/>
                </a:lnTo>
                <a:lnTo>
                  <a:pt x="16438" y="12146"/>
                </a:lnTo>
                <a:lnTo>
                  <a:pt x="16300" y="12146"/>
                </a:lnTo>
                <a:lnTo>
                  <a:pt x="16162" y="12146"/>
                </a:lnTo>
                <a:lnTo>
                  <a:pt x="16025" y="12146"/>
                </a:lnTo>
                <a:lnTo>
                  <a:pt x="15887" y="12146"/>
                </a:lnTo>
                <a:lnTo>
                  <a:pt x="15749" y="12146"/>
                </a:lnTo>
                <a:lnTo>
                  <a:pt x="15610" y="12146"/>
                </a:lnTo>
                <a:lnTo>
                  <a:pt x="15472" y="12146"/>
                </a:lnTo>
                <a:lnTo>
                  <a:pt x="15334" y="12146"/>
                </a:lnTo>
                <a:lnTo>
                  <a:pt x="15196" y="12146"/>
                </a:lnTo>
                <a:lnTo>
                  <a:pt x="15057" y="12146"/>
                </a:lnTo>
                <a:lnTo>
                  <a:pt x="14919" y="12146"/>
                </a:lnTo>
                <a:lnTo>
                  <a:pt x="14781" y="12146"/>
                </a:lnTo>
                <a:lnTo>
                  <a:pt x="14642" y="12146"/>
                </a:lnTo>
                <a:lnTo>
                  <a:pt x="14504" y="12146"/>
                </a:lnTo>
                <a:lnTo>
                  <a:pt x="14368" y="12146"/>
                </a:lnTo>
                <a:lnTo>
                  <a:pt x="14229" y="12146"/>
                </a:lnTo>
                <a:lnTo>
                  <a:pt x="14091" y="12146"/>
                </a:lnTo>
                <a:lnTo>
                  <a:pt x="13953" y="12146"/>
                </a:lnTo>
                <a:lnTo>
                  <a:pt x="13814" y="12146"/>
                </a:lnTo>
                <a:lnTo>
                  <a:pt x="13676" y="12146"/>
                </a:lnTo>
                <a:lnTo>
                  <a:pt x="13538" y="12146"/>
                </a:lnTo>
                <a:lnTo>
                  <a:pt x="13400" y="12146"/>
                </a:lnTo>
                <a:lnTo>
                  <a:pt x="13261" y="12146"/>
                </a:lnTo>
                <a:lnTo>
                  <a:pt x="13123" y="12146"/>
                </a:lnTo>
                <a:lnTo>
                  <a:pt x="12985" y="12146"/>
                </a:lnTo>
                <a:lnTo>
                  <a:pt x="12847" y="12146"/>
                </a:lnTo>
                <a:lnTo>
                  <a:pt x="12710" y="12146"/>
                </a:lnTo>
                <a:lnTo>
                  <a:pt x="12572" y="12146"/>
                </a:lnTo>
                <a:lnTo>
                  <a:pt x="12433" y="12146"/>
                </a:lnTo>
                <a:lnTo>
                  <a:pt x="12295" y="12146"/>
                </a:lnTo>
                <a:lnTo>
                  <a:pt x="12157" y="12146"/>
                </a:lnTo>
                <a:lnTo>
                  <a:pt x="12019" y="12146"/>
                </a:lnTo>
                <a:lnTo>
                  <a:pt x="11880" y="12146"/>
                </a:lnTo>
                <a:lnTo>
                  <a:pt x="11742" y="12146"/>
                </a:lnTo>
                <a:lnTo>
                  <a:pt x="11604" y="12146"/>
                </a:lnTo>
                <a:lnTo>
                  <a:pt x="11465" y="12146"/>
                </a:lnTo>
                <a:lnTo>
                  <a:pt x="11327" y="12146"/>
                </a:lnTo>
                <a:lnTo>
                  <a:pt x="11189" y="12146"/>
                </a:lnTo>
                <a:lnTo>
                  <a:pt x="11052" y="12146"/>
                </a:lnTo>
                <a:lnTo>
                  <a:pt x="10914" y="12146"/>
                </a:lnTo>
                <a:lnTo>
                  <a:pt x="10776" y="12146"/>
                </a:lnTo>
                <a:lnTo>
                  <a:pt x="10637" y="12146"/>
                </a:lnTo>
                <a:lnTo>
                  <a:pt x="10499" y="12146"/>
                </a:lnTo>
                <a:lnTo>
                  <a:pt x="10361" y="12146"/>
                </a:lnTo>
                <a:lnTo>
                  <a:pt x="10223" y="12146"/>
                </a:lnTo>
                <a:lnTo>
                  <a:pt x="10084" y="12146"/>
                </a:lnTo>
                <a:lnTo>
                  <a:pt x="9946" y="12146"/>
                </a:lnTo>
                <a:lnTo>
                  <a:pt x="9808" y="12146"/>
                </a:lnTo>
                <a:lnTo>
                  <a:pt x="9670" y="12146"/>
                </a:lnTo>
                <a:lnTo>
                  <a:pt x="9531" y="12146"/>
                </a:lnTo>
                <a:lnTo>
                  <a:pt x="9393" y="12146"/>
                </a:lnTo>
                <a:lnTo>
                  <a:pt x="9256" y="12146"/>
                </a:lnTo>
                <a:lnTo>
                  <a:pt x="9118" y="12146"/>
                </a:lnTo>
                <a:lnTo>
                  <a:pt x="8980" y="12146"/>
                </a:lnTo>
                <a:lnTo>
                  <a:pt x="8841" y="12146"/>
                </a:lnTo>
                <a:lnTo>
                  <a:pt x="8703" y="12146"/>
                </a:lnTo>
                <a:lnTo>
                  <a:pt x="8565" y="12146"/>
                </a:lnTo>
                <a:lnTo>
                  <a:pt x="8427" y="12146"/>
                </a:lnTo>
                <a:lnTo>
                  <a:pt x="8288" y="12146"/>
                </a:lnTo>
                <a:lnTo>
                  <a:pt x="8150" y="12146"/>
                </a:lnTo>
                <a:lnTo>
                  <a:pt x="8012" y="12146"/>
                </a:lnTo>
                <a:lnTo>
                  <a:pt x="7874" y="12146"/>
                </a:lnTo>
                <a:lnTo>
                  <a:pt x="7735" y="12146"/>
                </a:lnTo>
                <a:lnTo>
                  <a:pt x="7599" y="12146"/>
                </a:lnTo>
                <a:lnTo>
                  <a:pt x="7460" y="12146"/>
                </a:lnTo>
                <a:lnTo>
                  <a:pt x="7322" y="12146"/>
                </a:lnTo>
                <a:lnTo>
                  <a:pt x="7184" y="12146"/>
                </a:lnTo>
                <a:lnTo>
                  <a:pt x="7046" y="12146"/>
                </a:lnTo>
                <a:lnTo>
                  <a:pt x="6907" y="12146"/>
                </a:lnTo>
                <a:lnTo>
                  <a:pt x="6769" y="12146"/>
                </a:lnTo>
                <a:lnTo>
                  <a:pt x="6631" y="12146"/>
                </a:lnTo>
                <a:lnTo>
                  <a:pt x="6492" y="12146"/>
                </a:lnTo>
                <a:lnTo>
                  <a:pt x="6354" y="12146"/>
                </a:lnTo>
                <a:lnTo>
                  <a:pt x="6216" y="12146"/>
                </a:lnTo>
                <a:lnTo>
                  <a:pt x="6078" y="12146"/>
                </a:lnTo>
                <a:lnTo>
                  <a:pt x="5941" y="12146"/>
                </a:lnTo>
                <a:lnTo>
                  <a:pt x="5803" y="12146"/>
                </a:lnTo>
                <a:lnTo>
                  <a:pt x="5664" y="12146"/>
                </a:lnTo>
                <a:lnTo>
                  <a:pt x="5526" y="12146"/>
                </a:lnTo>
                <a:lnTo>
                  <a:pt x="5388" y="12146"/>
                </a:lnTo>
                <a:lnTo>
                  <a:pt x="5250" y="12146"/>
                </a:lnTo>
                <a:lnTo>
                  <a:pt x="5111" y="12146"/>
                </a:lnTo>
                <a:lnTo>
                  <a:pt x="4973" y="12146"/>
                </a:lnTo>
                <a:lnTo>
                  <a:pt x="4835" y="12146"/>
                </a:lnTo>
                <a:lnTo>
                  <a:pt x="4697" y="12146"/>
                </a:lnTo>
                <a:lnTo>
                  <a:pt x="4558" y="12146"/>
                </a:lnTo>
                <a:lnTo>
                  <a:pt x="4420" y="12146"/>
                </a:lnTo>
                <a:lnTo>
                  <a:pt x="4283" y="12146"/>
                </a:lnTo>
                <a:lnTo>
                  <a:pt x="4145" y="12146"/>
                </a:lnTo>
                <a:lnTo>
                  <a:pt x="4007" y="12146"/>
                </a:lnTo>
                <a:lnTo>
                  <a:pt x="3869" y="12146"/>
                </a:lnTo>
                <a:lnTo>
                  <a:pt x="3730" y="12146"/>
                </a:lnTo>
                <a:lnTo>
                  <a:pt x="3592" y="12146"/>
                </a:lnTo>
                <a:lnTo>
                  <a:pt x="3454" y="12146"/>
                </a:lnTo>
                <a:lnTo>
                  <a:pt x="3315" y="12146"/>
                </a:lnTo>
                <a:lnTo>
                  <a:pt x="3177" y="12146"/>
                </a:lnTo>
                <a:lnTo>
                  <a:pt x="3039" y="12146"/>
                </a:lnTo>
                <a:lnTo>
                  <a:pt x="2901" y="12146"/>
                </a:lnTo>
                <a:lnTo>
                  <a:pt x="2762" y="12146"/>
                </a:lnTo>
                <a:lnTo>
                  <a:pt x="2626" y="12146"/>
                </a:lnTo>
                <a:lnTo>
                  <a:pt x="2487" y="12146"/>
                </a:lnTo>
                <a:lnTo>
                  <a:pt x="2349" y="12146"/>
                </a:lnTo>
                <a:lnTo>
                  <a:pt x="2211" y="12146"/>
                </a:lnTo>
                <a:lnTo>
                  <a:pt x="2073" y="12146"/>
                </a:lnTo>
                <a:lnTo>
                  <a:pt x="1934" y="12146"/>
                </a:lnTo>
                <a:lnTo>
                  <a:pt x="1796" y="12146"/>
                </a:lnTo>
                <a:lnTo>
                  <a:pt x="1658" y="12146"/>
                </a:lnTo>
                <a:lnTo>
                  <a:pt x="1520" y="12146"/>
                </a:lnTo>
                <a:lnTo>
                  <a:pt x="1381" y="12146"/>
                </a:lnTo>
                <a:lnTo>
                  <a:pt x="1243" y="12146"/>
                </a:lnTo>
                <a:lnTo>
                  <a:pt x="1105" y="12146"/>
                </a:lnTo>
                <a:lnTo>
                  <a:pt x="966" y="12146"/>
                </a:lnTo>
                <a:lnTo>
                  <a:pt x="830" y="12146"/>
                </a:lnTo>
                <a:lnTo>
                  <a:pt x="691" y="12146"/>
                </a:lnTo>
                <a:lnTo>
                  <a:pt x="553" y="12146"/>
                </a:lnTo>
                <a:lnTo>
                  <a:pt x="415" y="12146"/>
                </a:lnTo>
                <a:lnTo>
                  <a:pt x="277" y="12146"/>
                </a:lnTo>
                <a:lnTo>
                  <a:pt x="138" y="12146"/>
                </a:lnTo>
                <a:lnTo>
                  <a:pt x="0" y="12146"/>
                </a:lnTo>
                <a:lnTo>
                  <a:pt x="0" y="75"/>
                </a:lnTo>
                <a:close/>
              </a:path>
            </a:pathLst>
          </a:custGeom>
          <a:solidFill>
            <a:srgbClr val="fd8f8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203" name="Image 4"/>
          <p:cNvGrpSpPr/>
          <p:nvPr/>
        </p:nvGrpSpPr>
        <p:grpSpPr>
          <a:xfrm>
            <a:off x="354600" y="5991120"/>
            <a:ext cx="10575000" cy="469080"/>
            <a:chOff x="354600" y="5991120"/>
            <a:chExt cx="10575000" cy="469080"/>
          </a:xfrm>
        </p:grpSpPr>
        <p:sp>
          <p:nvSpPr>
            <p:cNvPr id="204" name="TextBox 32"/>
            <p:cNvSpPr/>
            <p:nvPr/>
          </p:nvSpPr>
          <p:spPr>
            <a:xfrm>
              <a:off x="354600" y="5997960"/>
              <a:ext cx="865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5" name="TextBox 33"/>
            <p:cNvSpPr/>
            <p:nvPr/>
          </p:nvSpPr>
          <p:spPr>
            <a:xfrm>
              <a:off x="6006960" y="6003720"/>
              <a:ext cx="834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6" name="TextBox 34"/>
            <p:cNvSpPr/>
            <p:nvPr/>
          </p:nvSpPr>
          <p:spPr>
            <a:xfrm>
              <a:off x="10015560" y="5991120"/>
              <a:ext cx="9140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7" name="TextBox 35"/>
            <p:cNvSpPr/>
            <p:nvPr/>
          </p:nvSpPr>
          <p:spPr>
            <a:xfrm>
              <a:off x="2082960" y="6004080"/>
              <a:ext cx="8589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1840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8" name="TextBox 36"/>
            <p:cNvSpPr/>
            <p:nvPr/>
          </p:nvSpPr>
          <p:spPr>
            <a:xfrm>
              <a:off x="4062960" y="6004080"/>
              <a:ext cx="8658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09" name="TextBox 37"/>
            <p:cNvSpPr/>
            <p:nvPr/>
          </p:nvSpPr>
          <p:spPr>
            <a:xfrm>
              <a:off x="8022960" y="6003720"/>
              <a:ext cx="8370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1960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210" name="Freeform 30"/>
          <p:cNvSpPr/>
          <p:nvPr/>
        </p:nvSpPr>
        <p:spPr>
          <a:xfrm>
            <a:off x="502920" y="6013080"/>
            <a:ext cx="11137320" cy="6480"/>
          </a:xfrm>
          <a:custGeom>
            <a:avLst/>
            <a:gdLst>
              <a:gd name="textAreaLeft" fmla="*/ 0 w 11137320"/>
              <a:gd name="textAreaRight" fmla="*/ 11138400 w 11137320"/>
              <a:gd name="textAreaTop" fmla="*/ 0 h 6480"/>
              <a:gd name="textAreaBottom" fmla="*/ 7560 h 6480"/>
            </a:gdLst>
            <a:ahLst/>
            <a:rect l="textAreaLeft" t="textAreaTop" r="textAreaRight" b="textAreaBottom"/>
            <a:pathLst>
              <a:path w="7445828" h="7588">
                <a:moveTo>
                  <a:pt x="0" y="1"/>
                </a:moveTo>
                <a:lnTo>
                  <a:pt x="7445829" y="1"/>
                </a:lnTo>
              </a:path>
            </a:pathLst>
          </a:custGeom>
          <a:noFill/>
          <a:ln w="15675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7440" bIns="-374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1" name="TextBox 60"/>
          <p:cNvSpPr/>
          <p:nvPr/>
        </p:nvSpPr>
        <p:spPr>
          <a:xfrm>
            <a:off x="457200" y="326268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TextBox 61"/>
          <p:cNvSpPr/>
          <p:nvPr/>
        </p:nvSpPr>
        <p:spPr>
          <a:xfrm>
            <a:off x="10535400" y="3761280"/>
            <a:ext cx="1537920" cy="106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10.4%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TextBox 62"/>
          <p:cNvSpPr/>
          <p:nvPr/>
        </p:nvSpPr>
        <p:spPr>
          <a:xfrm>
            <a:off x="581400" y="1414440"/>
            <a:ext cx="153792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87%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4" name=""/>
          <p:cNvSpPr/>
          <p:nvPr/>
        </p:nvSpPr>
        <p:spPr>
          <a:xfrm>
            <a:off x="457200" y="1618560"/>
            <a:ext cx="11187000" cy="3871440"/>
          </a:xfrm>
          <a:custGeom>
            <a:avLst/>
            <a:gdLst/>
            <a:ahLst/>
            <a:rect l="0" t="0" r="r" b="b"/>
            <a:pathLst>
              <a:path fill="none" w="31075" h="10754">
                <a:moveTo>
                  <a:pt x="0" y="76"/>
                </a:moveTo>
                <a:lnTo>
                  <a:pt x="139" y="53"/>
                </a:lnTo>
                <a:lnTo>
                  <a:pt x="278" y="62"/>
                </a:lnTo>
                <a:lnTo>
                  <a:pt x="416" y="85"/>
                </a:lnTo>
                <a:lnTo>
                  <a:pt x="555" y="112"/>
                </a:lnTo>
                <a:lnTo>
                  <a:pt x="694" y="103"/>
                </a:lnTo>
                <a:lnTo>
                  <a:pt x="833" y="80"/>
                </a:lnTo>
                <a:lnTo>
                  <a:pt x="970" y="78"/>
                </a:lnTo>
                <a:lnTo>
                  <a:pt x="1109" y="104"/>
                </a:lnTo>
                <a:lnTo>
                  <a:pt x="1248" y="100"/>
                </a:lnTo>
                <a:lnTo>
                  <a:pt x="1387" y="96"/>
                </a:lnTo>
                <a:lnTo>
                  <a:pt x="1526" y="50"/>
                </a:lnTo>
                <a:lnTo>
                  <a:pt x="1665" y="26"/>
                </a:lnTo>
                <a:lnTo>
                  <a:pt x="1803" y="69"/>
                </a:lnTo>
                <a:lnTo>
                  <a:pt x="1942" y="108"/>
                </a:lnTo>
                <a:lnTo>
                  <a:pt x="2081" y="83"/>
                </a:lnTo>
                <a:lnTo>
                  <a:pt x="2220" y="37"/>
                </a:lnTo>
                <a:lnTo>
                  <a:pt x="2359" y="0"/>
                </a:lnTo>
                <a:lnTo>
                  <a:pt x="2498" y="48"/>
                </a:lnTo>
                <a:lnTo>
                  <a:pt x="2637" y="72"/>
                </a:lnTo>
                <a:lnTo>
                  <a:pt x="2774" y="115"/>
                </a:lnTo>
                <a:lnTo>
                  <a:pt x="2913" y="149"/>
                </a:lnTo>
                <a:lnTo>
                  <a:pt x="3052" y="137"/>
                </a:lnTo>
                <a:lnTo>
                  <a:pt x="3190" y="162"/>
                </a:lnTo>
                <a:lnTo>
                  <a:pt x="3329" y="189"/>
                </a:lnTo>
                <a:lnTo>
                  <a:pt x="3468" y="154"/>
                </a:lnTo>
                <a:lnTo>
                  <a:pt x="3607" y="156"/>
                </a:lnTo>
                <a:lnTo>
                  <a:pt x="3746" y="158"/>
                </a:lnTo>
                <a:lnTo>
                  <a:pt x="3885" y="156"/>
                </a:lnTo>
                <a:lnTo>
                  <a:pt x="4024" y="174"/>
                </a:lnTo>
                <a:lnTo>
                  <a:pt x="4162" y="178"/>
                </a:lnTo>
                <a:lnTo>
                  <a:pt x="4301" y="197"/>
                </a:lnTo>
                <a:lnTo>
                  <a:pt x="4439" y="232"/>
                </a:lnTo>
                <a:lnTo>
                  <a:pt x="4577" y="245"/>
                </a:lnTo>
                <a:lnTo>
                  <a:pt x="4716" y="260"/>
                </a:lnTo>
                <a:lnTo>
                  <a:pt x="4855" y="286"/>
                </a:lnTo>
                <a:lnTo>
                  <a:pt x="4994" y="291"/>
                </a:lnTo>
                <a:lnTo>
                  <a:pt x="5133" y="299"/>
                </a:lnTo>
                <a:lnTo>
                  <a:pt x="5272" y="312"/>
                </a:lnTo>
                <a:lnTo>
                  <a:pt x="5411" y="322"/>
                </a:lnTo>
                <a:lnTo>
                  <a:pt x="5549" y="338"/>
                </a:lnTo>
                <a:lnTo>
                  <a:pt x="5688" y="356"/>
                </a:lnTo>
                <a:lnTo>
                  <a:pt x="5827" y="318"/>
                </a:lnTo>
                <a:lnTo>
                  <a:pt x="5966" y="328"/>
                </a:lnTo>
                <a:lnTo>
                  <a:pt x="6103" y="362"/>
                </a:lnTo>
                <a:lnTo>
                  <a:pt x="6242" y="373"/>
                </a:lnTo>
                <a:lnTo>
                  <a:pt x="6381" y="375"/>
                </a:lnTo>
                <a:lnTo>
                  <a:pt x="6520" y="400"/>
                </a:lnTo>
                <a:lnTo>
                  <a:pt x="6659" y="419"/>
                </a:lnTo>
                <a:lnTo>
                  <a:pt x="6798" y="450"/>
                </a:lnTo>
                <a:lnTo>
                  <a:pt x="6936" y="471"/>
                </a:lnTo>
                <a:lnTo>
                  <a:pt x="7075" y="503"/>
                </a:lnTo>
                <a:lnTo>
                  <a:pt x="7214" y="549"/>
                </a:lnTo>
                <a:lnTo>
                  <a:pt x="7353" y="581"/>
                </a:lnTo>
                <a:lnTo>
                  <a:pt x="7492" y="624"/>
                </a:lnTo>
                <a:lnTo>
                  <a:pt x="7631" y="621"/>
                </a:lnTo>
                <a:lnTo>
                  <a:pt x="7768" y="676"/>
                </a:lnTo>
                <a:lnTo>
                  <a:pt x="7907" y="731"/>
                </a:lnTo>
                <a:lnTo>
                  <a:pt x="8046" y="808"/>
                </a:lnTo>
                <a:lnTo>
                  <a:pt x="8185" y="814"/>
                </a:lnTo>
                <a:lnTo>
                  <a:pt x="8323" y="853"/>
                </a:lnTo>
                <a:lnTo>
                  <a:pt x="8462" y="837"/>
                </a:lnTo>
                <a:lnTo>
                  <a:pt x="8601" y="868"/>
                </a:lnTo>
                <a:lnTo>
                  <a:pt x="8740" y="939"/>
                </a:lnTo>
                <a:lnTo>
                  <a:pt x="8879" y="955"/>
                </a:lnTo>
                <a:lnTo>
                  <a:pt x="9018" y="964"/>
                </a:lnTo>
                <a:lnTo>
                  <a:pt x="9157" y="978"/>
                </a:lnTo>
                <a:lnTo>
                  <a:pt x="9295" y="1006"/>
                </a:lnTo>
                <a:lnTo>
                  <a:pt x="9433" y="1054"/>
                </a:lnTo>
                <a:lnTo>
                  <a:pt x="9572" y="1080"/>
                </a:lnTo>
                <a:lnTo>
                  <a:pt x="9710" y="1098"/>
                </a:lnTo>
                <a:lnTo>
                  <a:pt x="9849" y="1130"/>
                </a:lnTo>
                <a:lnTo>
                  <a:pt x="9988" y="1176"/>
                </a:lnTo>
                <a:lnTo>
                  <a:pt x="10127" y="1194"/>
                </a:lnTo>
                <a:lnTo>
                  <a:pt x="10266" y="1261"/>
                </a:lnTo>
                <a:lnTo>
                  <a:pt x="10405" y="1256"/>
                </a:lnTo>
                <a:lnTo>
                  <a:pt x="10544" y="1272"/>
                </a:lnTo>
                <a:lnTo>
                  <a:pt x="10682" y="1316"/>
                </a:lnTo>
                <a:lnTo>
                  <a:pt x="10821" y="1342"/>
                </a:lnTo>
                <a:lnTo>
                  <a:pt x="10960" y="1364"/>
                </a:lnTo>
                <a:lnTo>
                  <a:pt x="11099" y="1440"/>
                </a:lnTo>
                <a:lnTo>
                  <a:pt x="11236" y="1483"/>
                </a:lnTo>
                <a:lnTo>
                  <a:pt x="11375" y="1537"/>
                </a:lnTo>
                <a:lnTo>
                  <a:pt x="11514" y="1567"/>
                </a:lnTo>
                <a:lnTo>
                  <a:pt x="11653" y="1588"/>
                </a:lnTo>
                <a:lnTo>
                  <a:pt x="11792" y="1614"/>
                </a:lnTo>
                <a:lnTo>
                  <a:pt x="11931" y="1631"/>
                </a:lnTo>
                <a:lnTo>
                  <a:pt x="12069" y="1721"/>
                </a:lnTo>
                <a:lnTo>
                  <a:pt x="12208" y="1760"/>
                </a:lnTo>
                <a:lnTo>
                  <a:pt x="12347" y="1771"/>
                </a:lnTo>
                <a:lnTo>
                  <a:pt x="12486" y="1830"/>
                </a:lnTo>
                <a:lnTo>
                  <a:pt x="12625" y="1771"/>
                </a:lnTo>
                <a:lnTo>
                  <a:pt x="12764" y="1898"/>
                </a:lnTo>
                <a:lnTo>
                  <a:pt x="12901" y="1941"/>
                </a:lnTo>
                <a:lnTo>
                  <a:pt x="13040" y="2062"/>
                </a:lnTo>
                <a:lnTo>
                  <a:pt x="13179" y="2047"/>
                </a:lnTo>
                <a:lnTo>
                  <a:pt x="13318" y="2025"/>
                </a:lnTo>
                <a:lnTo>
                  <a:pt x="13456" y="2212"/>
                </a:lnTo>
                <a:lnTo>
                  <a:pt x="13595" y="2311"/>
                </a:lnTo>
                <a:lnTo>
                  <a:pt x="13734" y="2262"/>
                </a:lnTo>
                <a:lnTo>
                  <a:pt x="13873" y="2320"/>
                </a:lnTo>
                <a:lnTo>
                  <a:pt x="14012" y="2372"/>
                </a:lnTo>
                <a:lnTo>
                  <a:pt x="14151" y="2494"/>
                </a:lnTo>
                <a:lnTo>
                  <a:pt x="14290" y="2530"/>
                </a:lnTo>
                <a:lnTo>
                  <a:pt x="14428" y="2550"/>
                </a:lnTo>
                <a:lnTo>
                  <a:pt x="14566" y="2503"/>
                </a:lnTo>
                <a:lnTo>
                  <a:pt x="14705" y="2594"/>
                </a:lnTo>
                <a:lnTo>
                  <a:pt x="14843" y="2517"/>
                </a:lnTo>
                <a:lnTo>
                  <a:pt x="14982" y="2585"/>
                </a:lnTo>
                <a:lnTo>
                  <a:pt x="15121" y="2769"/>
                </a:lnTo>
                <a:lnTo>
                  <a:pt x="15260" y="2823"/>
                </a:lnTo>
                <a:lnTo>
                  <a:pt x="15399" y="2846"/>
                </a:lnTo>
                <a:lnTo>
                  <a:pt x="15538" y="2873"/>
                </a:lnTo>
                <a:lnTo>
                  <a:pt x="15677" y="3017"/>
                </a:lnTo>
                <a:lnTo>
                  <a:pt x="15815" y="2969"/>
                </a:lnTo>
                <a:lnTo>
                  <a:pt x="15954" y="2940"/>
                </a:lnTo>
                <a:lnTo>
                  <a:pt x="16093" y="3018"/>
                </a:lnTo>
                <a:lnTo>
                  <a:pt x="16230" y="2912"/>
                </a:lnTo>
                <a:lnTo>
                  <a:pt x="16369" y="2631"/>
                </a:lnTo>
                <a:lnTo>
                  <a:pt x="16508" y="2779"/>
                </a:lnTo>
                <a:lnTo>
                  <a:pt x="16647" y="2718"/>
                </a:lnTo>
                <a:lnTo>
                  <a:pt x="16786" y="2841"/>
                </a:lnTo>
                <a:lnTo>
                  <a:pt x="16925" y="2971"/>
                </a:lnTo>
                <a:lnTo>
                  <a:pt x="17064" y="2989"/>
                </a:lnTo>
                <a:lnTo>
                  <a:pt x="17202" y="3129"/>
                </a:lnTo>
                <a:lnTo>
                  <a:pt x="17341" y="3252"/>
                </a:lnTo>
                <a:lnTo>
                  <a:pt x="17480" y="3359"/>
                </a:lnTo>
                <a:lnTo>
                  <a:pt x="17619" y="3370"/>
                </a:lnTo>
                <a:lnTo>
                  <a:pt x="17758" y="3455"/>
                </a:lnTo>
                <a:lnTo>
                  <a:pt x="17897" y="3547"/>
                </a:lnTo>
                <a:lnTo>
                  <a:pt x="18034" y="3522"/>
                </a:lnTo>
                <a:lnTo>
                  <a:pt x="18173" y="3489"/>
                </a:lnTo>
                <a:lnTo>
                  <a:pt x="18312" y="3426"/>
                </a:lnTo>
                <a:lnTo>
                  <a:pt x="18451" y="3413"/>
                </a:lnTo>
                <a:lnTo>
                  <a:pt x="18590" y="3467"/>
                </a:lnTo>
                <a:lnTo>
                  <a:pt x="18728" y="3576"/>
                </a:lnTo>
                <a:lnTo>
                  <a:pt x="18867" y="3707"/>
                </a:lnTo>
                <a:lnTo>
                  <a:pt x="19006" y="3744"/>
                </a:lnTo>
                <a:lnTo>
                  <a:pt x="19145" y="3719"/>
                </a:lnTo>
                <a:lnTo>
                  <a:pt x="19284" y="3786"/>
                </a:lnTo>
                <a:lnTo>
                  <a:pt x="19423" y="3759"/>
                </a:lnTo>
                <a:lnTo>
                  <a:pt x="19562" y="3731"/>
                </a:lnTo>
                <a:lnTo>
                  <a:pt x="19699" y="3659"/>
                </a:lnTo>
                <a:lnTo>
                  <a:pt x="19838" y="3562"/>
                </a:lnTo>
                <a:lnTo>
                  <a:pt x="19977" y="3452"/>
                </a:lnTo>
                <a:lnTo>
                  <a:pt x="20115" y="3136"/>
                </a:lnTo>
                <a:lnTo>
                  <a:pt x="20254" y="3147"/>
                </a:lnTo>
                <a:lnTo>
                  <a:pt x="20393" y="3259"/>
                </a:lnTo>
                <a:lnTo>
                  <a:pt x="20532" y="3512"/>
                </a:lnTo>
                <a:lnTo>
                  <a:pt x="20671" y="3626"/>
                </a:lnTo>
                <a:lnTo>
                  <a:pt x="20810" y="3693"/>
                </a:lnTo>
                <a:lnTo>
                  <a:pt x="20949" y="3804"/>
                </a:lnTo>
                <a:lnTo>
                  <a:pt x="21087" y="3901"/>
                </a:lnTo>
                <a:lnTo>
                  <a:pt x="21226" y="4069"/>
                </a:lnTo>
                <a:lnTo>
                  <a:pt x="21364" y="4085"/>
                </a:lnTo>
                <a:lnTo>
                  <a:pt x="21502" y="4154"/>
                </a:lnTo>
                <a:lnTo>
                  <a:pt x="21641" y="4278"/>
                </a:lnTo>
                <a:lnTo>
                  <a:pt x="21780" y="4295"/>
                </a:lnTo>
                <a:lnTo>
                  <a:pt x="21919" y="4373"/>
                </a:lnTo>
                <a:lnTo>
                  <a:pt x="22058" y="4418"/>
                </a:lnTo>
                <a:lnTo>
                  <a:pt x="22197" y="4533"/>
                </a:lnTo>
                <a:lnTo>
                  <a:pt x="22336" y="4635"/>
                </a:lnTo>
                <a:lnTo>
                  <a:pt x="22474" y="4690"/>
                </a:lnTo>
                <a:lnTo>
                  <a:pt x="22613" y="4801"/>
                </a:lnTo>
                <a:lnTo>
                  <a:pt x="22752" y="4901"/>
                </a:lnTo>
                <a:lnTo>
                  <a:pt x="22891" y="4870"/>
                </a:lnTo>
                <a:lnTo>
                  <a:pt x="23028" y="4845"/>
                </a:lnTo>
                <a:lnTo>
                  <a:pt x="23167" y="4899"/>
                </a:lnTo>
                <a:lnTo>
                  <a:pt x="23306" y="4990"/>
                </a:lnTo>
                <a:lnTo>
                  <a:pt x="23445" y="5152"/>
                </a:lnTo>
                <a:lnTo>
                  <a:pt x="23584" y="5259"/>
                </a:lnTo>
                <a:lnTo>
                  <a:pt x="23723" y="5252"/>
                </a:lnTo>
                <a:lnTo>
                  <a:pt x="23861" y="5179"/>
                </a:lnTo>
                <a:lnTo>
                  <a:pt x="24000" y="5299"/>
                </a:lnTo>
                <a:lnTo>
                  <a:pt x="24139" y="5298"/>
                </a:lnTo>
                <a:lnTo>
                  <a:pt x="24278" y="5385"/>
                </a:lnTo>
                <a:lnTo>
                  <a:pt x="24417" y="5449"/>
                </a:lnTo>
                <a:lnTo>
                  <a:pt x="24556" y="5585"/>
                </a:lnTo>
                <a:lnTo>
                  <a:pt x="24695" y="5707"/>
                </a:lnTo>
                <a:lnTo>
                  <a:pt x="24832" y="5581"/>
                </a:lnTo>
                <a:lnTo>
                  <a:pt x="24971" y="5667"/>
                </a:lnTo>
                <a:lnTo>
                  <a:pt x="25110" y="5679"/>
                </a:lnTo>
                <a:lnTo>
                  <a:pt x="25248" y="5736"/>
                </a:lnTo>
                <a:lnTo>
                  <a:pt x="25387" y="5817"/>
                </a:lnTo>
                <a:lnTo>
                  <a:pt x="25526" y="5903"/>
                </a:lnTo>
                <a:lnTo>
                  <a:pt x="25665" y="6006"/>
                </a:lnTo>
                <a:lnTo>
                  <a:pt x="25804" y="6141"/>
                </a:lnTo>
                <a:lnTo>
                  <a:pt x="25943" y="6199"/>
                </a:lnTo>
                <a:lnTo>
                  <a:pt x="26082" y="6370"/>
                </a:lnTo>
                <a:lnTo>
                  <a:pt x="26220" y="6162"/>
                </a:lnTo>
                <a:lnTo>
                  <a:pt x="26359" y="6191"/>
                </a:lnTo>
                <a:lnTo>
                  <a:pt x="26497" y="6231"/>
                </a:lnTo>
                <a:lnTo>
                  <a:pt x="26635" y="6323"/>
                </a:lnTo>
                <a:lnTo>
                  <a:pt x="26774" y="6399"/>
                </a:lnTo>
                <a:lnTo>
                  <a:pt x="26913" y="6599"/>
                </a:lnTo>
                <a:lnTo>
                  <a:pt x="27052" y="6789"/>
                </a:lnTo>
                <a:lnTo>
                  <a:pt x="27191" y="6969"/>
                </a:lnTo>
                <a:lnTo>
                  <a:pt x="27330" y="7006"/>
                </a:lnTo>
                <a:lnTo>
                  <a:pt x="27469" y="6975"/>
                </a:lnTo>
                <a:lnTo>
                  <a:pt x="27607" y="7052"/>
                </a:lnTo>
                <a:lnTo>
                  <a:pt x="27746" y="7193"/>
                </a:lnTo>
                <a:lnTo>
                  <a:pt x="27885" y="7323"/>
                </a:lnTo>
                <a:lnTo>
                  <a:pt x="28024" y="7531"/>
                </a:lnTo>
                <a:lnTo>
                  <a:pt x="28161" y="7753"/>
                </a:lnTo>
                <a:lnTo>
                  <a:pt x="28300" y="8000"/>
                </a:lnTo>
                <a:lnTo>
                  <a:pt x="28439" y="8280"/>
                </a:lnTo>
                <a:lnTo>
                  <a:pt x="28578" y="8472"/>
                </a:lnTo>
                <a:lnTo>
                  <a:pt x="28717" y="8687"/>
                </a:lnTo>
                <a:lnTo>
                  <a:pt x="28856" y="8854"/>
                </a:lnTo>
                <a:lnTo>
                  <a:pt x="28994" y="9011"/>
                </a:lnTo>
                <a:lnTo>
                  <a:pt x="29133" y="9282"/>
                </a:lnTo>
                <a:lnTo>
                  <a:pt x="29272" y="9522"/>
                </a:lnTo>
                <a:lnTo>
                  <a:pt x="29411" y="9705"/>
                </a:lnTo>
                <a:lnTo>
                  <a:pt x="29550" y="10027"/>
                </a:lnTo>
                <a:lnTo>
                  <a:pt x="29689" y="10164"/>
                </a:lnTo>
                <a:lnTo>
                  <a:pt x="29826" y="10327"/>
                </a:lnTo>
                <a:lnTo>
                  <a:pt x="29965" y="10444"/>
                </a:lnTo>
                <a:lnTo>
                  <a:pt x="30104" y="10541"/>
                </a:lnTo>
                <a:lnTo>
                  <a:pt x="30243" y="10636"/>
                </a:lnTo>
                <a:lnTo>
                  <a:pt x="30381" y="10679"/>
                </a:lnTo>
                <a:lnTo>
                  <a:pt x="30520" y="10607"/>
                </a:lnTo>
                <a:lnTo>
                  <a:pt x="30659" y="10625"/>
                </a:lnTo>
                <a:lnTo>
                  <a:pt x="30798" y="10689"/>
                </a:lnTo>
                <a:lnTo>
                  <a:pt x="30937" y="10722"/>
                </a:lnTo>
                <a:lnTo>
                  <a:pt x="31075" y="10754"/>
                </a:lnTo>
              </a:path>
            </a:pathLst>
          </a:custGeom>
          <a:ln w="101520">
            <a:solidFill>
              <a:srgbClr val="d83b4a"/>
            </a:solidFill>
            <a:miter/>
            <a:headEnd len="med" type="oval" w="med"/>
            <a:tailEnd len="med" type="triangle" w="med"/>
          </a:ln>
        </p:spPr>
        <p:txBody>
          <a:bodyPr lIns="140400" rIns="140400" tIns="95400" bIns="95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5" name="Freeform 31"/>
          <p:cNvSpPr/>
          <p:nvPr/>
        </p:nvSpPr>
        <p:spPr>
          <a:xfrm>
            <a:off x="2466000" y="600984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6" name="Freeform 32"/>
          <p:cNvSpPr/>
          <p:nvPr/>
        </p:nvSpPr>
        <p:spPr>
          <a:xfrm>
            <a:off x="4462200" y="6010200"/>
            <a:ext cx="7920" cy="44280"/>
          </a:xfrm>
          <a:custGeom>
            <a:avLst/>
            <a:gdLst>
              <a:gd name="textAreaLeft" fmla="*/ 0 w 7920"/>
              <a:gd name="textAreaRight" fmla="*/ 9000 w 7920"/>
              <a:gd name="textAreaTop" fmla="*/ 0 h 44280"/>
              <a:gd name="textAreaBottom" fmla="*/ 45360 h 44280"/>
            </a:gdLst>
            <a:ahLst/>
            <a:rect l="textAreaLeft" t="textAreaTop" r="textAreaRight" b="textAreaBottom"/>
            <a:pathLst>
              <a:path w="7837" h="45532">
                <a:moveTo>
                  <a:pt x="41" y="530"/>
                </a:moveTo>
                <a:lnTo>
                  <a:pt x="41" y="46063"/>
                </a:lnTo>
              </a:path>
            </a:pathLst>
          </a:custGeom>
          <a:noFill/>
          <a:ln w="7838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360" bIns="36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17" name="TextBox 63"/>
          <p:cNvSpPr/>
          <p:nvPr/>
        </p:nvSpPr>
        <p:spPr>
          <a:xfrm flipV="1" rot="10800000">
            <a:off x="2851920" y="3185640"/>
            <a:ext cx="6171480" cy="121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 anchorCtr="1">
            <a:spAutoFit/>
          </a:bodyPr>
          <a:p>
            <a:pPr algn="ctr" defTabSz="914400">
              <a:lnSpc>
                <a:spcPct val="100000"/>
              </a:lnSpc>
            </a:pPr>
            <a:r>
              <a:rPr b="0" lang="sv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Far fewer people in</a:t>
            </a:r>
            <a:br>
              <a:rPr sz="4000"/>
            </a:br>
            <a:r>
              <a:rPr b="0" lang="sv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poverty!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8" name="TextBox 64"/>
          <p:cNvSpPr/>
          <p:nvPr/>
        </p:nvSpPr>
        <p:spPr>
          <a:xfrm>
            <a:off x="626040" y="5085360"/>
            <a:ext cx="10647000" cy="77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In the 1800s, more than half the people in the world lived in </a:t>
            </a:r>
            <a:br>
              <a:rPr sz="1600"/>
            </a:b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extreme poverty, with less than $3 per day. Today, those in</a:t>
            </a:r>
            <a:br>
              <a:rPr sz="1600"/>
            </a:br>
            <a:r>
              <a:rPr b="0" lang="en-GB" sz="1600" strike="noStrike" u="none">
                <a:solidFill>
                  <a:srgbClr val="d83b4a"/>
                </a:solidFill>
                <a:effectLst/>
                <a:uFillTx/>
                <a:latin typeface="Rubik Light"/>
              </a:rPr>
              <a:t>extreme poverty are a minority!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27323</TotalTime>
  <Application>LibreOffice/25.2.0.3$Linux_X86_64 LibreOffice_project/e1cf4a87eb02d755bce1a01209907ea5ddc8f069</Application>
  <AppVersion>15.0000</AppVersion>
  <Words>255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2026-01-22T04:29:14Z</dcterms:modified>
  <cp:revision>435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