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2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1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1.xml" ContentType="application/vnd.openxmlformats-officedocument.presentationml.slide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_rels/presentation.xml.rels" ContentType="application/vnd.openxmlformats-package.relationships+xml"/>
  <Override PartName="/ppt/media/image1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72" r:id="rId11"/>
    <p:sldMasterId id="2147483674" r:id="rId12"/>
    <p:sldMasterId id="2147483676" r:id="rId13"/>
  </p:sldMasterIdLst>
  <p:sldIdLst>
    <p:sldId id="256" r:id="rId14"/>
    <p:sldId id="257" r:id="rId15"/>
    <p:sldId id="258" r:id="rId16"/>
    <p:sldId id="259" r:id="rId17"/>
    <p:sldId id="260" r:id="rId18"/>
  </p:sldIdLst>
  <p:sldSz cx="12188825" cy="68580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" Target="slides/slide1.xml"/><Relationship Id="rId15" Type="http://schemas.openxmlformats.org/officeDocument/2006/relationships/slide" Target="slides/slide2.xml"/><Relationship Id="rId16" Type="http://schemas.openxmlformats.org/officeDocument/2006/relationships/slide" Target="slides/slide3.xml"/><Relationship Id="rId17" Type="http://schemas.openxmlformats.org/officeDocument/2006/relationships/slide" Target="slides/slide4.xml"/><Relationship Id="rId18" Type="http://schemas.openxmlformats.org/officeDocument/2006/relationships/slide" Target="slides/slide5.xml"/><Relationship Id="rId19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40C3B92-D0B5-4223-AFAF-3F613031766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AC6C56C7-C3D8-49AA-BFB9-51D1239DB61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AFC96572-4483-4823-9F2B-0ADAF996D04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C490AA54-11E7-47FD-A0B6-F10B0A39097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C48B8A69-86BB-4E71-821D-704CC265A09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subTitle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508357D7-2787-4DFE-9F98-1836A7132B8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B84AF65A-F459-4796-919C-83CE13C29A1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"/>
          </p:nvPr>
        </p:nvSpPr>
        <p:spPr/>
        <p:txBody>
          <a:bodyPr/>
          <a:p>
            <a:fld id="{7DA66A7D-B867-46DC-8CC8-95D80FBD63B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8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p>
            <a:fld id="{A10F392A-09E0-41A1-9E5B-5C50A9C1DC4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Defaul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5"/>
          </p:nvPr>
        </p:nvSpPr>
        <p:spPr/>
        <p:txBody>
          <a:bodyPr/>
          <a:p>
            <a:fld id="{913DADAD-63FA-4A85-BF70-C33817E65BB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6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9FC81AFC-013D-4C7A-B795-9BAE8B7106C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7321398C-2601-4822-9134-BCA168DDE04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699A302F-E348-43B1-8097-4A4EF767BE4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p>
            <a:fld id="{31FEA73A-01FD-452E-B1C7-C1177595B1B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8"/>
          </p:nvPr>
        </p:nvSpPr>
        <p:spPr/>
        <p:txBody>
          <a:bodyPr/>
          <a:p>
            <a:fld id="{99C9ED0F-C7CC-488F-8F51-D66420DC771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6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p>
            <a:fld id="{06F03B63-F180-48C3-B38D-C71E37F452A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4"/>
          </p:nvPr>
        </p:nvSpPr>
        <p:spPr/>
        <p:txBody>
          <a:bodyPr/>
          <a:p>
            <a:fld id="{CAB91E4B-B717-40AD-BADA-86C5211AFB1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2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52443270-090E-4ECE-A397-C453CC7646C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6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7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slideLayout" Target="../slideLayouts/slideLayout18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E76F6E8A-9F70-4CD4-8D05-751BF62536F4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3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buNone/>
            </a:pP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45720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1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dt" idx="28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" name="PlaceHolder 5"/>
          <p:cNvSpPr>
            <a:spLocks noGrp="1"/>
          </p:cNvSpPr>
          <p:nvPr>
            <p:ph type="ftr" idx="29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" name="PlaceHolder 6"/>
          <p:cNvSpPr>
            <a:spLocks noGrp="1"/>
          </p:cNvSpPr>
          <p:nvPr>
            <p:ph type="sldNum" idx="30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4F104B0B-4A40-4E35-B2D7-2BDF22E2EE80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buNone/>
            </a:pP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the outline text format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Outline Level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Outline Level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Outline Level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45720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1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dt" idx="3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ftr" idx="3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sldNum" idx="3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56D56D66-3879-48C1-9D0B-847EC14FEDC4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2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37720" y="889920"/>
            <a:ext cx="105120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837720" y="1825560"/>
            <a:ext cx="10512000" cy="435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ftr" idx="34"/>
          </p:nvPr>
        </p:nvSpPr>
        <p:spPr>
          <a:xfrm>
            <a:off x="4037400" y="6356520"/>
            <a:ext cx="411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sldNum" idx="35"/>
          </p:nvPr>
        </p:nvSpPr>
        <p:spPr>
          <a:xfrm>
            <a:off x="8607960" y="6356520"/>
            <a:ext cx="2741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BA1F606-B950-4A82-81AD-CBA13C61D610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dt" idx="36"/>
          </p:nvPr>
        </p:nvSpPr>
        <p:spPr>
          <a:xfrm>
            <a:off x="837720" y="6356520"/>
            <a:ext cx="2741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D0D209F4-1C57-4CB7-9ED5-63C2B24CB066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629400" y="274680"/>
            <a:ext cx="2057040" cy="585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 vert="eaVert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274680"/>
            <a:ext cx="6019560" cy="585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" name="PlaceHolder 5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67B274C6-EE53-477A-AB75-D3EF9C40D4E7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301B90EE-C6FF-445A-B6E6-F7E451DC7E6D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457200">
              <a:lnSpc>
                <a:spcPct val="100000"/>
              </a:lnSpc>
              <a:buNone/>
            </a:pPr>
            <a:r>
              <a:rPr b="1" lang="en-US" sz="4000" strike="noStrike" u="none" cap="all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en-US" sz="20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dt" idx="13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ftr" idx="14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" name="PlaceHolder 5"/>
          <p:cNvSpPr>
            <a:spLocks noGrp="1"/>
          </p:cNvSpPr>
          <p:nvPr>
            <p:ph type="sldNum" idx="15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F22237AB-E909-4FD7-80D3-2526143B243C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dt" idx="16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ftr" idx="17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" name="PlaceHolder 6"/>
          <p:cNvSpPr>
            <a:spLocks noGrp="1"/>
          </p:cNvSpPr>
          <p:nvPr>
            <p:ph type="sldNum" idx="18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55F8E31D-7D92-4AFC-90DE-4745FBBDB871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1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16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16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1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16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16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PlaceHolder 6"/>
          <p:cNvSpPr>
            <a:spLocks noGrp="1"/>
          </p:cNvSpPr>
          <p:nvPr>
            <p:ph type="dt" idx="19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PlaceHolder 7"/>
          <p:cNvSpPr>
            <a:spLocks noGrp="1"/>
          </p:cNvSpPr>
          <p:nvPr>
            <p:ph type="ftr" idx="20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" name="PlaceHolder 8"/>
          <p:cNvSpPr>
            <a:spLocks noGrp="1"/>
          </p:cNvSpPr>
          <p:nvPr>
            <p:ph type="sldNum" idx="21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1F31A8E6-BA34-4A40-8A7B-57B377C02CC5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dt" idx="22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ftr" idx="23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" name="PlaceHolder 4"/>
          <p:cNvSpPr>
            <a:spLocks noGrp="1"/>
          </p:cNvSpPr>
          <p:nvPr>
            <p:ph type="sldNum" idx="24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61D4A05C-EB74-4015-B66E-9C0859E26551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dt" idx="25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ftr" idx="26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sldNum" idx="27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389A55F5-0624-4F65-BBE1-2EA9434BECC8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the title text format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4" name="PlaceHolder 5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the outline text format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Outline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Outline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Outline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8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"/>
          <p:cNvSpPr/>
          <p:nvPr/>
        </p:nvSpPr>
        <p:spPr>
          <a:xfrm>
            <a:off x="1387440" y="2293200"/>
            <a:ext cx="9734040" cy="3595680"/>
          </a:xfrm>
          <a:custGeom>
            <a:avLst/>
            <a:gdLst/>
            <a:ahLst/>
            <a:rect l="0" t="0" r="r" b="b"/>
            <a:pathLst>
              <a:path w="27039" h="9988">
                <a:moveTo>
                  <a:pt x="0" y="9988"/>
                </a:moveTo>
                <a:lnTo>
                  <a:pt x="0" y="8849"/>
                </a:lnTo>
                <a:lnTo>
                  <a:pt x="2414" y="8622"/>
                </a:lnTo>
                <a:lnTo>
                  <a:pt x="8450" y="7825"/>
                </a:lnTo>
                <a:lnTo>
                  <a:pt x="9657" y="7711"/>
                </a:lnTo>
                <a:lnTo>
                  <a:pt x="10864" y="7597"/>
                </a:lnTo>
                <a:lnTo>
                  <a:pt x="12071" y="7597"/>
                </a:lnTo>
                <a:lnTo>
                  <a:pt x="13279" y="7028"/>
                </a:lnTo>
                <a:lnTo>
                  <a:pt x="14485" y="6345"/>
                </a:lnTo>
                <a:lnTo>
                  <a:pt x="15692" y="6231"/>
                </a:lnTo>
                <a:lnTo>
                  <a:pt x="16899" y="5206"/>
                </a:lnTo>
                <a:lnTo>
                  <a:pt x="18106" y="5889"/>
                </a:lnTo>
                <a:lnTo>
                  <a:pt x="19313" y="5206"/>
                </a:lnTo>
                <a:lnTo>
                  <a:pt x="21245" y="2522"/>
                </a:lnTo>
                <a:lnTo>
                  <a:pt x="21365" y="2489"/>
                </a:lnTo>
                <a:lnTo>
                  <a:pt x="21486" y="2418"/>
                </a:lnTo>
                <a:lnTo>
                  <a:pt x="21607" y="2343"/>
                </a:lnTo>
                <a:lnTo>
                  <a:pt x="21727" y="2295"/>
                </a:lnTo>
                <a:lnTo>
                  <a:pt x="21848" y="2214"/>
                </a:lnTo>
                <a:lnTo>
                  <a:pt x="21969" y="2150"/>
                </a:lnTo>
                <a:lnTo>
                  <a:pt x="22090" y="2071"/>
                </a:lnTo>
                <a:lnTo>
                  <a:pt x="22210" y="1996"/>
                </a:lnTo>
                <a:lnTo>
                  <a:pt x="22331" y="1928"/>
                </a:lnTo>
                <a:lnTo>
                  <a:pt x="22452" y="1865"/>
                </a:lnTo>
                <a:lnTo>
                  <a:pt x="22572" y="1786"/>
                </a:lnTo>
                <a:lnTo>
                  <a:pt x="22693" y="1590"/>
                </a:lnTo>
                <a:lnTo>
                  <a:pt x="22814" y="1530"/>
                </a:lnTo>
                <a:lnTo>
                  <a:pt x="22935" y="1495"/>
                </a:lnTo>
                <a:lnTo>
                  <a:pt x="23055" y="1428"/>
                </a:lnTo>
                <a:lnTo>
                  <a:pt x="23176" y="1376"/>
                </a:lnTo>
                <a:lnTo>
                  <a:pt x="23297" y="1330"/>
                </a:lnTo>
                <a:lnTo>
                  <a:pt x="23417" y="1284"/>
                </a:lnTo>
                <a:lnTo>
                  <a:pt x="23538" y="1237"/>
                </a:lnTo>
                <a:lnTo>
                  <a:pt x="23659" y="1193"/>
                </a:lnTo>
                <a:lnTo>
                  <a:pt x="23780" y="966"/>
                </a:lnTo>
                <a:lnTo>
                  <a:pt x="23900" y="832"/>
                </a:lnTo>
                <a:lnTo>
                  <a:pt x="24021" y="793"/>
                </a:lnTo>
                <a:lnTo>
                  <a:pt x="24142" y="782"/>
                </a:lnTo>
                <a:lnTo>
                  <a:pt x="24262" y="744"/>
                </a:lnTo>
                <a:lnTo>
                  <a:pt x="24383" y="702"/>
                </a:lnTo>
                <a:lnTo>
                  <a:pt x="24504" y="645"/>
                </a:lnTo>
                <a:lnTo>
                  <a:pt x="24625" y="603"/>
                </a:lnTo>
                <a:lnTo>
                  <a:pt x="24745" y="610"/>
                </a:lnTo>
                <a:lnTo>
                  <a:pt x="24866" y="601"/>
                </a:lnTo>
                <a:lnTo>
                  <a:pt x="24987" y="547"/>
                </a:lnTo>
                <a:lnTo>
                  <a:pt x="25107" y="510"/>
                </a:lnTo>
                <a:lnTo>
                  <a:pt x="25228" y="481"/>
                </a:lnTo>
                <a:lnTo>
                  <a:pt x="25349" y="407"/>
                </a:lnTo>
                <a:lnTo>
                  <a:pt x="25470" y="389"/>
                </a:lnTo>
                <a:lnTo>
                  <a:pt x="25590" y="339"/>
                </a:lnTo>
                <a:lnTo>
                  <a:pt x="25711" y="328"/>
                </a:lnTo>
                <a:lnTo>
                  <a:pt x="25832" y="263"/>
                </a:lnTo>
                <a:lnTo>
                  <a:pt x="25952" y="244"/>
                </a:lnTo>
                <a:lnTo>
                  <a:pt x="26073" y="191"/>
                </a:lnTo>
                <a:lnTo>
                  <a:pt x="26194" y="165"/>
                </a:lnTo>
                <a:lnTo>
                  <a:pt x="26315" y="159"/>
                </a:lnTo>
                <a:lnTo>
                  <a:pt x="26435" y="142"/>
                </a:lnTo>
                <a:lnTo>
                  <a:pt x="26556" y="117"/>
                </a:lnTo>
                <a:lnTo>
                  <a:pt x="26677" y="101"/>
                </a:lnTo>
                <a:lnTo>
                  <a:pt x="26797" y="83"/>
                </a:lnTo>
                <a:lnTo>
                  <a:pt x="26918" y="43"/>
                </a:lnTo>
                <a:lnTo>
                  <a:pt x="27039" y="0"/>
                </a:lnTo>
                <a:lnTo>
                  <a:pt x="27039" y="9988"/>
                </a:lnTo>
                <a:lnTo>
                  <a:pt x="0" y="9988"/>
                </a:lnTo>
                <a:close/>
              </a:path>
            </a:pathLst>
          </a:custGeom>
          <a:solidFill>
            <a:srgbClr val="c5e0b4">
              <a:alpha val="80000"/>
            </a:srgbClr>
          </a:solidFill>
          <a:ln w="0">
            <a:noFill/>
          </a:ln>
        </p:spPr>
        <p:txBody>
          <a:bodyPr lIns="90000" rIns="90000" tIns="45000" bIns="4500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3" name=""/>
          <p:cNvSpPr/>
          <p:nvPr/>
        </p:nvSpPr>
        <p:spPr>
          <a:xfrm>
            <a:off x="1387440" y="2293200"/>
            <a:ext cx="9734040" cy="3185640"/>
          </a:xfrm>
          <a:custGeom>
            <a:avLst/>
            <a:gdLst/>
            <a:ahLst/>
            <a:rect l="0" t="0" r="r" b="b"/>
            <a:pathLst>
              <a:path fill="none" w="27039" h="8849">
                <a:moveTo>
                  <a:pt x="0" y="8849"/>
                </a:moveTo>
                <a:lnTo>
                  <a:pt x="2414" y="8622"/>
                </a:lnTo>
                <a:lnTo>
                  <a:pt x="8450" y="7825"/>
                </a:lnTo>
                <a:lnTo>
                  <a:pt x="9657" y="7711"/>
                </a:lnTo>
                <a:lnTo>
                  <a:pt x="10864" y="7597"/>
                </a:lnTo>
                <a:lnTo>
                  <a:pt x="12071" y="7597"/>
                </a:lnTo>
                <a:lnTo>
                  <a:pt x="13279" y="7028"/>
                </a:lnTo>
                <a:lnTo>
                  <a:pt x="14485" y="6345"/>
                </a:lnTo>
                <a:lnTo>
                  <a:pt x="15692" y="6231"/>
                </a:lnTo>
                <a:lnTo>
                  <a:pt x="16899" y="5206"/>
                </a:lnTo>
                <a:lnTo>
                  <a:pt x="18106" y="5889"/>
                </a:lnTo>
                <a:lnTo>
                  <a:pt x="19313" y="5206"/>
                </a:lnTo>
                <a:lnTo>
                  <a:pt x="21245" y="2522"/>
                </a:lnTo>
                <a:lnTo>
                  <a:pt x="21365" y="2489"/>
                </a:lnTo>
                <a:lnTo>
                  <a:pt x="21486" y="2418"/>
                </a:lnTo>
                <a:lnTo>
                  <a:pt x="21607" y="2343"/>
                </a:lnTo>
                <a:lnTo>
                  <a:pt x="21727" y="2295"/>
                </a:lnTo>
                <a:lnTo>
                  <a:pt x="21848" y="2214"/>
                </a:lnTo>
                <a:lnTo>
                  <a:pt x="21969" y="2150"/>
                </a:lnTo>
                <a:lnTo>
                  <a:pt x="22090" y="2071"/>
                </a:lnTo>
                <a:lnTo>
                  <a:pt x="22210" y="1996"/>
                </a:lnTo>
                <a:lnTo>
                  <a:pt x="22331" y="1928"/>
                </a:lnTo>
                <a:lnTo>
                  <a:pt x="22452" y="1865"/>
                </a:lnTo>
                <a:lnTo>
                  <a:pt x="22572" y="1786"/>
                </a:lnTo>
                <a:lnTo>
                  <a:pt x="22693" y="1590"/>
                </a:lnTo>
                <a:lnTo>
                  <a:pt x="22814" y="1530"/>
                </a:lnTo>
                <a:lnTo>
                  <a:pt x="22935" y="1495"/>
                </a:lnTo>
                <a:lnTo>
                  <a:pt x="23055" y="1428"/>
                </a:lnTo>
                <a:lnTo>
                  <a:pt x="23176" y="1376"/>
                </a:lnTo>
                <a:lnTo>
                  <a:pt x="23297" y="1330"/>
                </a:lnTo>
                <a:lnTo>
                  <a:pt x="23417" y="1284"/>
                </a:lnTo>
                <a:lnTo>
                  <a:pt x="23538" y="1237"/>
                </a:lnTo>
                <a:lnTo>
                  <a:pt x="23659" y="1193"/>
                </a:lnTo>
                <a:lnTo>
                  <a:pt x="23780" y="966"/>
                </a:lnTo>
                <a:lnTo>
                  <a:pt x="23900" y="832"/>
                </a:lnTo>
                <a:lnTo>
                  <a:pt x="24021" y="793"/>
                </a:lnTo>
                <a:lnTo>
                  <a:pt x="24142" y="782"/>
                </a:lnTo>
                <a:lnTo>
                  <a:pt x="24262" y="744"/>
                </a:lnTo>
                <a:lnTo>
                  <a:pt x="24383" y="702"/>
                </a:lnTo>
                <a:lnTo>
                  <a:pt x="24504" y="645"/>
                </a:lnTo>
                <a:lnTo>
                  <a:pt x="24625" y="603"/>
                </a:lnTo>
                <a:lnTo>
                  <a:pt x="24745" y="610"/>
                </a:lnTo>
                <a:lnTo>
                  <a:pt x="24866" y="601"/>
                </a:lnTo>
                <a:lnTo>
                  <a:pt x="24987" y="547"/>
                </a:lnTo>
                <a:lnTo>
                  <a:pt x="25107" y="510"/>
                </a:lnTo>
                <a:lnTo>
                  <a:pt x="25228" y="481"/>
                </a:lnTo>
                <a:lnTo>
                  <a:pt x="25349" y="407"/>
                </a:lnTo>
                <a:lnTo>
                  <a:pt x="25470" y="389"/>
                </a:lnTo>
                <a:lnTo>
                  <a:pt x="25590" y="339"/>
                </a:lnTo>
                <a:lnTo>
                  <a:pt x="25711" y="328"/>
                </a:lnTo>
                <a:lnTo>
                  <a:pt x="25832" y="263"/>
                </a:lnTo>
                <a:lnTo>
                  <a:pt x="25952" y="244"/>
                </a:lnTo>
                <a:lnTo>
                  <a:pt x="26073" y="191"/>
                </a:lnTo>
                <a:lnTo>
                  <a:pt x="26194" y="165"/>
                </a:lnTo>
                <a:lnTo>
                  <a:pt x="26315" y="159"/>
                </a:lnTo>
                <a:lnTo>
                  <a:pt x="26435" y="142"/>
                </a:lnTo>
                <a:lnTo>
                  <a:pt x="26556" y="117"/>
                </a:lnTo>
                <a:lnTo>
                  <a:pt x="26677" y="101"/>
                </a:lnTo>
                <a:lnTo>
                  <a:pt x="26797" y="83"/>
                </a:lnTo>
                <a:lnTo>
                  <a:pt x="26918" y="43"/>
                </a:lnTo>
                <a:lnTo>
                  <a:pt x="27039" y="0"/>
                </a:lnTo>
              </a:path>
            </a:pathLst>
          </a:custGeom>
          <a:ln w="10260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txBody>
          <a:bodyPr lIns="141120" rIns="141120" tIns="96120" bIns="9612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4" name=""/>
          <p:cNvSpPr/>
          <p:nvPr/>
        </p:nvSpPr>
        <p:spPr>
          <a:xfrm>
            <a:off x="1387440" y="5888880"/>
            <a:ext cx="9734040" cy="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-51480" bIns="-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5" name=""/>
          <p:cNvSpPr/>
          <p:nvPr/>
        </p:nvSpPr>
        <p:spPr>
          <a:xfrm>
            <a:off x="138744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6" name=""/>
          <p:cNvSpPr txBox="1"/>
          <p:nvPr/>
        </p:nvSpPr>
        <p:spPr>
          <a:xfrm>
            <a:off x="1035360" y="5997600"/>
            <a:ext cx="69264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1800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87" name=""/>
          <p:cNvSpPr/>
          <p:nvPr/>
        </p:nvSpPr>
        <p:spPr>
          <a:xfrm>
            <a:off x="225648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8" name=""/>
          <p:cNvSpPr txBox="1"/>
          <p:nvPr/>
        </p:nvSpPr>
        <p:spPr>
          <a:xfrm>
            <a:off x="1906200" y="5997600"/>
            <a:ext cx="67536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1820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89" name=""/>
          <p:cNvSpPr/>
          <p:nvPr/>
        </p:nvSpPr>
        <p:spPr>
          <a:xfrm>
            <a:off x="312588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0" name=""/>
          <p:cNvSpPr txBox="1"/>
          <p:nvPr/>
        </p:nvSpPr>
        <p:spPr>
          <a:xfrm>
            <a:off x="2777040" y="5997600"/>
            <a:ext cx="68616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1840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91" name=""/>
          <p:cNvSpPr/>
          <p:nvPr/>
        </p:nvSpPr>
        <p:spPr>
          <a:xfrm>
            <a:off x="399492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2" name=""/>
          <p:cNvSpPr txBox="1"/>
          <p:nvPr/>
        </p:nvSpPr>
        <p:spPr>
          <a:xfrm>
            <a:off x="3648240" y="5997600"/>
            <a:ext cx="68220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1860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93" name=""/>
          <p:cNvSpPr/>
          <p:nvPr/>
        </p:nvSpPr>
        <p:spPr>
          <a:xfrm>
            <a:off x="486396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4" name=""/>
          <p:cNvSpPr txBox="1"/>
          <p:nvPr/>
        </p:nvSpPr>
        <p:spPr>
          <a:xfrm>
            <a:off x="4506480" y="5997600"/>
            <a:ext cx="69336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1880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95" name=""/>
          <p:cNvSpPr/>
          <p:nvPr/>
        </p:nvSpPr>
        <p:spPr>
          <a:xfrm>
            <a:off x="573300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"/>
          <p:cNvSpPr txBox="1"/>
          <p:nvPr/>
        </p:nvSpPr>
        <p:spPr>
          <a:xfrm>
            <a:off x="5377320" y="5997600"/>
            <a:ext cx="67860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1900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97" name=""/>
          <p:cNvSpPr/>
          <p:nvPr/>
        </p:nvSpPr>
        <p:spPr>
          <a:xfrm>
            <a:off x="660204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8" name=""/>
          <p:cNvSpPr txBox="1"/>
          <p:nvPr/>
        </p:nvSpPr>
        <p:spPr>
          <a:xfrm>
            <a:off x="6260760" y="5997600"/>
            <a:ext cx="66132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1920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99" name=""/>
          <p:cNvSpPr/>
          <p:nvPr/>
        </p:nvSpPr>
        <p:spPr>
          <a:xfrm>
            <a:off x="747108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0" name=""/>
          <p:cNvSpPr txBox="1"/>
          <p:nvPr/>
        </p:nvSpPr>
        <p:spPr>
          <a:xfrm>
            <a:off x="7131600" y="5997600"/>
            <a:ext cx="66672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1940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01" name=""/>
          <p:cNvSpPr/>
          <p:nvPr/>
        </p:nvSpPr>
        <p:spPr>
          <a:xfrm>
            <a:off x="834012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2" name=""/>
          <p:cNvSpPr txBox="1"/>
          <p:nvPr/>
        </p:nvSpPr>
        <p:spPr>
          <a:xfrm>
            <a:off x="8002440" y="5997600"/>
            <a:ext cx="66456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1960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03" name=""/>
          <p:cNvSpPr/>
          <p:nvPr/>
        </p:nvSpPr>
        <p:spPr>
          <a:xfrm>
            <a:off x="920916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4" name=""/>
          <p:cNvSpPr txBox="1"/>
          <p:nvPr/>
        </p:nvSpPr>
        <p:spPr>
          <a:xfrm>
            <a:off x="8860680" y="5997600"/>
            <a:ext cx="67932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1980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05" name=""/>
          <p:cNvSpPr/>
          <p:nvPr/>
        </p:nvSpPr>
        <p:spPr>
          <a:xfrm>
            <a:off x="1007856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6" name=""/>
          <p:cNvSpPr txBox="1"/>
          <p:nvPr/>
        </p:nvSpPr>
        <p:spPr>
          <a:xfrm>
            <a:off x="9705960" y="5997600"/>
            <a:ext cx="74196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2000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07" name=""/>
          <p:cNvSpPr/>
          <p:nvPr/>
        </p:nvSpPr>
        <p:spPr>
          <a:xfrm>
            <a:off x="1094760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8" name=""/>
          <p:cNvSpPr txBox="1"/>
          <p:nvPr/>
        </p:nvSpPr>
        <p:spPr>
          <a:xfrm>
            <a:off x="10577160" y="5997600"/>
            <a:ext cx="72468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09" name="TextBox 1"/>
          <p:cNvSpPr/>
          <p:nvPr/>
        </p:nvSpPr>
        <p:spPr>
          <a:xfrm>
            <a:off x="914400" y="365760"/>
            <a:ext cx="23792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Reading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0" name="TextBox 3"/>
          <p:cNvSpPr/>
          <p:nvPr/>
        </p:nvSpPr>
        <p:spPr>
          <a:xfrm>
            <a:off x="1002960" y="3949200"/>
            <a:ext cx="1451520" cy="22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1800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10%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TextBox 4"/>
          <p:cNvSpPr/>
          <p:nvPr/>
        </p:nvSpPr>
        <p:spPr>
          <a:xfrm>
            <a:off x="9289080" y="923760"/>
            <a:ext cx="1981800" cy="22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2024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87.74%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2" name=""/>
          <p:cNvSpPr/>
          <p:nvPr/>
        </p:nvSpPr>
        <p:spPr>
          <a:xfrm>
            <a:off x="914400" y="1107000"/>
            <a:ext cx="10515600" cy="5257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3" name="TextBox 2"/>
          <p:cNvSpPr/>
          <p:nvPr/>
        </p:nvSpPr>
        <p:spPr>
          <a:xfrm>
            <a:off x="914400" y="1068120"/>
            <a:ext cx="338688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Share of adults who are literate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4" name="TextBox 5"/>
          <p:cNvSpPr/>
          <p:nvPr/>
        </p:nvSpPr>
        <p:spPr>
          <a:xfrm>
            <a:off x="91440" y="6629400"/>
            <a:ext cx="2178000" cy="22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Source: Gapminder and World Bank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5" name="TextBox 6"/>
          <p:cNvSpPr/>
          <p:nvPr/>
        </p:nvSpPr>
        <p:spPr>
          <a:xfrm>
            <a:off x="10833480" y="6629400"/>
            <a:ext cx="126360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gapminder.org/168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xit" presetID="2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6" dur="3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" dur="3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6" fill="hold">
                                          <p:stCondLst>
                                            <p:cond delay="2993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"/>
          <p:cNvSpPr/>
          <p:nvPr/>
        </p:nvSpPr>
        <p:spPr>
          <a:xfrm>
            <a:off x="1387440" y="2293200"/>
            <a:ext cx="9734040" cy="3595680"/>
          </a:xfrm>
          <a:custGeom>
            <a:avLst/>
            <a:gdLst/>
            <a:ahLst/>
            <a:rect l="0" t="0" r="r" b="b"/>
            <a:pathLst>
              <a:path w="27039" h="9988">
                <a:moveTo>
                  <a:pt x="0" y="9988"/>
                </a:moveTo>
                <a:lnTo>
                  <a:pt x="0" y="8849"/>
                </a:lnTo>
                <a:lnTo>
                  <a:pt x="2414" y="8622"/>
                </a:lnTo>
                <a:lnTo>
                  <a:pt x="8450" y="7825"/>
                </a:lnTo>
                <a:lnTo>
                  <a:pt x="9657" y="7711"/>
                </a:lnTo>
                <a:lnTo>
                  <a:pt x="10864" y="7597"/>
                </a:lnTo>
                <a:lnTo>
                  <a:pt x="12071" y="7597"/>
                </a:lnTo>
                <a:lnTo>
                  <a:pt x="13279" y="7028"/>
                </a:lnTo>
                <a:lnTo>
                  <a:pt x="14485" y="6345"/>
                </a:lnTo>
                <a:lnTo>
                  <a:pt x="15692" y="6231"/>
                </a:lnTo>
                <a:lnTo>
                  <a:pt x="16899" y="5206"/>
                </a:lnTo>
                <a:lnTo>
                  <a:pt x="18106" y="5889"/>
                </a:lnTo>
                <a:lnTo>
                  <a:pt x="19313" y="5206"/>
                </a:lnTo>
                <a:lnTo>
                  <a:pt x="21245" y="2522"/>
                </a:lnTo>
                <a:lnTo>
                  <a:pt x="21365" y="2489"/>
                </a:lnTo>
                <a:lnTo>
                  <a:pt x="21486" y="2418"/>
                </a:lnTo>
                <a:lnTo>
                  <a:pt x="21607" y="2343"/>
                </a:lnTo>
                <a:lnTo>
                  <a:pt x="21727" y="2295"/>
                </a:lnTo>
                <a:lnTo>
                  <a:pt x="21848" y="2214"/>
                </a:lnTo>
                <a:lnTo>
                  <a:pt x="21969" y="2150"/>
                </a:lnTo>
                <a:lnTo>
                  <a:pt x="22090" y="2071"/>
                </a:lnTo>
                <a:lnTo>
                  <a:pt x="22210" y="1996"/>
                </a:lnTo>
                <a:lnTo>
                  <a:pt x="22331" y="1928"/>
                </a:lnTo>
                <a:lnTo>
                  <a:pt x="22452" y="1865"/>
                </a:lnTo>
                <a:lnTo>
                  <a:pt x="22572" y="1786"/>
                </a:lnTo>
                <a:lnTo>
                  <a:pt x="22693" y="1590"/>
                </a:lnTo>
                <a:lnTo>
                  <a:pt x="22814" y="1530"/>
                </a:lnTo>
                <a:lnTo>
                  <a:pt x="22935" y="1495"/>
                </a:lnTo>
                <a:lnTo>
                  <a:pt x="23055" y="1428"/>
                </a:lnTo>
                <a:lnTo>
                  <a:pt x="23176" y="1376"/>
                </a:lnTo>
                <a:lnTo>
                  <a:pt x="23297" y="1330"/>
                </a:lnTo>
                <a:lnTo>
                  <a:pt x="23417" y="1284"/>
                </a:lnTo>
                <a:lnTo>
                  <a:pt x="23538" y="1237"/>
                </a:lnTo>
                <a:lnTo>
                  <a:pt x="23659" y="1193"/>
                </a:lnTo>
                <a:lnTo>
                  <a:pt x="23780" y="966"/>
                </a:lnTo>
                <a:lnTo>
                  <a:pt x="23900" y="832"/>
                </a:lnTo>
                <a:lnTo>
                  <a:pt x="24021" y="793"/>
                </a:lnTo>
                <a:lnTo>
                  <a:pt x="24142" y="782"/>
                </a:lnTo>
                <a:lnTo>
                  <a:pt x="24262" y="744"/>
                </a:lnTo>
                <a:lnTo>
                  <a:pt x="24383" y="702"/>
                </a:lnTo>
                <a:lnTo>
                  <a:pt x="24504" y="645"/>
                </a:lnTo>
                <a:lnTo>
                  <a:pt x="24625" y="603"/>
                </a:lnTo>
                <a:lnTo>
                  <a:pt x="24745" y="610"/>
                </a:lnTo>
                <a:lnTo>
                  <a:pt x="24866" y="601"/>
                </a:lnTo>
                <a:lnTo>
                  <a:pt x="24987" y="547"/>
                </a:lnTo>
                <a:lnTo>
                  <a:pt x="25107" y="510"/>
                </a:lnTo>
                <a:lnTo>
                  <a:pt x="25228" y="481"/>
                </a:lnTo>
                <a:lnTo>
                  <a:pt x="25349" y="407"/>
                </a:lnTo>
                <a:lnTo>
                  <a:pt x="25470" y="389"/>
                </a:lnTo>
                <a:lnTo>
                  <a:pt x="25590" y="339"/>
                </a:lnTo>
                <a:lnTo>
                  <a:pt x="25711" y="328"/>
                </a:lnTo>
                <a:lnTo>
                  <a:pt x="25832" y="263"/>
                </a:lnTo>
                <a:lnTo>
                  <a:pt x="25952" y="244"/>
                </a:lnTo>
                <a:lnTo>
                  <a:pt x="26073" y="191"/>
                </a:lnTo>
                <a:lnTo>
                  <a:pt x="26194" y="165"/>
                </a:lnTo>
                <a:lnTo>
                  <a:pt x="26315" y="159"/>
                </a:lnTo>
                <a:lnTo>
                  <a:pt x="26435" y="142"/>
                </a:lnTo>
                <a:lnTo>
                  <a:pt x="26556" y="117"/>
                </a:lnTo>
                <a:lnTo>
                  <a:pt x="26677" y="101"/>
                </a:lnTo>
                <a:lnTo>
                  <a:pt x="26797" y="83"/>
                </a:lnTo>
                <a:lnTo>
                  <a:pt x="26918" y="43"/>
                </a:lnTo>
                <a:lnTo>
                  <a:pt x="27039" y="0"/>
                </a:lnTo>
                <a:lnTo>
                  <a:pt x="27039" y="9988"/>
                </a:lnTo>
                <a:lnTo>
                  <a:pt x="0" y="9988"/>
                </a:lnTo>
                <a:close/>
              </a:path>
            </a:pathLst>
          </a:custGeom>
          <a:solidFill>
            <a:srgbClr val="c5e0b4">
              <a:alpha val="80000"/>
            </a:srgbClr>
          </a:solidFill>
          <a:ln w="0">
            <a:noFill/>
          </a:ln>
        </p:spPr>
        <p:txBody>
          <a:bodyPr lIns="90000" rIns="90000" tIns="45000" bIns="4500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7" name=""/>
          <p:cNvSpPr/>
          <p:nvPr/>
        </p:nvSpPr>
        <p:spPr>
          <a:xfrm>
            <a:off x="1387440" y="2293200"/>
            <a:ext cx="9734040" cy="3185640"/>
          </a:xfrm>
          <a:custGeom>
            <a:avLst/>
            <a:gdLst/>
            <a:ahLst/>
            <a:rect l="0" t="0" r="r" b="b"/>
            <a:pathLst>
              <a:path fill="none" w="27039" h="8849">
                <a:moveTo>
                  <a:pt x="0" y="8849"/>
                </a:moveTo>
                <a:lnTo>
                  <a:pt x="2414" y="8622"/>
                </a:lnTo>
                <a:lnTo>
                  <a:pt x="8450" y="7825"/>
                </a:lnTo>
                <a:lnTo>
                  <a:pt x="9657" y="7711"/>
                </a:lnTo>
                <a:lnTo>
                  <a:pt x="10864" y="7597"/>
                </a:lnTo>
                <a:lnTo>
                  <a:pt x="12071" y="7597"/>
                </a:lnTo>
                <a:lnTo>
                  <a:pt x="13279" y="7028"/>
                </a:lnTo>
                <a:lnTo>
                  <a:pt x="14485" y="6345"/>
                </a:lnTo>
                <a:lnTo>
                  <a:pt x="15692" y="6231"/>
                </a:lnTo>
                <a:lnTo>
                  <a:pt x="16899" y="5206"/>
                </a:lnTo>
                <a:lnTo>
                  <a:pt x="18106" y="5889"/>
                </a:lnTo>
                <a:lnTo>
                  <a:pt x="19313" y="5206"/>
                </a:lnTo>
                <a:lnTo>
                  <a:pt x="21245" y="2522"/>
                </a:lnTo>
                <a:lnTo>
                  <a:pt x="21365" y="2489"/>
                </a:lnTo>
                <a:lnTo>
                  <a:pt x="21486" y="2418"/>
                </a:lnTo>
                <a:lnTo>
                  <a:pt x="21607" y="2343"/>
                </a:lnTo>
                <a:lnTo>
                  <a:pt x="21727" y="2295"/>
                </a:lnTo>
                <a:lnTo>
                  <a:pt x="21848" y="2214"/>
                </a:lnTo>
                <a:lnTo>
                  <a:pt x="21969" y="2150"/>
                </a:lnTo>
                <a:lnTo>
                  <a:pt x="22090" y="2071"/>
                </a:lnTo>
                <a:lnTo>
                  <a:pt x="22210" y="1996"/>
                </a:lnTo>
                <a:lnTo>
                  <a:pt x="22331" y="1928"/>
                </a:lnTo>
                <a:lnTo>
                  <a:pt x="22452" y="1865"/>
                </a:lnTo>
                <a:lnTo>
                  <a:pt x="22572" y="1786"/>
                </a:lnTo>
                <a:lnTo>
                  <a:pt x="22693" y="1590"/>
                </a:lnTo>
                <a:lnTo>
                  <a:pt x="22814" y="1530"/>
                </a:lnTo>
                <a:lnTo>
                  <a:pt x="22935" y="1495"/>
                </a:lnTo>
                <a:lnTo>
                  <a:pt x="23055" y="1428"/>
                </a:lnTo>
                <a:lnTo>
                  <a:pt x="23176" y="1376"/>
                </a:lnTo>
                <a:lnTo>
                  <a:pt x="23297" y="1330"/>
                </a:lnTo>
                <a:lnTo>
                  <a:pt x="23417" y="1284"/>
                </a:lnTo>
                <a:lnTo>
                  <a:pt x="23538" y="1237"/>
                </a:lnTo>
                <a:lnTo>
                  <a:pt x="23659" y="1193"/>
                </a:lnTo>
                <a:lnTo>
                  <a:pt x="23780" y="966"/>
                </a:lnTo>
                <a:lnTo>
                  <a:pt x="23900" y="832"/>
                </a:lnTo>
                <a:lnTo>
                  <a:pt x="24021" y="793"/>
                </a:lnTo>
                <a:lnTo>
                  <a:pt x="24142" y="782"/>
                </a:lnTo>
                <a:lnTo>
                  <a:pt x="24262" y="744"/>
                </a:lnTo>
                <a:lnTo>
                  <a:pt x="24383" y="702"/>
                </a:lnTo>
                <a:lnTo>
                  <a:pt x="24504" y="645"/>
                </a:lnTo>
                <a:lnTo>
                  <a:pt x="24625" y="603"/>
                </a:lnTo>
                <a:lnTo>
                  <a:pt x="24745" y="610"/>
                </a:lnTo>
                <a:lnTo>
                  <a:pt x="24866" y="601"/>
                </a:lnTo>
                <a:lnTo>
                  <a:pt x="24987" y="547"/>
                </a:lnTo>
                <a:lnTo>
                  <a:pt x="25107" y="510"/>
                </a:lnTo>
                <a:lnTo>
                  <a:pt x="25228" y="481"/>
                </a:lnTo>
                <a:lnTo>
                  <a:pt x="25349" y="407"/>
                </a:lnTo>
                <a:lnTo>
                  <a:pt x="25470" y="389"/>
                </a:lnTo>
                <a:lnTo>
                  <a:pt x="25590" y="339"/>
                </a:lnTo>
                <a:lnTo>
                  <a:pt x="25711" y="328"/>
                </a:lnTo>
                <a:lnTo>
                  <a:pt x="25832" y="263"/>
                </a:lnTo>
                <a:lnTo>
                  <a:pt x="25952" y="244"/>
                </a:lnTo>
                <a:lnTo>
                  <a:pt x="26073" y="191"/>
                </a:lnTo>
                <a:lnTo>
                  <a:pt x="26194" y="165"/>
                </a:lnTo>
                <a:lnTo>
                  <a:pt x="26315" y="159"/>
                </a:lnTo>
                <a:lnTo>
                  <a:pt x="26435" y="142"/>
                </a:lnTo>
                <a:lnTo>
                  <a:pt x="26556" y="117"/>
                </a:lnTo>
                <a:lnTo>
                  <a:pt x="26677" y="101"/>
                </a:lnTo>
                <a:lnTo>
                  <a:pt x="26797" y="83"/>
                </a:lnTo>
                <a:lnTo>
                  <a:pt x="26918" y="43"/>
                </a:lnTo>
                <a:lnTo>
                  <a:pt x="27039" y="0"/>
                </a:lnTo>
              </a:path>
            </a:pathLst>
          </a:custGeom>
          <a:ln w="10260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txBody>
          <a:bodyPr lIns="141120" rIns="141120" tIns="96120" bIns="9612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8" name=""/>
          <p:cNvSpPr/>
          <p:nvPr/>
        </p:nvSpPr>
        <p:spPr>
          <a:xfrm>
            <a:off x="1387440" y="5888880"/>
            <a:ext cx="9734040" cy="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-51480" bIns="-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9" name=""/>
          <p:cNvSpPr/>
          <p:nvPr/>
        </p:nvSpPr>
        <p:spPr>
          <a:xfrm>
            <a:off x="138744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"/>
          <p:cNvSpPr txBox="1"/>
          <p:nvPr/>
        </p:nvSpPr>
        <p:spPr>
          <a:xfrm>
            <a:off x="1035360" y="5997600"/>
            <a:ext cx="69264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1800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21" name=""/>
          <p:cNvSpPr/>
          <p:nvPr/>
        </p:nvSpPr>
        <p:spPr>
          <a:xfrm>
            <a:off x="225648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2" name=""/>
          <p:cNvSpPr txBox="1"/>
          <p:nvPr/>
        </p:nvSpPr>
        <p:spPr>
          <a:xfrm>
            <a:off x="1906200" y="5997600"/>
            <a:ext cx="67536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1820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23" name=""/>
          <p:cNvSpPr/>
          <p:nvPr/>
        </p:nvSpPr>
        <p:spPr>
          <a:xfrm>
            <a:off x="312588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4" name=""/>
          <p:cNvSpPr txBox="1"/>
          <p:nvPr/>
        </p:nvSpPr>
        <p:spPr>
          <a:xfrm>
            <a:off x="2777040" y="5997600"/>
            <a:ext cx="68616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1840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25" name=""/>
          <p:cNvSpPr/>
          <p:nvPr/>
        </p:nvSpPr>
        <p:spPr>
          <a:xfrm>
            <a:off x="399492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6" name=""/>
          <p:cNvSpPr txBox="1"/>
          <p:nvPr/>
        </p:nvSpPr>
        <p:spPr>
          <a:xfrm>
            <a:off x="3648240" y="5997600"/>
            <a:ext cx="68220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1860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27" name=""/>
          <p:cNvSpPr/>
          <p:nvPr/>
        </p:nvSpPr>
        <p:spPr>
          <a:xfrm>
            <a:off x="486396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"/>
          <p:cNvSpPr txBox="1"/>
          <p:nvPr/>
        </p:nvSpPr>
        <p:spPr>
          <a:xfrm>
            <a:off x="4506480" y="5997600"/>
            <a:ext cx="69336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1880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29" name=""/>
          <p:cNvSpPr/>
          <p:nvPr/>
        </p:nvSpPr>
        <p:spPr>
          <a:xfrm>
            <a:off x="573300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0" name=""/>
          <p:cNvSpPr txBox="1"/>
          <p:nvPr/>
        </p:nvSpPr>
        <p:spPr>
          <a:xfrm>
            <a:off x="5377320" y="5997600"/>
            <a:ext cx="67860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1900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31" name=""/>
          <p:cNvSpPr/>
          <p:nvPr/>
        </p:nvSpPr>
        <p:spPr>
          <a:xfrm>
            <a:off x="660204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2" name=""/>
          <p:cNvSpPr txBox="1"/>
          <p:nvPr/>
        </p:nvSpPr>
        <p:spPr>
          <a:xfrm>
            <a:off x="6260760" y="5997600"/>
            <a:ext cx="66132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1920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33" name=""/>
          <p:cNvSpPr/>
          <p:nvPr/>
        </p:nvSpPr>
        <p:spPr>
          <a:xfrm>
            <a:off x="747108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4" name=""/>
          <p:cNvSpPr txBox="1"/>
          <p:nvPr/>
        </p:nvSpPr>
        <p:spPr>
          <a:xfrm>
            <a:off x="7131600" y="5997600"/>
            <a:ext cx="66672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1940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35" name=""/>
          <p:cNvSpPr/>
          <p:nvPr/>
        </p:nvSpPr>
        <p:spPr>
          <a:xfrm>
            <a:off x="834012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6" name=""/>
          <p:cNvSpPr txBox="1"/>
          <p:nvPr/>
        </p:nvSpPr>
        <p:spPr>
          <a:xfrm>
            <a:off x="8002440" y="5997600"/>
            <a:ext cx="66456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1960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37" name=""/>
          <p:cNvSpPr/>
          <p:nvPr/>
        </p:nvSpPr>
        <p:spPr>
          <a:xfrm>
            <a:off x="920916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8" name=""/>
          <p:cNvSpPr txBox="1"/>
          <p:nvPr/>
        </p:nvSpPr>
        <p:spPr>
          <a:xfrm>
            <a:off x="8860680" y="5997600"/>
            <a:ext cx="67932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1980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39" name=""/>
          <p:cNvSpPr/>
          <p:nvPr/>
        </p:nvSpPr>
        <p:spPr>
          <a:xfrm>
            <a:off x="1007856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0" name=""/>
          <p:cNvSpPr txBox="1"/>
          <p:nvPr/>
        </p:nvSpPr>
        <p:spPr>
          <a:xfrm>
            <a:off x="9705960" y="5997600"/>
            <a:ext cx="74196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2000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41" name=""/>
          <p:cNvSpPr/>
          <p:nvPr/>
        </p:nvSpPr>
        <p:spPr>
          <a:xfrm>
            <a:off x="1094760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2" name=""/>
          <p:cNvSpPr txBox="1"/>
          <p:nvPr/>
        </p:nvSpPr>
        <p:spPr>
          <a:xfrm>
            <a:off x="10577160" y="5997600"/>
            <a:ext cx="72468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43" name="TextBox 7"/>
          <p:cNvSpPr/>
          <p:nvPr/>
        </p:nvSpPr>
        <p:spPr>
          <a:xfrm>
            <a:off x="914400" y="365760"/>
            <a:ext cx="23792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Reading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4" name="TextBox 8"/>
          <p:cNvSpPr/>
          <p:nvPr/>
        </p:nvSpPr>
        <p:spPr>
          <a:xfrm>
            <a:off x="914400" y="1068120"/>
            <a:ext cx="338688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Share of adults who are literate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5" name="TextBox 9"/>
          <p:cNvSpPr/>
          <p:nvPr/>
        </p:nvSpPr>
        <p:spPr>
          <a:xfrm>
            <a:off x="1002960" y="3949200"/>
            <a:ext cx="1451520" cy="1307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1800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10%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6" name="TextBox 10"/>
          <p:cNvSpPr/>
          <p:nvPr/>
        </p:nvSpPr>
        <p:spPr>
          <a:xfrm>
            <a:off x="9289080" y="923760"/>
            <a:ext cx="1981800" cy="1307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2024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87.74%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7" name="TextBox 11"/>
          <p:cNvSpPr/>
          <p:nvPr/>
        </p:nvSpPr>
        <p:spPr>
          <a:xfrm>
            <a:off x="91440" y="6629400"/>
            <a:ext cx="217800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Source: Gapminder and World Bank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8" name="TextBox 12"/>
          <p:cNvSpPr/>
          <p:nvPr/>
        </p:nvSpPr>
        <p:spPr>
          <a:xfrm>
            <a:off x="10833480" y="6629400"/>
            <a:ext cx="126360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gapminder.org/168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"/>
          <p:cNvSpPr/>
          <p:nvPr/>
        </p:nvSpPr>
        <p:spPr>
          <a:xfrm>
            <a:off x="1387440" y="2293200"/>
            <a:ext cx="9734040" cy="3595680"/>
          </a:xfrm>
          <a:custGeom>
            <a:avLst/>
            <a:gdLst/>
            <a:ahLst/>
            <a:rect l="0" t="0" r="r" b="b"/>
            <a:pathLst>
              <a:path w="27039" h="9988">
                <a:moveTo>
                  <a:pt x="0" y="9988"/>
                </a:moveTo>
                <a:lnTo>
                  <a:pt x="0" y="8849"/>
                </a:lnTo>
                <a:lnTo>
                  <a:pt x="2414" y="8622"/>
                </a:lnTo>
                <a:lnTo>
                  <a:pt x="8450" y="7825"/>
                </a:lnTo>
                <a:lnTo>
                  <a:pt x="9657" y="7711"/>
                </a:lnTo>
                <a:lnTo>
                  <a:pt x="10864" y="7597"/>
                </a:lnTo>
                <a:lnTo>
                  <a:pt x="12071" y="7597"/>
                </a:lnTo>
                <a:lnTo>
                  <a:pt x="13279" y="7028"/>
                </a:lnTo>
                <a:lnTo>
                  <a:pt x="14485" y="6345"/>
                </a:lnTo>
                <a:lnTo>
                  <a:pt x="15692" y="6231"/>
                </a:lnTo>
                <a:lnTo>
                  <a:pt x="16899" y="5206"/>
                </a:lnTo>
                <a:lnTo>
                  <a:pt x="18106" y="5889"/>
                </a:lnTo>
                <a:lnTo>
                  <a:pt x="19313" y="5206"/>
                </a:lnTo>
                <a:lnTo>
                  <a:pt x="21245" y="2522"/>
                </a:lnTo>
                <a:lnTo>
                  <a:pt x="21365" y="2489"/>
                </a:lnTo>
                <a:lnTo>
                  <a:pt x="21486" y="2418"/>
                </a:lnTo>
                <a:lnTo>
                  <a:pt x="21607" y="2343"/>
                </a:lnTo>
                <a:lnTo>
                  <a:pt x="21727" y="2295"/>
                </a:lnTo>
                <a:lnTo>
                  <a:pt x="21848" y="2214"/>
                </a:lnTo>
                <a:lnTo>
                  <a:pt x="21969" y="2150"/>
                </a:lnTo>
                <a:lnTo>
                  <a:pt x="22090" y="2071"/>
                </a:lnTo>
                <a:lnTo>
                  <a:pt x="22210" y="1996"/>
                </a:lnTo>
                <a:lnTo>
                  <a:pt x="22331" y="1928"/>
                </a:lnTo>
                <a:lnTo>
                  <a:pt x="22452" y="1865"/>
                </a:lnTo>
                <a:lnTo>
                  <a:pt x="22572" y="1786"/>
                </a:lnTo>
                <a:lnTo>
                  <a:pt x="22693" y="1590"/>
                </a:lnTo>
                <a:lnTo>
                  <a:pt x="22814" y="1530"/>
                </a:lnTo>
                <a:lnTo>
                  <a:pt x="22935" y="1495"/>
                </a:lnTo>
                <a:lnTo>
                  <a:pt x="23055" y="1428"/>
                </a:lnTo>
                <a:lnTo>
                  <a:pt x="23176" y="1376"/>
                </a:lnTo>
                <a:lnTo>
                  <a:pt x="23297" y="1330"/>
                </a:lnTo>
                <a:lnTo>
                  <a:pt x="23417" y="1284"/>
                </a:lnTo>
                <a:lnTo>
                  <a:pt x="23538" y="1237"/>
                </a:lnTo>
                <a:lnTo>
                  <a:pt x="23659" y="1193"/>
                </a:lnTo>
                <a:lnTo>
                  <a:pt x="23780" y="966"/>
                </a:lnTo>
                <a:lnTo>
                  <a:pt x="23900" y="832"/>
                </a:lnTo>
                <a:lnTo>
                  <a:pt x="24021" y="793"/>
                </a:lnTo>
                <a:lnTo>
                  <a:pt x="24142" y="782"/>
                </a:lnTo>
                <a:lnTo>
                  <a:pt x="24262" y="744"/>
                </a:lnTo>
                <a:lnTo>
                  <a:pt x="24383" y="702"/>
                </a:lnTo>
                <a:lnTo>
                  <a:pt x="24504" y="645"/>
                </a:lnTo>
                <a:lnTo>
                  <a:pt x="24625" y="603"/>
                </a:lnTo>
                <a:lnTo>
                  <a:pt x="24745" y="610"/>
                </a:lnTo>
                <a:lnTo>
                  <a:pt x="24866" y="601"/>
                </a:lnTo>
                <a:lnTo>
                  <a:pt x="24987" y="547"/>
                </a:lnTo>
                <a:lnTo>
                  <a:pt x="25107" y="510"/>
                </a:lnTo>
                <a:lnTo>
                  <a:pt x="25228" y="481"/>
                </a:lnTo>
                <a:lnTo>
                  <a:pt x="25349" y="407"/>
                </a:lnTo>
                <a:lnTo>
                  <a:pt x="25470" y="389"/>
                </a:lnTo>
                <a:lnTo>
                  <a:pt x="25590" y="339"/>
                </a:lnTo>
                <a:lnTo>
                  <a:pt x="25711" y="328"/>
                </a:lnTo>
                <a:lnTo>
                  <a:pt x="25832" y="263"/>
                </a:lnTo>
                <a:lnTo>
                  <a:pt x="25952" y="244"/>
                </a:lnTo>
                <a:lnTo>
                  <a:pt x="26073" y="191"/>
                </a:lnTo>
                <a:lnTo>
                  <a:pt x="26194" y="165"/>
                </a:lnTo>
                <a:lnTo>
                  <a:pt x="26315" y="159"/>
                </a:lnTo>
                <a:lnTo>
                  <a:pt x="26435" y="142"/>
                </a:lnTo>
                <a:lnTo>
                  <a:pt x="26556" y="117"/>
                </a:lnTo>
                <a:lnTo>
                  <a:pt x="26677" y="101"/>
                </a:lnTo>
                <a:lnTo>
                  <a:pt x="26797" y="83"/>
                </a:lnTo>
                <a:lnTo>
                  <a:pt x="26918" y="43"/>
                </a:lnTo>
                <a:lnTo>
                  <a:pt x="27039" y="0"/>
                </a:lnTo>
                <a:lnTo>
                  <a:pt x="27039" y="9988"/>
                </a:lnTo>
                <a:lnTo>
                  <a:pt x="0" y="9988"/>
                </a:lnTo>
                <a:close/>
              </a:path>
            </a:pathLst>
          </a:custGeom>
          <a:solidFill>
            <a:srgbClr val="c5e0b4">
              <a:alpha val="80000"/>
            </a:srgbClr>
          </a:solidFill>
          <a:ln w="0">
            <a:noFill/>
          </a:ln>
        </p:spPr>
        <p:txBody>
          <a:bodyPr lIns="90000" rIns="90000" tIns="45000" bIns="4500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0" name=""/>
          <p:cNvSpPr/>
          <p:nvPr/>
        </p:nvSpPr>
        <p:spPr>
          <a:xfrm>
            <a:off x="1387440" y="2293200"/>
            <a:ext cx="9734040" cy="3185640"/>
          </a:xfrm>
          <a:custGeom>
            <a:avLst/>
            <a:gdLst/>
            <a:ahLst/>
            <a:rect l="0" t="0" r="r" b="b"/>
            <a:pathLst>
              <a:path fill="none" w="27039" h="8849">
                <a:moveTo>
                  <a:pt x="0" y="8849"/>
                </a:moveTo>
                <a:lnTo>
                  <a:pt x="2414" y="8622"/>
                </a:lnTo>
                <a:lnTo>
                  <a:pt x="8450" y="7825"/>
                </a:lnTo>
                <a:lnTo>
                  <a:pt x="9657" y="7711"/>
                </a:lnTo>
                <a:lnTo>
                  <a:pt x="10864" y="7597"/>
                </a:lnTo>
                <a:lnTo>
                  <a:pt x="12071" y="7597"/>
                </a:lnTo>
                <a:lnTo>
                  <a:pt x="13279" y="7028"/>
                </a:lnTo>
                <a:lnTo>
                  <a:pt x="14485" y="6345"/>
                </a:lnTo>
                <a:lnTo>
                  <a:pt x="15692" y="6231"/>
                </a:lnTo>
                <a:lnTo>
                  <a:pt x="16899" y="5206"/>
                </a:lnTo>
                <a:lnTo>
                  <a:pt x="18106" y="5889"/>
                </a:lnTo>
                <a:lnTo>
                  <a:pt x="19313" y="5206"/>
                </a:lnTo>
                <a:lnTo>
                  <a:pt x="21245" y="2522"/>
                </a:lnTo>
                <a:lnTo>
                  <a:pt x="21365" y="2489"/>
                </a:lnTo>
                <a:lnTo>
                  <a:pt x="21486" y="2418"/>
                </a:lnTo>
                <a:lnTo>
                  <a:pt x="21607" y="2343"/>
                </a:lnTo>
                <a:lnTo>
                  <a:pt x="21727" y="2295"/>
                </a:lnTo>
                <a:lnTo>
                  <a:pt x="21848" y="2214"/>
                </a:lnTo>
                <a:lnTo>
                  <a:pt x="21969" y="2150"/>
                </a:lnTo>
                <a:lnTo>
                  <a:pt x="22090" y="2071"/>
                </a:lnTo>
                <a:lnTo>
                  <a:pt x="22210" y="1996"/>
                </a:lnTo>
                <a:lnTo>
                  <a:pt x="22331" y="1928"/>
                </a:lnTo>
                <a:lnTo>
                  <a:pt x="22452" y="1865"/>
                </a:lnTo>
                <a:lnTo>
                  <a:pt x="22572" y="1786"/>
                </a:lnTo>
                <a:lnTo>
                  <a:pt x="22693" y="1590"/>
                </a:lnTo>
                <a:lnTo>
                  <a:pt x="22814" y="1530"/>
                </a:lnTo>
                <a:lnTo>
                  <a:pt x="22935" y="1495"/>
                </a:lnTo>
                <a:lnTo>
                  <a:pt x="23055" y="1428"/>
                </a:lnTo>
                <a:lnTo>
                  <a:pt x="23176" y="1376"/>
                </a:lnTo>
                <a:lnTo>
                  <a:pt x="23297" y="1330"/>
                </a:lnTo>
                <a:lnTo>
                  <a:pt x="23417" y="1284"/>
                </a:lnTo>
                <a:lnTo>
                  <a:pt x="23538" y="1237"/>
                </a:lnTo>
                <a:lnTo>
                  <a:pt x="23659" y="1193"/>
                </a:lnTo>
                <a:lnTo>
                  <a:pt x="23780" y="966"/>
                </a:lnTo>
                <a:lnTo>
                  <a:pt x="23900" y="832"/>
                </a:lnTo>
                <a:lnTo>
                  <a:pt x="24021" y="793"/>
                </a:lnTo>
                <a:lnTo>
                  <a:pt x="24142" y="782"/>
                </a:lnTo>
                <a:lnTo>
                  <a:pt x="24262" y="744"/>
                </a:lnTo>
                <a:lnTo>
                  <a:pt x="24383" y="702"/>
                </a:lnTo>
                <a:lnTo>
                  <a:pt x="24504" y="645"/>
                </a:lnTo>
                <a:lnTo>
                  <a:pt x="24625" y="603"/>
                </a:lnTo>
                <a:lnTo>
                  <a:pt x="24745" y="610"/>
                </a:lnTo>
                <a:lnTo>
                  <a:pt x="24866" y="601"/>
                </a:lnTo>
                <a:lnTo>
                  <a:pt x="24987" y="547"/>
                </a:lnTo>
                <a:lnTo>
                  <a:pt x="25107" y="510"/>
                </a:lnTo>
                <a:lnTo>
                  <a:pt x="25228" y="481"/>
                </a:lnTo>
                <a:lnTo>
                  <a:pt x="25349" y="407"/>
                </a:lnTo>
                <a:lnTo>
                  <a:pt x="25470" y="389"/>
                </a:lnTo>
                <a:lnTo>
                  <a:pt x="25590" y="339"/>
                </a:lnTo>
                <a:lnTo>
                  <a:pt x="25711" y="328"/>
                </a:lnTo>
                <a:lnTo>
                  <a:pt x="25832" y="263"/>
                </a:lnTo>
                <a:lnTo>
                  <a:pt x="25952" y="244"/>
                </a:lnTo>
                <a:lnTo>
                  <a:pt x="26073" y="191"/>
                </a:lnTo>
                <a:lnTo>
                  <a:pt x="26194" y="165"/>
                </a:lnTo>
                <a:lnTo>
                  <a:pt x="26315" y="159"/>
                </a:lnTo>
                <a:lnTo>
                  <a:pt x="26435" y="142"/>
                </a:lnTo>
                <a:lnTo>
                  <a:pt x="26556" y="117"/>
                </a:lnTo>
                <a:lnTo>
                  <a:pt x="26677" y="101"/>
                </a:lnTo>
                <a:lnTo>
                  <a:pt x="26797" y="83"/>
                </a:lnTo>
                <a:lnTo>
                  <a:pt x="26918" y="43"/>
                </a:lnTo>
                <a:lnTo>
                  <a:pt x="27039" y="0"/>
                </a:lnTo>
              </a:path>
            </a:pathLst>
          </a:custGeom>
          <a:ln w="10260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txBody>
          <a:bodyPr lIns="141120" rIns="141120" tIns="96120" bIns="9612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1" name=""/>
          <p:cNvSpPr/>
          <p:nvPr/>
        </p:nvSpPr>
        <p:spPr>
          <a:xfrm>
            <a:off x="1387440" y="5888880"/>
            <a:ext cx="9734040" cy="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-51480" bIns="-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2" name=""/>
          <p:cNvSpPr/>
          <p:nvPr/>
        </p:nvSpPr>
        <p:spPr>
          <a:xfrm>
            <a:off x="138744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3" name=""/>
          <p:cNvSpPr txBox="1"/>
          <p:nvPr/>
        </p:nvSpPr>
        <p:spPr>
          <a:xfrm>
            <a:off x="1035360" y="5997600"/>
            <a:ext cx="69264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1800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54" name=""/>
          <p:cNvSpPr/>
          <p:nvPr/>
        </p:nvSpPr>
        <p:spPr>
          <a:xfrm>
            <a:off x="225648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5" name=""/>
          <p:cNvSpPr txBox="1"/>
          <p:nvPr/>
        </p:nvSpPr>
        <p:spPr>
          <a:xfrm>
            <a:off x="1906200" y="5997600"/>
            <a:ext cx="67536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1820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56" name=""/>
          <p:cNvSpPr/>
          <p:nvPr/>
        </p:nvSpPr>
        <p:spPr>
          <a:xfrm>
            <a:off x="312588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7" name=""/>
          <p:cNvSpPr txBox="1"/>
          <p:nvPr/>
        </p:nvSpPr>
        <p:spPr>
          <a:xfrm>
            <a:off x="2777040" y="5997600"/>
            <a:ext cx="68616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1840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58" name=""/>
          <p:cNvSpPr/>
          <p:nvPr/>
        </p:nvSpPr>
        <p:spPr>
          <a:xfrm>
            <a:off x="399492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9" name=""/>
          <p:cNvSpPr txBox="1"/>
          <p:nvPr/>
        </p:nvSpPr>
        <p:spPr>
          <a:xfrm>
            <a:off x="3648240" y="5997600"/>
            <a:ext cx="68220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1860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60" name=""/>
          <p:cNvSpPr/>
          <p:nvPr/>
        </p:nvSpPr>
        <p:spPr>
          <a:xfrm>
            <a:off x="486396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"/>
          <p:cNvSpPr txBox="1"/>
          <p:nvPr/>
        </p:nvSpPr>
        <p:spPr>
          <a:xfrm>
            <a:off x="4506480" y="5997600"/>
            <a:ext cx="69336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1880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62" name=""/>
          <p:cNvSpPr/>
          <p:nvPr/>
        </p:nvSpPr>
        <p:spPr>
          <a:xfrm>
            <a:off x="573300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3" name=""/>
          <p:cNvSpPr txBox="1"/>
          <p:nvPr/>
        </p:nvSpPr>
        <p:spPr>
          <a:xfrm>
            <a:off x="5377320" y="5997600"/>
            <a:ext cx="67860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1900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64" name=""/>
          <p:cNvSpPr/>
          <p:nvPr/>
        </p:nvSpPr>
        <p:spPr>
          <a:xfrm>
            <a:off x="660204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5" name=""/>
          <p:cNvSpPr txBox="1"/>
          <p:nvPr/>
        </p:nvSpPr>
        <p:spPr>
          <a:xfrm>
            <a:off x="6260760" y="5997600"/>
            <a:ext cx="66132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1920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66" name=""/>
          <p:cNvSpPr/>
          <p:nvPr/>
        </p:nvSpPr>
        <p:spPr>
          <a:xfrm>
            <a:off x="747108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7" name=""/>
          <p:cNvSpPr txBox="1"/>
          <p:nvPr/>
        </p:nvSpPr>
        <p:spPr>
          <a:xfrm>
            <a:off x="7131600" y="5997600"/>
            <a:ext cx="66672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1940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68" name=""/>
          <p:cNvSpPr/>
          <p:nvPr/>
        </p:nvSpPr>
        <p:spPr>
          <a:xfrm>
            <a:off x="834012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9" name=""/>
          <p:cNvSpPr txBox="1"/>
          <p:nvPr/>
        </p:nvSpPr>
        <p:spPr>
          <a:xfrm>
            <a:off x="8002440" y="5997600"/>
            <a:ext cx="66456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1960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70" name=""/>
          <p:cNvSpPr/>
          <p:nvPr/>
        </p:nvSpPr>
        <p:spPr>
          <a:xfrm>
            <a:off x="920916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1" name=""/>
          <p:cNvSpPr txBox="1"/>
          <p:nvPr/>
        </p:nvSpPr>
        <p:spPr>
          <a:xfrm>
            <a:off x="8860680" y="5997600"/>
            <a:ext cx="67932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1980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72" name=""/>
          <p:cNvSpPr/>
          <p:nvPr/>
        </p:nvSpPr>
        <p:spPr>
          <a:xfrm>
            <a:off x="1007856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3" name=""/>
          <p:cNvSpPr txBox="1"/>
          <p:nvPr/>
        </p:nvSpPr>
        <p:spPr>
          <a:xfrm>
            <a:off x="9705960" y="5997600"/>
            <a:ext cx="74196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2000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74" name=""/>
          <p:cNvSpPr/>
          <p:nvPr/>
        </p:nvSpPr>
        <p:spPr>
          <a:xfrm>
            <a:off x="10947600" y="5888880"/>
            <a:ext cx="0" cy="1281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5" name=""/>
          <p:cNvSpPr txBox="1"/>
          <p:nvPr/>
        </p:nvSpPr>
        <p:spPr>
          <a:xfrm>
            <a:off x="10577160" y="5997600"/>
            <a:ext cx="724680" cy="36612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2020</a:t>
            </a:r>
            <a:endParaRPr b="0" lang="en-US" sz="242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76" name="TextBox 13"/>
          <p:cNvSpPr/>
          <p:nvPr/>
        </p:nvSpPr>
        <p:spPr>
          <a:xfrm>
            <a:off x="914400" y="365760"/>
            <a:ext cx="23792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Reading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7" name="TextBox 14"/>
          <p:cNvSpPr/>
          <p:nvPr/>
        </p:nvSpPr>
        <p:spPr>
          <a:xfrm>
            <a:off x="914400" y="1068120"/>
            <a:ext cx="338688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Share of adults who are literate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8" name="TextBox 15"/>
          <p:cNvSpPr/>
          <p:nvPr/>
        </p:nvSpPr>
        <p:spPr>
          <a:xfrm>
            <a:off x="1002960" y="3949200"/>
            <a:ext cx="145152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1800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10%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9" name="TextBox 16"/>
          <p:cNvSpPr/>
          <p:nvPr/>
        </p:nvSpPr>
        <p:spPr>
          <a:xfrm>
            <a:off x="9289080" y="923760"/>
            <a:ext cx="198180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2024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87.74%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0" name="TextBox 17"/>
          <p:cNvSpPr/>
          <p:nvPr/>
        </p:nvSpPr>
        <p:spPr>
          <a:xfrm>
            <a:off x="91440" y="6629400"/>
            <a:ext cx="217800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Source: Gapminder and World Bank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1" name="TextBox 18"/>
          <p:cNvSpPr/>
          <p:nvPr/>
        </p:nvSpPr>
        <p:spPr>
          <a:xfrm>
            <a:off x="10833480" y="6629400"/>
            <a:ext cx="126360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gapminder.org/168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2" name="Rounded Rectangle 1"/>
          <p:cNvSpPr/>
          <p:nvPr/>
        </p:nvSpPr>
        <p:spPr>
          <a:xfrm>
            <a:off x="3735720" y="1623960"/>
            <a:ext cx="5224680" cy="1472400"/>
          </a:xfrm>
          <a:prstGeom prst="roundRect">
            <a:avLst>
              <a:gd name="adj" fmla="val 16667"/>
            </a:avLst>
          </a:prstGeom>
          <a:solidFill>
            <a:srgbClr val="ffca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GB" sz="2400" strike="noStrike" u="none">
                <a:solidFill>
                  <a:schemeClr val="lt1"/>
                </a:solidFill>
                <a:effectLst/>
                <a:uFillTx/>
                <a:latin typeface="Rubik Light"/>
              </a:rPr>
              <a:t>More info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en-GB" sz="4000" strike="noStrike" u="none">
                <a:solidFill>
                  <a:schemeClr val="lt1"/>
                </a:solidFill>
                <a:effectLst/>
                <a:uFillTx/>
                <a:latin typeface="Rubik Medium"/>
              </a:rPr>
              <a:t>g</a:t>
            </a:r>
            <a:r>
              <a:rPr b="0" lang="en-SE" sz="4000" strike="noStrike" u="none">
                <a:solidFill>
                  <a:schemeClr val="lt1"/>
                </a:solidFill>
                <a:effectLst/>
                <a:uFillTx/>
                <a:latin typeface="Rubik Medium"/>
              </a:rPr>
              <a:t>apminder.org/168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extBox 27"/>
          <p:cNvSpPr/>
          <p:nvPr/>
        </p:nvSpPr>
        <p:spPr>
          <a:xfrm>
            <a:off x="878400" y="2062080"/>
            <a:ext cx="10434960" cy="1614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These slides are part of Gapminder’s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free teaching materials for an updated fact-based worldview.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Available under Creative Common BY License.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Which means you can copy, edit and share them as you like,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as long as you mention: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4" name="TextBox 28"/>
          <p:cNvSpPr/>
          <p:nvPr/>
        </p:nvSpPr>
        <p:spPr>
          <a:xfrm>
            <a:off x="3247200" y="3944160"/>
            <a:ext cx="5697360" cy="578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SE" sz="3200" strike="noStrike" u="none">
                <a:solidFill>
                  <a:schemeClr val="lt1">
                    <a:lumMod val="50000"/>
                  </a:schemeClr>
                </a:solidFill>
                <a:effectLst/>
                <a:uFillTx/>
                <a:latin typeface="Rubik-Light"/>
              </a:rPr>
              <a:t>gapminder.org/168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5" name="Shape 3"/>
          <p:cNvSpPr/>
          <p:nvPr/>
        </p:nvSpPr>
        <p:spPr>
          <a:xfrm>
            <a:off x="4680000" y="1582560"/>
            <a:ext cx="2831400" cy="357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ffca34"/>
                </a:solidFill>
                <a:effectLst/>
                <a:uFillTx/>
                <a:latin typeface="Rubik"/>
                <a:ea typeface="Trebuchet MS"/>
              </a:rPr>
              <a:t>FREE LICENSE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86" name="Shape 4" descr=""/>
          <p:cNvPicPr/>
          <p:nvPr/>
        </p:nvPicPr>
        <p:blipFill>
          <a:blip r:embed="rId1"/>
          <a:stretch/>
        </p:blipFill>
        <p:spPr>
          <a:xfrm>
            <a:off x="3389040" y="574560"/>
            <a:ext cx="5413680" cy="731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7" name="TextBox 29"/>
          <p:cNvSpPr/>
          <p:nvPr/>
        </p:nvSpPr>
        <p:spPr>
          <a:xfrm>
            <a:off x="1993320" y="4767480"/>
            <a:ext cx="8204760" cy="1005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The world keeps changing, please visit the link above to get an updated version of this slideshow and to use our free visualization tools and links to the data sources.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"/>
          <p:cNvGrpSpPr/>
          <p:nvPr/>
        </p:nvGrpSpPr>
        <p:grpSpPr>
          <a:xfrm>
            <a:off x="365400" y="2057400"/>
            <a:ext cx="11531160" cy="4572000"/>
            <a:chOff x="365400" y="2057400"/>
            <a:chExt cx="11531160" cy="4572000"/>
          </a:xfrm>
        </p:grpSpPr>
        <p:sp>
          <p:nvSpPr>
            <p:cNvPr id="189" name=""/>
            <p:cNvSpPr/>
            <p:nvPr/>
          </p:nvSpPr>
          <p:spPr>
            <a:xfrm>
              <a:off x="760680" y="2057400"/>
              <a:ext cx="10933200" cy="4038840"/>
            </a:xfrm>
            <a:custGeom>
              <a:avLst/>
              <a:gdLst/>
              <a:ahLst/>
              <a:rect l="0" t="0" r="r" b="b"/>
              <a:pathLst>
                <a:path w="30370" h="11219">
                  <a:moveTo>
                    <a:pt x="0" y="11219"/>
                  </a:moveTo>
                  <a:lnTo>
                    <a:pt x="0" y="9939"/>
                  </a:lnTo>
                  <a:lnTo>
                    <a:pt x="2711" y="9685"/>
                  </a:lnTo>
                  <a:lnTo>
                    <a:pt x="9491" y="8789"/>
                  </a:lnTo>
                  <a:lnTo>
                    <a:pt x="10846" y="8661"/>
                  </a:lnTo>
                  <a:lnTo>
                    <a:pt x="12202" y="8533"/>
                  </a:lnTo>
                  <a:lnTo>
                    <a:pt x="13558" y="8533"/>
                  </a:lnTo>
                  <a:lnTo>
                    <a:pt x="14915" y="7894"/>
                  </a:lnTo>
                  <a:lnTo>
                    <a:pt x="16270" y="7127"/>
                  </a:lnTo>
                  <a:lnTo>
                    <a:pt x="17626" y="6999"/>
                  </a:lnTo>
                  <a:lnTo>
                    <a:pt x="18981" y="5848"/>
                  </a:lnTo>
                  <a:lnTo>
                    <a:pt x="20337" y="6615"/>
                  </a:lnTo>
                  <a:lnTo>
                    <a:pt x="21693" y="5848"/>
                  </a:lnTo>
                  <a:lnTo>
                    <a:pt x="23863" y="2832"/>
                  </a:lnTo>
                  <a:lnTo>
                    <a:pt x="23998" y="2795"/>
                  </a:lnTo>
                  <a:lnTo>
                    <a:pt x="24133" y="2716"/>
                  </a:lnTo>
                  <a:lnTo>
                    <a:pt x="24269" y="2631"/>
                  </a:lnTo>
                  <a:lnTo>
                    <a:pt x="24404" y="2577"/>
                  </a:lnTo>
                  <a:lnTo>
                    <a:pt x="24540" y="2486"/>
                  </a:lnTo>
                  <a:lnTo>
                    <a:pt x="24676" y="2415"/>
                  </a:lnTo>
                  <a:lnTo>
                    <a:pt x="24812" y="2326"/>
                  </a:lnTo>
                  <a:lnTo>
                    <a:pt x="24947" y="2242"/>
                  </a:lnTo>
                  <a:lnTo>
                    <a:pt x="25082" y="2165"/>
                  </a:lnTo>
                  <a:lnTo>
                    <a:pt x="25218" y="2094"/>
                  </a:lnTo>
                  <a:lnTo>
                    <a:pt x="25353" y="2006"/>
                  </a:lnTo>
                  <a:lnTo>
                    <a:pt x="25489" y="1786"/>
                  </a:lnTo>
                  <a:lnTo>
                    <a:pt x="25625" y="1718"/>
                  </a:lnTo>
                  <a:lnTo>
                    <a:pt x="25761" y="1679"/>
                  </a:lnTo>
                  <a:lnTo>
                    <a:pt x="25896" y="1604"/>
                  </a:lnTo>
                  <a:lnTo>
                    <a:pt x="26032" y="1545"/>
                  </a:lnTo>
                  <a:lnTo>
                    <a:pt x="26167" y="1494"/>
                  </a:lnTo>
                  <a:lnTo>
                    <a:pt x="26302" y="1442"/>
                  </a:lnTo>
                  <a:lnTo>
                    <a:pt x="26438" y="1389"/>
                  </a:lnTo>
                  <a:lnTo>
                    <a:pt x="26574" y="1340"/>
                  </a:lnTo>
                  <a:lnTo>
                    <a:pt x="26710" y="1085"/>
                  </a:lnTo>
                  <a:lnTo>
                    <a:pt x="26845" y="934"/>
                  </a:lnTo>
                  <a:lnTo>
                    <a:pt x="26981" y="890"/>
                  </a:lnTo>
                  <a:lnTo>
                    <a:pt x="27117" y="878"/>
                  </a:lnTo>
                  <a:lnTo>
                    <a:pt x="27251" y="835"/>
                  </a:lnTo>
                  <a:lnTo>
                    <a:pt x="27387" y="788"/>
                  </a:lnTo>
                  <a:lnTo>
                    <a:pt x="27523" y="724"/>
                  </a:lnTo>
                  <a:lnTo>
                    <a:pt x="27659" y="677"/>
                  </a:lnTo>
                  <a:lnTo>
                    <a:pt x="27794" y="685"/>
                  </a:lnTo>
                  <a:lnTo>
                    <a:pt x="27930" y="675"/>
                  </a:lnTo>
                  <a:lnTo>
                    <a:pt x="28066" y="614"/>
                  </a:lnTo>
                  <a:lnTo>
                    <a:pt x="28200" y="573"/>
                  </a:lnTo>
                  <a:lnTo>
                    <a:pt x="28336" y="540"/>
                  </a:lnTo>
                  <a:lnTo>
                    <a:pt x="28472" y="457"/>
                  </a:lnTo>
                  <a:lnTo>
                    <a:pt x="28608" y="437"/>
                  </a:lnTo>
                  <a:lnTo>
                    <a:pt x="28743" y="381"/>
                  </a:lnTo>
                  <a:lnTo>
                    <a:pt x="28879" y="368"/>
                  </a:lnTo>
                  <a:lnTo>
                    <a:pt x="29015" y="295"/>
                  </a:lnTo>
                  <a:lnTo>
                    <a:pt x="29149" y="274"/>
                  </a:lnTo>
                  <a:lnTo>
                    <a:pt x="29285" y="214"/>
                  </a:lnTo>
                  <a:lnTo>
                    <a:pt x="29421" y="185"/>
                  </a:lnTo>
                  <a:lnTo>
                    <a:pt x="29557" y="178"/>
                  </a:lnTo>
                  <a:lnTo>
                    <a:pt x="29692" y="159"/>
                  </a:lnTo>
                  <a:lnTo>
                    <a:pt x="29828" y="131"/>
                  </a:lnTo>
                  <a:lnTo>
                    <a:pt x="29964" y="113"/>
                  </a:lnTo>
                  <a:lnTo>
                    <a:pt x="30099" y="93"/>
                  </a:lnTo>
                  <a:lnTo>
                    <a:pt x="30234" y="48"/>
                  </a:lnTo>
                  <a:lnTo>
                    <a:pt x="30370" y="0"/>
                  </a:lnTo>
                  <a:lnTo>
                    <a:pt x="30370" y="11219"/>
                  </a:lnTo>
                  <a:lnTo>
                    <a:pt x="0" y="11219"/>
                  </a:lnTo>
                  <a:close/>
                </a:path>
              </a:pathLst>
            </a:custGeom>
            <a:solidFill>
              <a:srgbClr val="c5e0b4">
                <a:alpha val="80000"/>
              </a:srgbClr>
            </a:solidFill>
            <a:ln w="0">
              <a:noFill/>
            </a:ln>
          </p:spPr>
          <p:txBody>
            <a:bodyPr lIns="90000" rIns="90000" tIns="45000" bIns="4500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90" name=""/>
            <p:cNvSpPr/>
            <p:nvPr/>
          </p:nvSpPr>
          <p:spPr>
            <a:xfrm>
              <a:off x="760680" y="2057400"/>
              <a:ext cx="10933200" cy="3578040"/>
            </a:xfrm>
            <a:custGeom>
              <a:avLst/>
              <a:gdLst/>
              <a:ahLst/>
              <a:rect l="0" t="0" r="r" b="b"/>
              <a:pathLst>
                <a:path fill="none" w="30370" h="9939">
                  <a:moveTo>
                    <a:pt x="0" y="9939"/>
                  </a:moveTo>
                  <a:lnTo>
                    <a:pt x="2711" y="9685"/>
                  </a:lnTo>
                  <a:lnTo>
                    <a:pt x="9491" y="8789"/>
                  </a:lnTo>
                  <a:lnTo>
                    <a:pt x="10846" y="8661"/>
                  </a:lnTo>
                  <a:lnTo>
                    <a:pt x="12202" y="8533"/>
                  </a:lnTo>
                  <a:lnTo>
                    <a:pt x="13558" y="8533"/>
                  </a:lnTo>
                  <a:lnTo>
                    <a:pt x="14915" y="7894"/>
                  </a:lnTo>
                  <a:lnTo>
                    <a:pt x="16270" y="7127"/>
                  </a:lnTo>
                  <a:lnTo>
                    <a:pt x="17626" y="6999"/>
                  </a:lnTo>
                  <a:lnTo>
                    <a:pt x="18981" y="5848"/>
                  </a:lnTo>
                  <a:lnTo>
                    <a:pt x="20337" y="6615"/>
                  </a:lnTo>
                  <a:lnTo>
                    <a:pt x="21693" y="5848"/>
                  </a:lnTo>
                  <a:lnTo>
                    <a:pt x="23863" y="2832"/>
                  </a:lnTo>
                  <a:lnTo>
                    <a:pt x="23998" y="2795"/>
                  </a:lnTo>
                  <a:lnTo>
                    <a:pt x="24133" y="2716"/>
                  </a:lnTo>
                  <a:lnTo>
                    <a:pt x="24269" y="2631"/>
                  </a:lnTo>
                  <a:lnTo>
                    <a:pt x="24404" y="2577"/>
                  </a:lnTo>
                  <a:lnTo>
                    <a:pt x="24540" y="2486"/>
                  </a:lnTo>
                  <a:lnTo>
                    <a:pt x="24676" y="2415"/>
                  </a:lnTo>
                  <a:lnTo>
                    <a:pt x="24812" y="2326"/>
                  </a:lnTo>
                  <a:lnTo>
                    <a:pt x="24947" y="2242"/>
                  </a:lnTo>
                  <a:lnTo>
                    <a:pt x="25082" y="2165"/>
                  </a:lnTo>
                  <a:lnTo>
                    <a:pt x="25218" y="2094"/>
                  </a:lnTo>
                  <a:lnTo>
                    <a:pt x="25353" y="2006"/>
                  </a:lnTo>
                  <a:lnTo>
                    <a:pt x="25489" y="1786"/>
                  </a:lnTo>
                  <a:lnTo>
                    <a:pt x="25625" y="1718"/>
                  </a:lnTo>
                  <a:lnTo>
                    <a:pt x="25761" y="1679"/>
                  </a:lnTo>
                  <a:lnTo>
                    <a:pt x="25896" y="1604"/>
                  </a:lnTo>
                  <a:lnTo>
                    <a:pt x="26032" y="1545"/>
                  </a:lnTo>
                  <a:lnTo>
                    <a:pt x="26167" y="1494"/>
                  </a:lnTo>
                  <a:lnTo>
                    <a:pt x="26302" y="1442"/>
                  </a:lnTo>
                  <a:lnTo>
                    <a:pt x="26438" y="1389"/>
                  </a:lnTo>
                  <a:lnTo>
                    <a:pt x="26574" y="1340"/>
                  </a:lnTo>
                  <a:lnTo>
                    <a:pt x="26710" y="1085"/>
                  </a:lnTo>
                  <a:lnTo>
                    <a:pt x="26845" y="934"/>
                  </a:lnTo>
                  <a:lnTo>
                    <a:pt x="26981" y="890"/>
                  </a:lnTo>
                  <a:lnTo>
                    <a:pt x="27117" y="878"/>
                  </a:lnTo>
                  <a:lnTo>
                    <a:pt x="27251" y="835"/>
                  </a:lnTo>
                  <a:lnTo>
                    <a:pt x="27387" y="788"/>
                  </a:lnTo>
                  <a:lnTo>
                    <a:pt x="27523" y="724"/>
                  </a:lnTo>
                  <a:lnTo>
                    <a:pt x="27659" y="677"/>
                  </a:lnTo>
                  <a:lnTo>
                    <a:pt x="27794" y="685"/>
                  </a:lnTo>
                  <a:lnTo>
                    <a:pt x="27930" y="675"/>
                  </a:lnTo>
                  <a:lnTo>
                    <a:pt x="28066" y="614"/>
                  </a:lnTo>
                  <a:lnTo>
                    <a:pt x="28200" y="573"/>
                  </a:lnTo>
                  <a:lnTo>
                    <a:pt x="28336" y="540"/>
                  </a:lnTo>
                  <a:lnTo>
                    <a:pt x="28472" y="457"/>
                  </a:lnTo>
                  <a:lnTo>
                    <a:pt x="28608" y="437"/>
                  </a:lnTo>
                  <a:lnTo>
                    <a:pt x="28743" y="381"/>
                  </a:lnTo>
                  <a:lnTo>
                    <a:pt x="28879" y="368"/>
                  </a:lnTo>
                  <a:lnTo>
                    <a:pt x="29015" y="295"/>
                  </a:lnTo>
                  <a:lnTo>
                    <a:pt x="29149" y="274"/>
                  </a:lnTo>
                  <a:lnTo>
                    <a:pt x="29285" y="214"/>
                  </a:lnTo>
                  <a:lnTo>
                    <a:pt x="29421" y="185"/>
                  </a:lnTo>
                  <a:lnTo>
                    <a:pt x="29557" y="178"/>
                  </a:lnTo>
                  <a:lnTo>
                    <a:pt x="29692" y="159"/>
                  </a:lnTo>
                  <a:lnTo>
                    <a:pt x="29828" y="131"/>
                  </a:lnTo>
                  <a:lnTo>
                    <a:pt x="29964" y="113"/>
                  </a:lnTo>
                  <a:lnTo>
                    <a:pt x="30099" y="93"/>
                  </a:lnTo>
                  <a:lnTo>
                    <a:pt x="30234" y="48"/>
                  </a:lnTo>
                  <a:lnTo>
                    <a:pt x="30370" y="0"/>
                  </a:lnTo>
                </a:path>
              </a:pathLst>
            </a:custGeom>
            <a:ln w="102600">
              <a:solidFill>
                <a:srgbClr val="05b050"/>
              </a:solidFill>
              <a:miter/>
              <a:headEnd len="med" type="oval" w="med"/>
              <a:tailEnd len="med" type="triangle" w="med"/>
            </a:ln>
          </p:spPr>
          <p:txBody>
            <a:bodyPr lIns="141120" rIns="141120" tIns="96120" bIns="9612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91" name=""/>
            <p:cNvSpPr/>
            <p:nvPr/>
          </p:nvSpPr>
          <p:spPr>
            <a:xfrm>
              <a:off x="760680" y="6096240"/>
              <a:ext cx="10933200" cy="0"/>
            </a:xfrm>
            <a:prstGeom prst="line">
              <a:avLst/>
            </a:prstGeom>
            <a:ln w="129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6480" rIns="96480" tIns="-51480" bIns="-5148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92" name=""/>
            <p:cNvSpPr/>
            <p:nvPr/>
          </p:nvSpPr>
          <p:spPr>
            <a:xfrm>
              <a:off x="760680" y="6096240"/>
              <a:ext cx="0" cy="144000"/>
            </a:xfrm>
            <a:prstGeom prst="line">
              <a:avLst/>
            </a:prstGeom>
            <a:ln w="129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6480" rIns="96480" tIns="51480" bIns="5148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93" name=""/>
            <p:cNvSpPr txBox="1"/>
            <p:nvPr/>
          </p:nvSpPr>
          <p:spPr>
            <a:xfrm>
              <a:off x="365400" y="6218280"/>
              <a:ext cx="777600" cy="41112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42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1800</a:t>
              </a:r>
              <a:endPara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94" name=""/>
            <p:cNvSpPr/>
            <p:nvPr/>
          </p:nvSpPr>
          <p:spPr>
            <a:xfrm>
              <a:off x="1736640" y="6096240"/>
              <a:ext cx="0" cy="144000"/>
            </a:xfrm>
            <a:prstGeom prst="line">
              <a:avLst/>
            </a:prstGeom>
            <a:ln w="129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6480" rIns="96480" tIns="51480" bIns="5148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95" name=""/>
            <p:cNvSpPr txBox="1"/>
            <p:nvPr/>
          </p:nvSpPr>
          <p:spPr>
            <a:xfrm>
              <a:off x="1343520" y="6218280"/>
              <a:ext cx="758520" cy="41112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42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1820</a:t>
              </a:r>
              <a:endPara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96" name=""/>
            <p:cNvSpPr/>
            <p:nvPr/>
          </p:nvSpPr>
          <p:spPr>
            <a:xfrm>
              <a:off x="2713320" y="6096240"/>
              <a:ext cx="0" cy="144000"/>
            </a:xfrm>
            <a:prstGeom prst="line">
              <a:avLst/>
            </a:prstGeom>
            <a:ln w="129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6480" rIns="96480" tIns="51480" bIns="5148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97" name=""/>
            <p:cNvSpPr txBox="1"/>
            <p:nvPr/>
          </p:nvSpPr>
          <p:spPr>
            <a:xfrm>
              <a:off x="2321280" y="6218280"/>
              <a:ext cx="771120" cy="41112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42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1840</a:t>
              </a:r>
              <a:endPara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98" name=""/>
            <p:cNvSpPr/>
            <p:nvPr/>
          </p:nvSpPr>
          <p:spPr>
            <a:xfrm>
              <a:off x="3689280" y="6096240"/>
              <a:ext cx="0" cy="144000"/>
            </a:xfrm>
            <a:prstGeom prst="line">
              <a:avLst/>
            </a:prstGeom>
            <a:ln w="129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6480" rIns="96480" tIns="51480" bIns="5148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99" name=""/>
            <p:cNvSpPr txBox="1"/>
            <p:nvPr/>
          </p:nvSpPr>
          <p:spPr>
            <a:xfrm>
              <a:off x="3299760" y="6218280"/>
              <a:ext cx="766440" cy="41112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42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1860</a:t>
              </a:r>
              <a:endPara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200" name=""/>
            <p:cNvSpPr/>
            <p:nvPr/>
          </p:nvSpPr>
          <p:spPr>
            <a:xfrm>
              <a:off x="4665240" y="6096240"/>
              <a:ext cx="0" cy="144000"/>
            </a:xfrm>
            <a:prstGeom prst="line">
              <a:avLst/>
            </a:prstGeom>
            <a:ln w="129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6480" rIns="96480" tIns="51480" bIns="5148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01" name=""/>
            <p:cNvSpPr txBox="1"/>
            <p:nvPr/>
          </p:nvSpPr>
          <p:spPr>
            <a:xfrm>
              <a:off x="4264200" y="6218280"/>
              <a:ext cx="778680" cy="41112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42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1880</a:t>
              </a:r>
              <a:endPara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202" name=""/>
            <p:cNvSpPr/>
            <p:nvPr/>
          </p:nvSpPr>
          <p:spPr>
            <a:xfrm>
              <a:off x="5641560" y="6096240"/>
              <a:ext cx="0" cy="144000"/>
            </a:xfrm>
            <a:prstGeom prst="line">
              <a:avLst/>
            </a:prstGeom>
            <a:ln w="129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6480" rIns="96480" tIns="51480" bIns="5148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03" name=""/>
            <p:cNvSpPr txBox="1"/>
            <p:nvPr/>
          </p:nvSpPr>
          <p:spPr>
            <a:xfrm>
              <a:off x="5242320" y="6218280"/>
              <a:ext cx="762120" cy="41112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42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1900</a:t>
              </a:r>
              <a:endPara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204" name=""/>
            <p:cNvSpPr/>
            <p:nvPr/>
          </p:nvSpPr>
          <p:spPr>
            <a:xfrm>
              <a:off x="6617880" y="6096240"/>
              <a:ext cx="0" cy="144000"/>
            </a:xfrm>
            <a:prstGeom prst="line">
              <a:avLst/>
            </a:prstGeom>
            <a:ln w="129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6480" rIns="96480" tIns="51480" bIns="5148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05" name=""/>
            <p:cNvSpPr txBox="1"/>
            <p:nvPr/>
          </p:nvSpPr>
          <p:spPr>
            <a:xfrm>
              <a:off x="6234480" y="6218280"/>
              <a:ext cx="742680" cy="41112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42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1920</a:t>
              </a:r>
              <a:endPara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206" name=""/>
            <p:cNvSpPr/>
            <p:nvPr/>
          </p:nvSpPr>
          <p:spPr>
            <a:xfrm>
              <a:off x="7593840" y="6096240"/>
              <a:ext cx="0" cy="144000"/>
            </a:xfrm>
            <a:prstGeom prst="line">
              <a:avLst/>
            </a:prstGeom>
            <a:ln w="129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6480" rIns="96480" tIns="51480" bIns="5148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07" name=""/>
            <p:cNvSpPr txBox="1"/>
            <p:nvPr/>
          </p:nvSpPr>
          <p:spPr>
            <a:xfrm>
              <a:off x="7212600" y="6218280"/>
              <a:ext cx="748800" cy="41112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42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1940</a:t>
              </a:r>
              <a:endPara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208" name=""/>
            <p:cNvSpPr/>
            <p:nvPr/>
          </p:nvSpPr>
          <p:spPr>
            <a:xfrm>
              <a:off x="8570160" y="6096240"/>
              <a:ext cx="0" cy="144000"/>
            </a:xfrm>
            <a:prstGeom prst="line">
              <a:avLst/>
            </a:prstGeom>
            <a:ln w="129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6480" rIns="96480" tIns="51480" bIns="5148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09" name=""/>
            <p:cNvSpPr txBox="1"/>
            <p:nvPr/>
          </p:nvSpPr>
          <p:spPr>
            <a:xfrm>
              <a:off x="8190720" y="6218280"/>
              <a:ext cx="746280" cy="41112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42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1960</a:t>
              </a:r>
              <a:endPara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210" name=""/>
            <p:cNvSpPr/>
            <p:nvPr/>
          </p:nvSpPr>
          <p:spPr>
            <a:xfrm>
              <a:off x="9546120" y="6096240"/>
              <a:ext cx="0" cy="144000"/>
            </a:xfrm>
            <a:prstGeom prst="line">
              <a:avLst/>
            </a:prstGeom>
            <a:ln w="129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6480" rIns="96480" tIns="51480" bIns="5148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11" name=""/>
            <p:cNvSpPr txBox="1"/>
            <p:nvPr/>
          </p:nvSpPr>
          <p:spPr>
            <a:xfrm>
              <a:off x="9154440" y="6218280"/>
              <a:ext cx="763560" cy="41112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42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1980</a:t>
              </a:r>
              <a:endPara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212" name=""/>
            <p:cNvSpPr/>
            <p:nvPr/>
          </p:nvSpPr>
          <p:spPr>
            <a:xfrm>
              <a:off x="10522800" y="6096240"/>
              <a:ext cx="0" cy="144000"/>
            </a:xfrm>
            <a:prstGeom prst="line">
              <a:avLst/>
            </a:prstGeom>
            <a:ln w="129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6480" rIns="96480" tIns="51480" bIns="5148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13" name=""/>
            <p:cNvSpPr txBox="1"/>
            <p:nvPr/>
          </p:nvSpPr>
          <p:spPr>
            <a:xfrm>
              <a:off x="10104120" y="6218280"/>
              <a:ext cx="833400" cy="41112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42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2000</a:t>
              </a:r>
              <a:endPara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214" name=""/>
            <p:cNvSpPr/>
            <p:nvPr/>
          </p:nvSpPr>
          <p:spPr>
            <a:xfrm>
              <a:off x="11498760" y="6096240"/>
              <a:ext cx="0" cy="144000"/>
            </a:xfrm>
            <a:prstGeom prst="line">
              <a:avLst/>
            </a:prstGeom>
            <a:ln w="129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6480" rIns="96480" tIns="51480" bIns="5148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15" name=""/>
            <p:cNvSpPr txBox="1"/>
            <p:nvPr/>
          </p:nvSpPr>
          <p:spPr>
            <a:xfrm>
              <a:off x="11082600" y="6218280"/>
              <a:ext cx="813960" cy="41112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42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2020</a:t>
              </a:r>
              <a:endParaRPr b="0" lang="en-US" sz="242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</p:grpSp>
      <p:sp>
        <p:nvSpPr>
          <p:cNvPr id="216" name="TextBox 19"/>
          <p:cNvSpPr/>
          <p:nvPr/>
        </p:nvSpPr>
        <p:spPr>
          <a:xfrm>
            <a:off x="914400" y="365760"/>
            <a:ext cx="23792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5b050"/>
                </a:solidFill>
                <a:effectLst/>
                <a:uFillTx/>
                <a:latin typeface="Rubik Medium"/>
              </a:rPr>
              <a:t>Reading</a:t>
            </a:r>
            <a:endParaRPr b="0" lang="en-US" sz="4400" strike="noStrike" u="none">
              <a:solidFill>
                <a:srgbClr val="05b050"/>
              </a:solidFill>
              <a:effectLst/>
              <a:uFillTx/>
              <a:latin typeface="Arial"/>
            </a:endParaRPr>
          </a:p>
        </p:txBody>
      </p:sp>
      <p:sp>
        <p:nvSpPr>
          <p:cNvPr id="217" name="TextBox 20"/>
          <p:cNvSpPr/>
          <p:nvPr/>
        </p:nvSpPr>
        <p:spPr>
          <a:xfrm>
            <a:off x="914400" y="1068120"/>
            <a:ext cx="338688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05b050"/>
                </a:solidFill>
                <a:effectLst/>
                <a:uFillTx/>
                <a:latin typeface="Rubik Light"/>
              </a:rPr>
              <a:t>Share of adults who are literate</a:t>
            </a:r>
            <a:endParaRPr b="0" lang="en-US" sz="1800" strike="noStrike" u="none">
              <a:solidFill>
                <a:srgbClr val="05b050"/>
              </a:solidFill>
              <a:effectLst/>
              <a:uFillTx/>
              <a:latin typeface="Arial"/>
            </a:endParaRPr>
          </a:p>
        </p:txBody>
      </p:sp>
      <p:sp>
        <p:nvSpPr>
          <p:cNvPr id="218" name="TextBox 21"/>
          <p:cNvSpPr/>
          <p:nvPr/>
        </p:nvSpPr>
        <p:spPr>
          <a:xfrm>
            <a:off x="1002960" y="3949200"/>
            <a:ext cx="145152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1800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10%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9" name="TextBox 22"/>
          <p:cNvSpPr/>
          <p:nvPr/>
        </p:nvSpPr>
        <p:spPr>
          <a:xfrm>
            <a:off x="9535320" y="923760"/>
            <a:ext cx="148896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2024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88%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0" name="TextBox 23"/>
          <p:cNvSpPr/>
          <p:nvPr/>
        </p:nvSpPr>
        <p:spPr>
          <a:xfrm>
            <a:off x="91440" y="6629400"/>
            <a:ext cx="217800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Source: Gapminder and World Bank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1" name="TextBox 24"/>
          <p:cNvSpPr/>
          <p:nvPr/>
        </p:nvSpPr>
        <p:spPr>
          <a:xfrm>
            <a:off x="10833480" y="6629400"/>
            <a:ext cx="126360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gapminder.org/168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2" name="TextBox 25"/>
          <p:cNvSpPr/>
          <p:nvPr/>
        </p:nvSpPr>
        <p:spPr>
          <a:xfrm>
            <a:off x="6292800" y="4741200"/>
            <a:ext cx="5416560" cy="1309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 algn="r" defTabSz="914400">
              <a:lnSpc>
                <a:spcPct val="100000"/>
              </a:lnSpc>
            </a:pPr>
            <a:r>
              <a:rPr b="0" lang="en-GB" sz="2000" strike="noStrike" u="none">
                <a:solidFill>
                  <a:srgbClr val="05b050"/>
                </a:solidFill>
                <a:effectLst/>
                <a:uFillTx/>
                <a:latin typeface="Rubik Light"/>
              </a:rPr>
              <a:t>Literacy is an important skill to get a job, understand a prescription, or sign a contract. Today, almost 9 out of 10 adults say they are able to read!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3" name="TextBox 26"/>
          <p:cNvSpPr/>
          <p:nvPr/>
        </p:nvSpPr>
        <p:spPr>
          <a:xfrm>
            <a:off x="1248840" y="2138400"/>
            <a:ext cx="6001560" cy="1430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sv-SE" sz="4400" strike="noStrike" u="none">
                <a:solidFill>
                  <a:schemeClr val="dk1"/>
                </a:solidFill>
                <a:effectLst/>
                <a:uFillTx/>
                <a:latin typeface="Rubik Light"/>
              </a:rPr>
              <a:t>A majority of people can read!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Application>LibreOffice/25.2.0.3$Linux_X86_64 LibreOffice_project/e1cf4a87eb02d755bce1a01209907ea5ddc8f069</Application>
  <AppVersion>15.0000</AppVersion>
  <Words>0</Words>
  <Paragraphs>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  <dc:creator/>
  <dc:description>generated using python-pptx</dc:description>
  <dc:language>en-US</dc:language>
  <cp:lastModifiedBy/>
  <dcterms:modified xsi:type="dcterms:W3CDTF">2026-02-20T03:05:44Z</dcterms:modified>
  <cp:revision>9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On-screen Show (4:3)</vt:lpwstr>
  </property>
</Properties>
</file>