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3.xml.rels" ContentType="application/vnd.openxmlformats-package.relationships+xml"/>
  <Override PartName="/ppt/slideMasters/_rels/slideMaster22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5.xml.rels" ContentType="application/vnd.openxmlformats-package.relationships+xml"/>
  <Override PartName="/ppt/slideMasters/_rels/slideMaster31.xml.rels" ContentType="application/vnd.openxmlformats-package.relationships+xml"/>
  <Override PartName="/ppt/slideMasters/_rels/slideMaster29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30.xml.rels" ContentType="application/vnd.openxmlformats-package.relationships+xml"/>
  <Override PartName="/ppt/slideMasters/_rels/slideMaster28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27.xml.rels" ContentType="application/vnd.openxmlformats-package.relationships+xml"/>
  <Override PartName="/ppt/slideMasters/_rels/slideMaster24.xml.rels" ContentType="application/vnd.openxmlformats-package.relationships+xml"/>
  <Override PartName="/ppt/slideMasters/_rels/slideMaster2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6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7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18.xml.rels" ContentType="application/vnd.openxmlformats-package.relationships+xml"/>
  <Override PartName="/ppt/slideMasters/_rels/slideMaster20.xml.rels" ContentType="application/vnd.openxmlformats-package.relationships+xml"/>
  <Override PartName="/ppt/slideMasters/_rels/slideMaster26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19.xml.rels" ContentType="application/vnd.openxmlformats-package.relationships+xml"/>
  <Override PartName="/ppt/slideMasters/_rels/slideMaster21.xml.rels" ContentType="application/vnd.openxmlformats-package.relationships+xml"/>
  <Override PartName="/ppt/slideMasters/_rels/slideMaster9.xml.rels" ContentType="application/vnd.openxmlformats-package.relationships+xml"/>
  <Override PartName="/ppt/slideMasters/slideMaster25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presProps.xml" ContentType="application/vnd.openxmlformats-officedocument.presentationml.presProps+xml"/>
  <Override PartName="/ppt/theme/theme29.xml" ContentType="application/vnd.openxmlformats-officedocument.theme+xml"/>
  <Override PartName="/ppt/theme/theme28.xml" ContentType="application/vnd.openxmlformats-officedocument.theme+xml"/>
  <Override PartName="/ppt/theme/theme27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4.xml" ContentType="application/vnd.openxmlformats-officedocument.theme+xml"/>
  <Override PartName="/ppt/theme/theme31.xml" ContentType="application/vnd.openxmlformats-officedocument.theme+xml"/>
  <Override PartName="/ppt/theme/theme5.xml" ContentType="application/vnd.openxmlformats-officedocument.theme+xml"/>
  <Override PartName="/ppt/theme/theme32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3.xml" ContentType="application/vnd.openxmlformats-officedocument.theme+xml"/>
  <Override PartName="/ppt/theme/theme30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11.xml" ContentType="application/vnd.openxmlformats-officedocument.theme+xml"/>
  <Override PartName="/ppt/theme/theme1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20.xml" ContentType="application/vnd.openxmlformats-officedocument.theme+xml"/>
  <Override PartName="/ppt/theme/theme19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slideLayouts/slideLayout22.xml" ContentType="application/vnd.openxmlformats-officedocument.presentationml.slideLayout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4.xml.rels" ContentType="application/vnd.openxmlformats-package.relationships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_rels/presentation.xml.rels" ContentType="application/vnd.openxmlformats-package.relationships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media/image1.png" ContentType="image/png"/>
  <Override PartName="/ppt/slides/slide1.xml" ContentType="application/vnd.openxmlformats-officedocument.presentationml.slide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_rels/notesSlide6.xml.rels" ContentType="application/vnd.openxmlformats-package.relationships+xml"/>
  <Override PartName="/ppt/notesSlides/_rels/notesSlide4.xml.rels" ContentType="application/vnd.openxmlformats-package.relationships+xml"/>
  <Override PartName="/ppt/notesSlides/_rels/notesSlide3.xml.rels" ContentType="application/vnd.openxmlformats-package.relationships+xml"/>
  <Override PartName="/ppt/notesSlides/_rels/notesSlide2.xml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7" r:id="rId10"/>
    <p:sldMasterId id="2147483669" r:id="rId11"/>
    <p:sldMasterId id="2147483671" r:id="rId12"/>
    <p:sldMasterId id="2147483673" r:id="rId13"/>
    <p:sldMasterId id="2147483675" r:id="rId14"/>
    <p:sldMasterId id="2147483677" r:id="rId15"/>
    <p:sldMasterId id="2147483679" r:id="rId16"/>
    <p:sldMasterId id="2147483681" r:id="rId17"/>
    <p:sldMasterId id="2147483683" r:id="rId18"/>
    <p:sldMasterId id="2147483685" r:id="rId19"/>
    <p:sldMasterId id="2147483687" r:id="rId20"/>
    <p:sldMasterId id="2147483689" r:id="rId21"/>
    <p:sldMasterId id="2147483691" r:id="rId22"/>
    <p:sldMasterId id="2147483693" r:id="rId23"/>
    <p:sldMasterId id="2147483695" r:id="rId24"/>
    <p:sldMasterId id="2147483697" r:id="rId25"/>
    <p:sldMasterId id="2147483699" r:id="rId26"/>
    <p:sldMasterId id="2147483701" r:id="rId27"/>
    <p:sldMasterId id="2147483703" r:id="rId28"/>
    <p:sldMasterId id="2147483705" r:id="rId29"/>
    <p:sldMasterId id="2147483707" r:id="rId30"/>
    <p:sldMasterId id="2147483709" r:id="rId31"/>
    <p:sldMasterId id="2147483711" r:id="rId32"/>
  </p:sldMasterIdLst>
  <p:notesMasterIdLst>
    <p:notesMasterId r:id="rId33"/>
  </p:notesMasterIdLst>
  <p:sldIdLst>
    <p:sldId id="256" r:id="rId34"/>
    <p:sldId id="257" r:id="rId35"/>
    <p:sldId id="258" r:id="rId36"/>
    <p:sldId id="259" r:id="rId37"/>
    <p:sldId id="260" r:id="rId38"/>
    <p:sldId id="261" r:id="rId39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slideMaster" Target="slideMasters/slideMaster16.xml"/><Relationship Id="rId18" Type="http://schemas.openxmlformats.org/officeDocument/2006/relationships/slideMaster" Target="slideMasters/slideMaster17.xml"/><Relationship Id="rId19" Type="http://schemas.openxmlformats.org/officeDocument/2006/relationships/slideMaster" Target="slideMasters/slideMaster18.xml"/><Relationship Id="rId20" Type="http://schemas.openxmlformats.org/officeDocument/2006/relationships/slideMaster" Target="slideMasters/slideMaster19.xml"/><Relationship Id="rId21" Type="http://schemas.openxmlformats.org/officeDocument/2006/relationships/slideMaster" Target="slideMasters/slideMaster20.xml"/><Relationship Id="rId22" Type="http://schemas.openxmlformats.org/officeDocument/2006/relationships/slideMaster" Target="slideMasters/slideMaster21.xml"/><Relationship Id="rId23" Type="http://schemas.openxmlformats.org/officeDocument/2006/relationships/slideMaster" Target="slideMasters/slideMaster22.xml"/><Relationship Id="rId24" Type="http://schemas.openxmlformats.org/officeDocument/2006/relationships/slideMaster" Target="slideMasters/slideMaster23.xml"/><Relationship Id="rId25" Type="http://schemas.openxmlformats.org/officeDocument/2006/relationships/slideMaster" Target="slideMasters/slideMaster24.xml"/><Relationship Id="rId26" Type="http://schemas.openxmlformats.org/officeDocument/2006/relationships/slideMaster" Target="slideMasters/slideMaster25.xml"/><Relationship Id="rId27" Type="http://schemas.openxmlformats.org/officeDocument/2006/relationships/slideMaster" Target="slideMasters/slideMaster26.xml"/><Relationship Id="rId28" Type="http://schemas.openxmlformats.org/officeDocument/2006/relationships/slideMaster" Target="slideMasters/slideMaster27.xml"/><Relationship Id="rId29" Type="http://schemas.openxmlformats.org/officeDocument/2006/relationships/slideMaster" Target="slideMasters/slideMaster28.xml"/><Relationship Id="rId30" Type="http://schemas.openxmlformats.org/officeDocument/2006/relationships/slideMaster" Target="slideMasters/slideMaster29.xml"/><Relationship Id="rId31" Type="http://schemas.openxmlformats.org/officeDocument/2006/relationships/slideMaster" Target="slideMasters/slideMaster30.xml"/><Relationship Id="rId32" Type="http://schemas.openxmlformats.org/officeDocument/2006/relationships/slideMaster" Target="slideMasters/slideMaster31.xml"/><Relationship Id="rId33" Type="http://schemas.openxmlformats.org/officeDocument/2006/relationships/notesMaster" Target="notesMasters/notesMaster1.xml"/><Relationship Id="rId34" Type="http://schemas.openxmlformats.org/officeDocument/2006/relationships/slide" Target="slides/slide1.xml"/><Relationship Id="rId35" Type="http://schemas.openxmlformats.org/officeDocument/2006/relationships/slide" Target="slides/slide2.xml"/><Relationship Id="rId36" Type="http://schemas.openxmlformats.org/officeDocument/2006/relationships/slide" Target="slides/slide3.xml"/><Relationship Id="rId37" Type="http://schemas.openxmlformats.org/officeDocument/2006/relationships/slide" Target="slides/slide4.xml"/><Relationship Id="rId38" Type="http://schemas.openxmlformats.org/officeDocument/2006/relationships/slide" Target="slides/slide5.xml"/><Relationship Id="rId39" Type="http://schemas.openxmlformats.org/officeDocument/2006/relationships/slide" Target="slides/slide6.xml"/><Relationship Id="rId40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sldImg"/>
          </p:nvPr>
        </p:nvSpPr>
        <p:spPr>
          <a:xfrm>
            <a:off x="0" y="76428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move the slide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notes format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&lt;header&gt;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 type="dt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2" name="PlaceHolder 5"/>
          <p:cNvSpPr>
            <a:spLocks noGrp="1"/>
          </p:cNvSpPr>
          <p:nvPr>
            <p:ph type="ftr" idx="2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PlaceHolder 6"/>
          <p:cNvSpPr>
            <a:spLocks noGrp="1"/>
          </p:cNvSpPr>
          <p:nvPr>
            <p:ph type="sldNum" idx="3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137E10FD-35E4-4575-8744-E55A39B80E87}" type="slidenum"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  <a:ln w="0">
            <a:noFill/>
          </a:ln>
        </p:spPr>
      </p:sp>
      <p:sp>
        <p:nvSpPr>
          <p:cNvPr id="41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5" name="Text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noAutofit/>
          </a:bodyPr>
          <a:p>
            <a:pPr algn="r">
              <a:lnSpc>
                <a:spcPct val="100000"/>
              </a:lnSpc>
            </a:pPr>
            <a:fld id="{815E1D9C-9AEB-487B-ADF0-0848F54BBB24}" type="slidenum">
              <a: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  <a:ln w="0">
            <a:noFill/>
          </a:ln>
        </p:spPr>
      </p:sp>
      <p:sp>
        <p:nvSpPr>
          <p:cNvPr id="41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8" name="TextShape 1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noAutofit/>
          </a:bodyPr>
          <a:p>
            <a:pPr algn="r">
              <a:lnSpc>
                <a:spcPct val="100000"/>
              </a:lnSpc>
            </a:pPr>
            <a:fld id="{12729CE2-6250-4501-8B62-37CD3ACCC4D2}" type="slidenum">
              <a: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  <a:ln w="0">
            <a:noFill/>
          </a:ln>
        </p:spPr>
      </p:sp>
      <p:sp>
        <p:nvSpPr>
          <p:cNvPr id="42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1" name="TextShape 2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noAutofit/>
          </a:bodyPr>
          <a:p>
            <a:pPr algn="r">
              <a:lnSpc>
                <a:spcPct val="100000"/>
              </a:lnSpc>
            </a:pPr>
            <a:fld id="{1510FB0C-3E3B-446D-9884-95810FE18ECE}" type="slidenum">
              <a: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  <a:ln w="0">
            <a:noFill/>
          </a:ln>
        </p:spPr>
      </p:sp>
      <p:sp>
        <p:nvSpPr>
          <p:cNvPr id="42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4" name="TextShape 4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noAutofit/>
          </a:bodyPr>
          <a:p>
            <a:pPr algn="r">
              <a:lnSpc>
                <a:spcPct val="100000"/>
              </a:lnSpc>
            </a:pPr>
            <a:fld id="{B9ED9F3B-06EB-44BD-998A-17FC77C9E2A0}" type="slidenum">
              <a: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  <a:ln w="0">
            <a:noFill/>
          </a:ln>
        </p:spPr>
      </p:sp>
      <p:sp>
        <p:nvSpPr>
          <p:cNvPr id="4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7" name="TextShape 5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noAutofit/>
          </a:bodyPr>
          <a:p>
            <a:pPr algn="r">
              <a:lnSpc>
                <a:spcPct val="100000"/>
              </a:lnSpc>
            </a:pPr>
            <a:fld id="{8DCF64F8-847D-4306-9551-1C20538543E0}" type="slidenum">
              <a: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3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4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5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slideLayout" Target="../slideLayouts/slideLayout16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slideLayout" Target="../slideLayouts/slideLayout17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slideLayout" Target="../slideLayouts/slideLayout18.xml"/>
</Relationships>
</file>

<file path=ppt/slideMasters/_rels/slideMaster16.xml.rels><?xml version="1.0" encoding="UTF-8"?>
<Relationships xmlns="http://schemas.openxmlformats.org/package/2006/relationships"><Relationship Id="rId1" Type="http://schemas.openxmlformats.org/officeDocument/2006/relationships/theme" Target="../theme/theme16.xml"/><Relationship Id="rId2" Type="http://schemas.openxmlformats.org/officeDocument/2006/relationships/slideLayout" Target="../slideLayouts/slideLayout19.xml"/>
</Relationships>
</file>

<file path=ppt/slideMasters/_rels/slideMaster17.xml.rels><?xml version="1.0" encoding="UTF-8"?>
<Relationships xmlns="http://schemas.openxmlformats.org/package/2006/relationships"><Relationship Id="rId1" Type="http://schemas.openxmlformats.org/officeDocument/2006/relationships/theme" Target="../theme/theme17.xml"/><Relationship Id="rId2" Type="http://schemas.openxmlformats.org/officeDocument/2006/relationships/slideLayout" Target="../slideLayouts/slideLayout20.xml"/>
</Relationships>
</file>

<file path=ppt/slideMasters/_rels/slideMaster18.xml.rels><?xml version="1.0" encoding="UTF-8"?>
<Relationships xmlns="http://schemas.openxmlformats.org/package/2006/relationships"><Relationship Id="rId1" Type="http://schemas.openxmlformats.org/officeDocument/2006/relationships/theme" Target="../theme/theme18.xml"/><Relationship Id="rId2" Type="http://schemas.openxmlformats.org/officeDocument/2006/relationships/slideLayout" Target="../slideLayouts/slideLayout21.xml"/>
</Relationships>
</file>

<file path=ppt/slideMasters/_rels/slideMaster19.xml.rels><?xml version="1.0" encoding="UTF-8"?>
<Relationships xmlns="http://schemas.openxmlformats.org/package/2006/relationships"><Relationship Id="rId1" Type="http://schemas.openxmlformats.org/officeDocument/2006/relationships/theme" Target="../theme/theme19.xml"/><Relationship Id="rId2" Type="http://schemas.openxmlformats.org/officeDocument/2006/relationships/slideLayout" Target="../slideLayouts/slideLayout2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20.xml.rels><?xml version="1.0" encoding="UTF-8"?>
<Relationships xmlns="http://schemas.openxmlformats.org/package/2006/relationships"><Relationship Id="rId1" Type="http://schemas.openxmlformats.org/officeDocument/2006/relationships/theme" Target="../theme/theme20.xml"/><Relationship Id="rId2" Type="http://schemas.openxmlformats.org/officeDocument/2006/relationships/slideLayout" Target="../slideLayouts/slideLayout23.xml"/>
</Relationships>
</file>

<file path=ppt/slideMasters/_rels/slideMaster21.xml.rels><?xml version="1.0" encoding="UTF-8"?>
<Relationships xmlns="http://schemas.openxmlformats.org/package/2006/relationships"><Relationship Id="rId1" Type="http://schemas.openxmlformats.org/officeDocument/2006/relationships/theme" Target="../theme/theme21.xml"/><Relationship Id="rId2" Type="http://schemas.openxmlformats.org/officeDocument/2006/relationships/slideLayout" Target="../slideLayouts/slideLayout24.xml"/>
</Relationships>
</file>

<file path=ppt/slideMasters/_rels/slideMaster22.xml.rels><?xml version="1.0" encoding="UTF-8"?>
<Relationships xmlns="http://schemas.openxmlformats.org/package/2006/relationships"><Relationship Id="rId1" Type="http://schemas.openxmlformats.org/officeDocument/2006/relationships/theme" Target="../theme/theme22.xml"/><Relationship Id="rId2" Type="http://schemas.openxmlformats.org/officeDocument/2006/relationships/slideLayout" Target="../slideLayouts/slideLayout25.xml"/>
</Relationships>
</file>

<file path=ppt/slideMasters/_rels/slideMaster23.xml.rels><?xml version="1.0" encoding="UTF-8"?>
<Relationships xmlns="http://schemas.openxmlformats.org/package/2006/relationships"><Relationship Id="rId1" Type="http://schemas.openxmlformats.org/officeDocument/2006/relationships/theme" Target="../theme/theme23.xml"/><Relationship Id="rId2" Type="http://schemas.openxmlformats.org/officeDocument/2006/relationships/slideLayout" Target="../slideLayouts/slideLayout26.xml"/>
</Relationships>
</file>

<file path=ppt/slideMasters/_rels/slideMaster24.xml.rels><?xml version="1.0" encoding="UTF-8"?>
<Relationships xmlns="http://schemas.openxmlformats.org/package/2006/relationships"><Relationship Id="rId1" Type="http://schemas.openxmlformats.org/officeDocument/2006/relationships/theme" Target="../theme/theme24.xml"/><Relationship Id="rId2" Type="http://schemas.openxmlformats.org/officeDocument/2006/relationships/slideLayout" Target="../slideLayouts/slideLayout27.xml"/>
</Relationships>
</file>

<file path=ppt/slideMasters/_rels/slideMaster25.xml.rels><?xml version="1.0" encoding="UTF-8"?>
<Relationships xmlns="http://schemas.openxmlformats.org/package/2006/relationships"><Relationship Id="rId1" Type="http://schemas.openxmlformats.org/officeDocument/2006/relationships/theme" Target="../theme/theme25.xml"/><Relationship Id="rId2" Type="http://schemas.openxmlformats.org/officeDocument/2006/relationships/slideLayout" Target="../slideLayouts/slideLayout28.xml"/>
</Relationships>
</file>

<file path=ppt/slideMasters/_rels/slideMaster26.xml.rels><?xml version="1.0" encoding="UTF-8"?>
<Relationships xmlns="http://schemas.openxmlformats.org/package/2006/relationships"><Relationship Id="rId1" Type="http://schemas.openxmlformats.org/officeDocument/2006/relationships/theme" Target="../theme/theme26.xml"/><Relationship Id="rId2" Type="http://schemas.openxmlformats.org/officeDocument/2006/relationships/slideLayout" Target="../slideLayouts/slideLayout29.xml"/>
</Relationships>
</file>

<file path=ppt/slideMasters/_rels/slideMaster27.xml.rels><?xml version="1.0" encoding="UTF-8"?>
<Relationships xmlns="http://schemas.openxmlformats.org/package/2006/relationships"><Relationship Id="rId1" Type="http://schemas.openxmlformats.org/officeDocument/2006/relationships/theme" Target="../theme/theme27.xml"/><Relationship Id="rId2" Type="http://schemas.openxmlformats.org/officeDocument/2006/relationships/slideLayout" Target="../slideLayouts/slideLayout30.xml"/>
</Relationships>
</file>

<file path=ppt/slideMasters/_rels/slideMaster28.xml.rels><?xml version="1.0" encoding="UTF-8"?>
<Relationships xmlns="http://schemas.openxmlformats.org/package/2006/relationships"><Relationship Id="rId1" Type="http://schemas.openxmlformats.org/officeDocument/2006/relationships/theme" Target="../theme/theme28.xml"/><Relationship Id="rId2" Type="http://schemas.openxmlformats.org/officeDocument/2006/relationships/slideLayout" Target="../slideLayouts/slideLayout31.xml"/>
</Relationships>
</file>

<file path=ppt/slideMasters/_rels/slideMaster29.xml.rels><?xml version="1.0" encoding="UTF-8"?>
<Relationships xmlns="http://schemas.openxmlformats.org/package/2006/relationships"><Relationship Id="rId1" Type="http://schemas.openxmlformats.org/officeDocument/2006/relationships/theme" Target="../theme/theme29.xml"/><Relationship Id="rId2" Type="http://schemas.openxmlformats.org/officeDocument/2006/relationships/slideLayout" Target="../slideLayouts/slideLayout3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30.xml.rels><?xml version="1.0" encoding="UTF-8"?>
<Relationships xmlns="http://schemas.openxmlformats.org/package/2006/relationships"><Relationship Id="rId1" Type="http://schemas.openxmlformats.org/officeDocument/2006/relationships/theme" Target="../theme/theme30.xml"/><Relationship Id="rId2" Type="http://schemas.openxmlformats.org/officeDocument/2006/relationships/slideLayout" Target="../slideLayouts/slideLayout33.xml"/>
</Relationships>
</file>

<file path=ppt/slideMasters/_rels/slideMaster31.xml.rels><?xml version="1.0" encoding="UTF-8"?>
<Relationships xmlns="http://schemas.openxmlformats.org/package/2006/relationships"><Relationship Id="rId1" Type="http://schemas.openxmlformats.org/officeDocument/2006/relationships/theme" Target="../theme/theme31.xml"/><Relationship Id="rId2" Type="http://schemas.openxmlformats.org/officeDocument/2006/relationships/slideLayout" Target="../slideLayouts/slideLayout34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2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2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2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2"/>
  </p:sldLayoutIdLst>
</p:sldMaster>
</file>

<file path=ppt/slideMasters/slideMaster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2"/>
  </p:sldLayoutIdLst>
</p:sldMaster>
</file>

<file path=ppt/slideMasters/slideMaster1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2"/>
  </p:sldLayoutIdLst>
</p:sldMaster>
</file>

<file path=ppt/slideMasters/slideMaster1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2"/>
  </p:sldLayoutIdLst>
</p:sldMaster>
</file>

<file path=ppt/slideMasters/slideMaster1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2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2"/>
  </p:sldLayoutIdLst>
</p:sldMaster>
</file>

<file path=ppt/slideMasters/slideMaster2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2"/>
  </p:sldLayoutIdLst>
</p:sldMaster>
</file>

<file path=ppt/slideMasters/slideMaster2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2"/>
  </p:sldLayoutIdLst>
</p:sldMaster>
</file>

<file path=ppt/slideMasters/slideMaster2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2"/>
  </p:sldLayoutIdLst>
</p:sldMaster>
</file>

<file path=ppt/slideMasters/slideMaster2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2"/>
  </p:sldLayoutIdLst>
</p:sldMaster>
</file>

<file path=ppt/slideMasters/slideMaster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2"/>
  </p:sldLayoutIdLst>
</p:sldMaster>
</file>

<file path=ppt/slideMasters/slideMaster2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2"/>
  </p:sldLayoutIdLst>
</p:sldMaster>
</file>

<file path=ppt/slideMasters/slideMaster2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2"/>
  </p:sldLayoutIdLst>
</p:sldMaster>
</file>

<file path=ppt/slideMasters/slideMaster2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2"/>
  </p:sldLayoutIdLst>
</p:sldMaster>
</file>

<file path=ppt/slideMasters/slideMaster2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3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2"/>
  </p:sldLayoutIdLst>
</p:sldMaster>
</file>

<file path=ppt/slideMasters/slideMaster3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392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2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  <p:sldLayoutId id="2147483664" r:id="rId3"/>
    <p:sldLayoutId id="2147483665" r:id="rId4"/>
    <p:sldLayoutId id="2147483666" r:id="rId5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708480"/>
            <a:ext cx="1097208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roup 2"/>
          <p:cNvGrpSpPr/>
          <p:nvPr/>
        </p:nvGrpSpPr>
        <p:grpSpPr>
          <a:xfrm>
            <a:off x="0" y="3240"/>
            <a:ext cx="12226320" cy="6867720"/>
            <a:chOff x="0" y="3240"/>
            <a:chExt cx="12226320" cy="6867720"/>
          </a:xfrm>
        </p:grpSpPr>
        <p:sp>
          <p:nvSpPr>
            <p:cNvPr id="205" name="CustomShape 3"/>
            <p:cNvSpPr/>
            <p:nvPr/>
          </p:nvSpPr>
          <p:spPr>
            <a:xfrm rot="16200000">
              <a:off x="5876640" y="521280"/>
              <a:ext cx="509040" cy="1219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06" name="CustomShape 4"/>
            <p:cNvSpPr/>
            <p:nvPr/>
          </p:nvSpPr>
          <p:spPr>
            <a:xfrm rot="16200000">
              <a:off x="5852520" y="-5837040"/>
              <a:ext cx="509040" cy="1219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07" name="CustomShape 5"/>
            <p:cNvSpPr/>
            <p:nvPr/>
          </p:nvSpPr>
          <p:spPr>
            <a:xfrm>
              <a:off x="10884960" y="661680"/>
              <a:ext cx="1323360" cy="5891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08" name="CustomShape 6"/>
            <p:cNvSpPr/>
            <p:nvPr/>
          </p:nvSpPr>
          <p:spPr>
            <a:xfrm>
              <a:off x="0" y="661680"/>
              <a:ext cx="1323360" cy="5891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sp>
        <p:nvSpPr>
          <p:cNvPr id="209" name="CustomShape 7"/>
          <p:cNvSpPr/>
          <p:nvPr/>
        </p:nvSpPr>
        <p:spPr>
          <a:xfrm>
            <a:off x="23040" y="6465600"/>
            <a:ext cx="46083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sv-SE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Data: UNESCO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CustomShape 8"/>
          <p:cNvSpPr/>
          <p:nvPr/>
        </p:nvSpPr>
        <p:spPr>
          <a:xfrm>
            <a:off x="8829360" y="6465600"/>
            <a:ext cx="33379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r">
              <a:lnSpc>
                <a:spcPct val="100000"/>
              </a:lnSpc>
            </a:pPr>
            <a:r>
              <a:rPr b="0" lang="en-GB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M</a:t>
            </a:r>
            <a:r>
              <a:rPr b="0" lang="en-SE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ore info: gapminder.org/38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11" name="Group 9"/>
          <p:cNvGrpSpPr/>
          <p:nvPr/>
        </p:nvGrpSpPr>
        <p:grpSpPr>
          <a:xfrm>
            <a:off x="1551240" y="5976000"/>
            <a:ext cx="8183160" cy="55800"/>
            <a:chOff x="1551240" y="5976000"/>
            <a:chExt cx="8183160" cy="55800"/>
          </a:xfrm>
        </p:grpSpPr>
        <p:sp>
          <p:nvSpPr>
            <p:cNvPr id="212" name="CustomShape 10"/>
            <p:cNvSpPr/>
            <p:nvPr/>
          </p:nvSpPr>
          <p:spPr>
            <a:xfrm>
              <a:off x="155124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41" y="530"/>
                  </a:moveTo>
                  <a:lnTo>
                    <a:pt x="41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13" name="CustomShape 11"/>
            <p:cNvSpPr/>
            <p:nvPr/>
          </p:nvSpPr>
          <p:spPr>
            <a:xfrm>
              <a:off x="308520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223" y="530"/>
                  </a:moveTo>
                  <a:lnTo>
                    <a:pt x="223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14" name="CustomShape 12"/>
            <p:cNvSpPr/>
            <p:nvPr/>
          </p:nvSpPr>
          <p:spPr>
            <a:xfrm>
              <a:off x="476388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406" y="530"/>
                  </a:moveTo>
                  <a:lnTo>
                    <a:pt x="406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15" name="CustomShape 13"/>
            <p:cNvSpPr/>
            <p:nvPr/>
          </p:nvSpPr>
          <p:spPr>
            <a:xfrm>
              <a:off x="636984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589" y="530"/>
                  </a:moveTo>
                  <a:lnTo>
                    <a:pt x="589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16" name="CustomShape 14"/>
            <p:cNvSpPr/>
            <p:nvPr/>
          </p:nvSpPr>
          <p:spPr>
            <a:xfrm>
              <a:off x="808416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771" y="530"/>
                  </a:moveTo>
                  <a:lnTo>
                    <a:pt x="771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17" name="CustomShape 15"/>
            <p:cNvSpPr/>
            <p:nvPr/>
          </p:nvSpPr>
          <p:spPr>
            <a:xfrm>
              <a:off x="972648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954" y="530"/>
                  </a:moveTo>
                  <a:lnTo>
                    <a:pt x="954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grpSp>
        <p:nvGrpSpPr>
          <p:cNvPr id="218" name="Group 16"/>
          <p:cNvGrpSpPr/>
          <p:nvPr/>
        </p:nvGrpSpPr>
        <p:grpSpPr>
          <a:xfrm>
            <a:off x="1446840" y="5974200"/>
            <a:ext cx="8734680" cy="456120"/>
            <a:chOff x="1446840" y="5974200"/>
            <a:chExt cx="8734680" cy="456120"/>
          </a:xfrm>
        </p:grpSpPr>
        <p:sp>
          <p:nvSpPr>
            <p:cNvPr id="219" name="CustomShape 17"/>
            <p:cNvSpPr/>
            <p:nvPr/>
          </p:nvSpPr>
          <p:spPr>
            <a:xfrm>
              <a:off x="1446840" y="5974200"/>
              <a:ext cx="81180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1970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0" name="CustomShape 18"/>
            <p:cNvSpPr/>
            <p:nvPr/>
          </p:nvSpPr>
          <p:spPr>
            <a:xfrm>
              <a:off x="2701800" y="5974200"/>
              <a:ext cx="85176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1980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1" name="CustomShape 19"/>
            <p:cNvSpPr/>
            <p:nvPr/>
          </p:nvSpPr>
          <p:spPr>
            <a:xfrm>
              <a:off x="4372200" y="5974200"/>
              <a:ext cx="83772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1990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2" name="CustomShape 20"/>
            <p:cNvSpPr/>
            <p:nvPr/>
          </p:nvSpPr>
          <p:spPr>
            <a:xfrm>
              <a:off x="5928840" y="5974200"/>
              <a:ext cx="91404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2000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3" name="CustomShape 21"/>
            <p:cNvSpPr/>
            <p:nvPr/>
          </p:nvSpPr>
          <p:spPr>
            <a:xfrm>
              <a:off x="7657560" y="5974200"/>
              <a:ext cx="84744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2010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4" name="CustomShape 22"/>
            <p:cNvSpPr/>
            <p:nvPr/>
          </p:nvSpPr>
          <p:spPr>
            <a:xfrm>
              <a:off x="9284760" y="5974200"/>
              <a:ext cx="89676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2020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225" name="CustomShape 23"/>
          <p:cNvSpPr/>
          <p:nvPr/>
        </p:nvSpPr>
        <p:spPr>
          <a:xfrm>
            <a:off x="1546200" y="5981040"/>
            <a:ext cx="9099720" cy="7920"/>
          </a:xfrm>
          <a:custGeom>
            <a:avLst/>
            <a:gdLst>
              <a:gd name="textAreaLeft" fmla="*/ 0 w 9099720"/>
              <a:gd name="textAreaRight" fmla="*/ 9101160 w 9099720"/>
              <a:gd name="textAreaTop" fmla="*/ 0 h 7920"/>
              <a:gd name="textAreaBottom" fmla="*/ 9360 h 7920"/>
            </a:gdLst>
            <a:ahLst/>
            <a:rect l="textAreaLeft" t="textAreaTop" r="textAreaRight" b="textAreaBottom"/>
            <a:pathLst>
              <a:path w="9424207" h="9605">
                <a:moveTo>
                  <a:pt x="0" y="1"/>
                </a:moveTo>
                <a:lnTo>
                  <a:pt x="9424207" y="1"/>
                </a:lnTo>
              </a:path>
            </a:pathLst>
          </a:custGeom>
          <a:noFill/>
          <a:ln w="19800">
            <a:solidFill>
              <a:srgbClr val="262626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35640" bIns="-3564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26" name="CustomShape 24"/>
          <p:cNvSpPr/>
          <p:nvPr/>
        </p:nvSpPr>
        <p:spPr>
          <a:xfrm>
            <a:off x="1543680" y="449280"/>
            <a:ext cx="8665200" cy="112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SE" sz="44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Girls finishing primary school</a:t>
            </a:r>
            <a:r>
              <a:rPr b="0" lang="en-SE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 </a:t>
            </a:r>
            <a:br>
              <a:rPr sz="1800"/>
            </a:br>
            <a:r>
              <a:rPr b="0" lang="en-SE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(global share)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27" name="Group 39"/>
          <p:cNvGrpSpPr/>
          <p:nvPr/>
        </p:nvGrpSpPr>
        <p:grpSpPr>
          <a:xfrm>
            <a:off x="1528200" y="1864800"/>
            <a:ext cx="9179640" cy="4108320"/>
            <a:chOff x="1528200" y="1864800"/>
            <a:chExt cx="9179640" cy="4108320"/>
          </a:xfrm>
        </p:grpSpPr>
        <p:sp>
          <p:nvSpPr>
            <p:cNvPr id="228" name="Freeform 40"/>
            <p:cNvSpPr/>
            <p:nvPr/>
          </p:nvSpPr>
          <p:spPr>
            <a:xfrm>
              <a:off x="1528200" y="1897920"/>
              <a:ext cx="9142920" cy="4075200"/>
            </a:xfrm>
            <a:custGeom>
              <a:avLst/>
              <a:gdLst>
                <a:gd name="textAreaLeft" fmla="*/ 0 w 9142920"/>
                <a:gd name="textAreaRight" fmla="*/ 9144360 w 9142920"/>
                <a:gd name="textAreaTop" fmla="*/ 0 h 4075200"/>
                <a:gd name="textAreaBottom" fmla="*/ 4076640 h 4075200"/>
              </a:gdLst>
              <a:ahLst/>
              <a:rect l="textAreaLeft" t="textAreaTop" r="textAreaRight" b="textAreaBottom"/>
              <a:pathLst>
                <a:path w="25401" h="11324">
                  <a:moveTo>
                    <a:pt x="0" y="3418"/>
                  </a:moveTo>
                  <a:lnTo>
                    <a:pt x="470" y="3597"/>
                  </a:lnTo>
                  <a:lnTo>
                    <a:pt x="940" y="3704"/>
                  </a:lnTo>
                  <a:lnTo>
                    <a:pt x="1410" y="3712"/>
                  </a:lnTo>
                  <a:lnTo>
                    <a:pt x="1881" y="3298"/>
                  </a:lnTo>
                  <a:lnTo>
                    <a:pt x="2352" y="3055"/>
                  </a:lnTo>
                  <a:lnTo>
                    <a:pt x="2822" y="3155"/>
                  </a:lnTo>
                  <a:lnTo>
                    <a:pt x="3292" y="3114"/>
                  </a:lnTo>
                  <a:lnTo>
                    <a:pt x="3762" y="3079"/>
                  </a:lnTo>
                  <a:lnTo>
                    <a:pt x="4233" y="3141"/>
                  </a:lnTo>
                  <a:lnTo>
                    <a:pt x="4703" y="2889"/>
                  </a:lnTo>
                  <a:lnTo>
                    <a:pt x="5174" y="2831"/>
                  </a:lnTo>
                  <a:lnTo>
                    <a:pt x="5644" y="2751"/>
                  </a:lnTo>
                  <a:lnTo>
                    <a:pt x="6114" y="2739"/>
                  </a:lnTo>
                  <a:lnTo>
                    <a:pt x="6585" y="2655"/>
                  </a:lnTo>
                  <a:lnTo>
                    <a:pt x="7055" y="2623"/>
                  </a:lnTo>
                  <a:lnTo>
                    <a:pt x="7526" y="2614"/>
                  </a:lnTo>
                  <a:lnTo>
                    <a:pt x="7996" y="2675"/>
                  </a:lnTo>
                  <a:lnTo>
                    <a:pt x="8466" y="2655"/>
                  </a:lnTo>
                  <a:lnTo>
                    <a:pt x="8936" y="2715"/>
                  </a:lnTo>
                  <a:lnTo>
                    <a:pt x="9407" y="2749"/>
                  </a:lnTo>
                  <a:lnTo>
                    <a:pt x="9878" y="2698"/>
                  </a:lnTo>
                  <a:lnTo>
                    <a:pt x="10348" y="2635"/>
                  </a:lnTo>
                  <a:lnTo>
                    <a:pt x="10818" y="2559"/>
                  </a:lnTo>
                  <a:lnTo>
                    <a:pt x="11288" y="2470"/>
                  </a:lnTo>
                  <a:lnTo>
                    <a:pt x="11759" y="2382"/>
                  </a:lnTo>
                  <a:lnTo>
                    <a:pt x="12229" y="2268"/>
                  </a:lnTo>
                  <a:lnTo>
                    <a:pt x="12700" y="2153"/>
                  </a:lnTo>
                  <a:lnTo>
                    <a:pt x="13170" y="2065"/>
                  </a:lnTo>
                  <a:lnTo>
                    <a:pt x="13640" y="1951"/>
                  </a:lnTo>
                  <a:lnTo>
                    <a:pt x="14111" y="1837"/>
                  </a:lnTo>
                  <a:lnTo>
                    <a:pt x="14581" y="1710"/>
                  </a:lnTo>
                  <a:lnTo>
                    <a:pt x="15052" y="1584"/>
                  </a:lnTo>
                  <a:lnTo>
                    <a:pt x="15522" y="1470"/>
                  </a:lnTo>
                  <a:lnTo>
                    <a:pt x="15992" y="1355"/>
                  </a:lnTo>
                  <a:lnTo>
                    <a:pt x="16462" y="1255"/>
                  </a:lnTo>
                  <a:lnTo>
                    <a:pt x="16933" y="1178"/>
                  </a:lnTo>
                  <a:lnTo>
                    <a:pt x="17404" y="1115"/>
                  </a:lnTo>
                  <a:lnTo>
                    <a:pt x="17874" y="1051"/>
                  </a:lnTo>
                  <a:lnTo>
                    <a:pt x="18344" y="976"/>
                  </a:lnTo>
                  <a:lnTo>
                    <a:pt x="18814" y="886"/>
                  </a:lnTo>
                  <a:lnTo>
                    <a:pt x="19285" y="811"/>
                  </a:lnTo>
                  <a:lnTo>
                    <a:pt x="19755" y="747"/>
                  </a:lnTo>
                  <a:lnTo>
                    <a:pt x="20226" y="672"/>
                  </a:lnTo>
                  <a:lnTo>
                    <a:pt x="20696" y="608"/>
                  </a:lnTo>
                  <a:lnTo>
                    <a:pt x="21166" y="545"/>
                  </a:lnTo>
                  <a:lnTo>
                    <a:pt x="21637" y="469"/>
                  </a:lnTo>
                  <a:lnTo>
                    <a:pt x="22107" y="406"/>
                  </a:lnTo>
                  <a:lnTo>
                    <a:pt x="22578" y="343"/>
                  </a:lnTo>
                  <a:lnTo>
                    <a:pt x="23048" y="279"/>
                  </a:lnTo>
                  <a:lnTo>
                    <a:pt x="23518" y="228"/>
                  </a:lnTo>
                  <a:lnTo>
                    <a:pt x="23988" y="165"/>
                  </a:lnTo>
                  <a:lnTo>
                    <a:pt x="24459" y="102"/>
                  </a:lnTo>
                  <a:lnTo>
                    <a:pt x="24930" y="51"/>
                  </a:lnTo>
                  <a:lnTo>
                    <a:pt x="25400" y="0"/>
                  </a:lnTo>
                  <a:lnTo>
                    <a:pt x="25400" y="11323"/>
                  </a:lnTo>
                  <a:lnTo>
                    <a:pt x="24930" y="11323"/>
                  </a:lnTo>
                  <a:lnTo>
                    <a:pt x="24459" y="11323"/>
                  </a:lnTo>
                  <a:lnTo>
                    <a:pt x="23988" y="11323"/>
                  </a:lnTo>
                  <a:lnTo>
                    <a:pt x="23518" y="11323"/>
                  </a:lnTo>
                  <a:lnTo>
                    <a:pt x="23048" y="11323"/>
                  </a:lnTo>
                  <a:lnTo>
                    <a:pt x="22578" y="11323"/>
                  </a:lnTo>
                  <a:lnTo>
                    <a:pt x="22107" y="11323"/>
                  </a:lnTo>
                  <a:lnTo>
                    <a:pt x="21637" y="11323"/>
                  </a:lnTo>
                  <a:lnTo>
                    <a:pt x="21166" y="11323"/>
                  </a:lnTo>
                  <a:lnTo>
                    <a:pt x="20696" y="11323"/>
                  </a:lnTo>
                  <a:lnTo>
                    <a:pt x="20226" y="11323"/>
                  </a:lnTo>
                  <a:lnTo>
                    <a:pt x="19755" y="11323"/>
                  </a:lnTo>
                  <a:lnTo>
                    <a:pt x="19285" y="11323"/>
                  </a:lnTo>
                  <a:lnTo>
                    <a:pt x="18814" y="11323"/>
                  </a:lnTo>
                  <a:lnTo>
                    <a:pt x="18344" y="11323"/>
                  </a:lnTo>
                  <a:lnTo>
                    <a:pt x="17874" y="11323"/>
                  </a:lnTo>
                  <a:lnTo>
                    <a:pt x="17404" y="11323"/>
                  </a:lnTo>
                  <a:lnTo>
                    <a:pt x="16933" y="11323"/>
                  </a:lnTo>
                  <a:lnTo>
                    <a:pt x="16462" y="11323"/>
                  </a:lnTo>
                  <a:lnTo>
                    <a:pt x="15992" y="11323"/>
                  </a:lnTo>
                  <a:lnTo>
                    <a:pt x="15522" y="11323"/>
                  </a:lnTo>
                  <a:lnTo>
                    <a:pt x="15052" y="11323"/>
                  </a:lnTo>
                  <a:lnTo>
                    <a:pt x="14581" y="11323"/>
                  </a:lnTo>
                  <a:lnTo>
                    <a:pt x="14111" y="11323"/>
                  </a:lnTo>
                  <a:lnTo>
                    <a:pt x="13640" y="11323"/>
                  </a:lnTo>
                  <a:lnTo>
                    <a:pt x="13170" y="11323"/>
                  </a:lnTo>
                  <a:lnTo>
                    <a:pt x="12700" y="11323"/>
                  </a:lnTo>
                  <a:lnTo>
                    <a:pt x="12229" y="11323"/>
                  </a:lnTo>
                  <a:lnTo>
                    <a:pt x="11759" y="11323"/>
                  </a:lnTo>
                  <a:lnTo>
                    <a:pt x="11288" y="11323"/>
                  </a:lnTo>
                  <a:lnTo>
                    <a:pt x="10818" y="11323"/>
                  </a:lnTo>
                  <a:lnTo>
                    <a:pt x="10348" y="11323"/>
                  </a:lnTo>
                  <a:lnTo>
                    <a:pt x="9878" y="11323"/>
                  </a:lnTo>
                  <a:lnTo>
                    <a:pt x="9407" y="11323"/>
                  </a:lnTo>
                  <a:lnTo>
                    <a:pt x="8936" y="11323"/>
                  </a:lnTo>
                  <a:lnTo>
                    <a:pt x="8466" y="11323"/>
                  </a:lnTo>
                  <a:lnTo>
                    <a:pt x="7996" y="11323"/>
                  </a:lnTo>
                  <a:lnTo>
                    <a:pt x="7526" y="11323"/>
                  </a:lnTo>
                  <a:lnTo>
                    <a:pt x="7055" y="11323"/>
                  </a:lnTo>
                  <a:lnTo>
                    <a:pt x="6585" y="11323"/>
                  </a:lnTo>
                  <a:lnTo>
                    <a:pt x="6114" y="11323"/>
                  </a:lnTo>
                  <a:lnTo>
                    <a:pt x="5644" y="11323"/>
                  </a:lnTo>
                  <a:lnTo>
                    <a:pt x="5174" y="11323"/>
                  </a:lnTo>
                  <a:lnTo>
                    <a:pt x="4703" y="11323"/>
                  </a:lnTo>
                  <a:lnTo>
                    <a:pt x="4233" y="11323"/>
                  </a:lnTo>
                  <a:lnTo>
                    <a:pt x="3762" y="11323"/>
                  </a:lnTo>
                  <a:lnTo>
                    <a:pt x="3292" y="11323"/>
                  </a:lnTo>
                  <a:lnTo>
                    <a:pt x="2822" y="11323"/>
                  </a:lnTo>
                  <a:lnTo>
                    <a:pt x="2352" y="11323"/>
                  </a:lnTo>
                  <a:lnTo>
                    <a:pt x="1881" y="11323"/>
                  </a:lnTo>
                  <a:lnTo>
                    <a:pt x="1410" y="11323"/>
                  </a:lnTo>
                  <a:lnTo>
                    <a:pt x="940" y="11323"/>
                  </a:lnTo>
                  <a:lnTo>
                    <a:pt x="470" y="11323"/>
                  </a:lnTo>
                  <a:lnTo>
                    <a:pt x="0" y="11323"/>
                  </a:lnTo>
                  <a:lnTo>
                    <a:pt x="0" y="3418"/>
                  </a:lnTo>
                  <a:close/>
                </a:path>
              </a:pathLst>
            </a:custGeom>
            <a:solidFill>
              <a:srgbClr val="c5e0b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29" name="Freeform 41"/>
            <p:cNvSpPr/>
            <p:nvPr/>
          </p:nvSpPr>
          <p:spPr>
            <a:xfrm>
              <a:off x="1528200" y="1864800"/>
              <a:ext cx="9179640" cy="1335240"/>
            </a:xfrm>
            <a:custGeom>
              <a:avLst/>
              <a:gdLst>
                <a:gd name="textAreaLeft" fmla="*/ 0 w 9179640"/>
                <a:gd name="textAreaRight" fmla="*/ 9181080 w 9179640"/>
                <a:gd name="textAreaTop" fmla="*/ 0 h 1335240"/>
                <a:gd name="textAreaBottom" fmla="*/ 1336680 h 1335240"/>
              </a:gdLst>
              <a:ahLst/>
              <a:rect l="textAreaLeft" t="textAreaTop" r="textAreaRight" b="textAreaBottom"/>
              <a:pathLst>
                <a:path w="25503" h="3713">
                  <a:moveTo>
                    <a:pt x="0" y="3418"/>
                  </a:moveTo>
                  <a:lnTo>
                    <a:pt x="472" y="3597"/>
                  </a:lnTo>
                  <a:lnTo>
                    <a:pt x="944" y="3703"/>
                  </a:lnTo>
                  <a:lnTo>
                    <a:pt x="1416" y="3712"/>
                  </a:lnTo>
                  <a:lnTo>
                    <a:pt x="1888" y="3298"/>
                  </a:lnTo>
                  <a:lnTo>
                    <a:pt x="2361" y="3054"/>
                  </a:lnTo>
                  <a:lnTo>
                    <a:pt x="2833" y="3155"/>
                  </a:lnTo>
                  <a:lnTo>
                    <a:pt x="3305" y="3114"/>
                  </a:lnTo>
                  <a:lnTo>
                    <a:pt x="3778" y="3079"/>
                  </a:lnTo>
                  <a:lnTo>
                    <a:pt x="4250" y="3140"/>
                  </a:lnTo>
                  <a:lnTo>
                    <a:pt x="4722" y="2889"/>
                  </a:lnTo>
                  <a:lnTo>
                    <a:pt x="5195" y="2830"/>
                  </a:lnTo>
                  <a:lnTo>
                    <a:pt x="5667" y="2750"/>
                  </a:lnTo>
                  <a:lnTo>
                    <a:pt x="6139" y="2738"/>
                  </a:lnTo>
                  <a:lnTo>
                    <a:pt x="6611" y="2655"/>
                  </a:lnTo>
                  <a:lnTo>
                    <a:pt x="7083" y="2622"/>
                  </a:lnTo>
                  <a:lnTo>
                    <a:pt x="7556" y="2614"/>
                  </a:lnTo>
                  <a:lnTo>
                    <a:pt x="8028" y="2674"/>
                  </a:lnTo>
                  <a:lnTo>
                    <a:pt x="8500" y="2655"/>
                  </a:lnTo>
                  <a:lnTo>
                    <a:pt x="8972" y="2714"/>
                  </a:lnTo>
                  <a:lnTo>
                    <a:pt x="9444" y="2748"/>
                  </a:lnTo>
                  <a:lnTo>
                    <a:pt x="9918" y="2697"/>
                  </a:lnTo>
                  <a:lnTo>
                    <a:pt x="10390" y="2634"/>
                  </a:lnTo>
                  <a:lnTo>
                    <a:pt x="10862" y="2558"/>
                  </a:lnTo>
                  <a:lnTo>
                    <a:pt x="11334" y="2470"/>
                  </a:lnTo>
                  <a:lnTo>
                    <a:pt x="11806" y="2381"/>
                  </a:lnTo>
                  <a:lnTo>
                    <a:pt x="12278" y="2267"/>
                  </a:lnTo>
                  <a:lnTo>
                    <a:pt x="12751" y="2152"/>
                  </a:lnTo>
                  <a:lnTo>
                    <a:pt x="13223" y="2064"/>
                  </a:lnTo>
                  <a:lnTo>
                    <a:pt x="13695" y="1950"/>
                  </a:lnTo>
                  <a:lnTo>
                    <a:pt x="14167" y="1836"/>
                  </a:lnTo>
                  <a:lnTo>
                    <a:pt x="14639" y="1709"/>
                  </a:lnTo>
                  <a:lnTo>
                    <a:pt x="15112" y="1583"/>
                  </a:lnTo>
                  <a:lnTo>
                    <a:pt x="15584" y="1470"/>
                  </a:lnTo>
                  <a:lnTo>
                    <a:pt x="16057" y="1354"/>
                  </a:lnTo>
                  <a:lnTo>
                    <a:pt x="16529" y="1254"/>
                  </a:lnTo>
                  <a:lnTo>
                    <a:pt x="17001" y="1178"/>
                  </a:lnTo>
                  <a:lnTo>
                    <a:pt x="17474" y="1115"/>
                  </a:lnTo>
                  <a:lnTo>
                    <a:pt x="17946" y="1051"/>
                  </a:lnTo>
                  <a:lnTo>
                    <a:pt x="18418" y="976"/>
                  </a:lnTo>
                  <a:lnTo>
                    <a:pt x="18890" y="886"/>
                  </a:lnTo>
                  <a:lnTo>
                    <a:pt x="19362" y="811"/>
                  </a:lnTo>
                  <a:lnTo>
                    <a:pt x="19834" y="747"/>
                  </a:lnTo>
                  <a:lnTo>
                    <a:pt x="20307" y="672"/>
                  </a:lnTo>
                  <a:lnTo>
                    <a:pt x="20779" y="607"/>
                  </a:lnTo>
                  <a:lnTo>
                    <a:pt x="21251" y="544"/>
                  </a:lnTo>
                  <a:lnTo>
                    <a:pt x="21723" y="468"/>
                  </a:lnTo>
                  <a:lnTo>
                    <a:pt x="22196" y="405"/>
                  </a:lnTo>
                  <a:lnTo>
                    <a:pt x="22669" y="342"/>
                  </a:lnTo>
                  <a:lnTo>
                    <a:pt x="23141" y="278"/>
                  </a:lnTo>
                  <a:lnTo>
                    <a:pt x="23613" y="227"/>
                  </a:lnTo>
                  <a:lnTo>
                    <a:pt x="24085" y="164"/>
                  </a:lnTo>
                  <a:lnTo>
                    <a:pt x="24557" y="101"/>
                  </a:lnTo>
                  <a:lnTo>
                    <a:pt x="25030" y="50"/>
                  </a:lnTo>
                  <a:lnTo>
                    <a:pt x="25502" y="0"/>
                  </a:lnTo>
                </a:path>
              </a:pathLst>
            </a:custGeom>
            <a:noFill/>
            <a:ln w="101520">
              <a:solidFill>
                <a:srgbClr val="05b050"/>
              </a:solidFill>
              <a:miter/>
              <a:headEnd len="med" type="oval" w="med"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sp>
        <p:nvSpPr>
          <p:cNvPr id="230" name="CustomShape 42"/>
          <p:cNvSpPr/>
          <p:nvPr/>
        </p:nvSpPr>
        <p:spPr>
          <a:xfrm>
            <a:off x="7606800" y="2090520"/>
            <a:ext cx="3040560" cy="1430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spAutoFit/>
          </a:bodyPr>
          <a:p>
            <a:pPr algn="r">
              <a:lnSpc>
                <a:spcPct val="100000"/>
              </a:lnSpc>
            </a:pPr>
            <a:r>
              <a:rPr b="0" lang="en-SE" sz="48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89.4%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en-SE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2024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1" name="CustomShape 9"/>
          <p:cNvSpPr/>
          <p:nvPr/>
        </p:nvSpPr>
        <p:spPr>
          <a:xfrm>
            <a:off x="1556640" y="3171600"/>
            <a:ext cx="2806200" cy="2040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>
              <a:lnSpc>
                <a:spcPct val="100000"/>
              </a:lnSpc>
            </a:pPr>
            <a:r>
              <a:rPr b="0" lang="en-SE" sz="48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62%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SE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1970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2" name=""/>
          <p:cNvSpPr/>
          <p:nvPr/>
        </p:nvSpPr>
        <p:spPr>
          <a:xfrm>
            <a:off x="1371600" y="1636200"/>
            <a:ext cx="9371880" cy="434268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xit" presetID="2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6" dur="50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" dur="50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0" fill="hold">
                                          <p:stCondLst>
                                            <p:cond delay="498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3" name="Group 1"/>
          <p:cNvGrpSpPr/>
          <p:nvPr/>
        </p:nvGrpSpPr>
        <p:grpSpPr>
          <a:xfrm>
            <a:off x="0" y="3240"/>
            <a:ext cx="12226320" cy="6867720"/>
            <a:chOff x="0" y="3240"/>
            <a:chExt cx="12226320" cy="6867720"/>
          </a:xfrm>
        </p:grpSpPr>
        <p:sp>
          <p:nvSpPr>
            <p:cNvPr id="234" name="CustomShape 37"/>
            <p:cNvSpPr/>
            <p:nvPr/>
          </p:nvSpPr>
          <p:spPr>
            <a:xfrm rot="16200000">
              <a:off x="5876640" y="521280"/>
              <a:ext cx="509040" cy="1219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35" name="CustomShape 38"/>
            <p:cNvSpPr/>
            <p:nvPr/>
          </p:nvSpPr>
          <p:spPr>
            <a:xfrm rot="16200000">
              <a:off x="5852520" y="-5837040"/>
              <a:ext cx="509040" cy="1219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36" name="CustomShape 39"/>
            <p:cNvSpPr/>
            <p:nvPr/>
          </p:nvSpPr>
          <p:spPr>
            <a:xfrm>
              <a:off x="10884960" y="661680"/>
              <a:ext cx="1323360" cy="5891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37" name="CustomShape 40"/>
            <p:cNvSpPr/>
            <p:nvPr/>
          </p:nvSpPr>
          <p:spPr>
            <a:xfrm>
              <a:off x="0" y="661680"/>
              <a:ext cx="1323360" cy="5891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sp>
        <p:nvSpPr>
          <p:cNvPr id="238" name="CustomShape 41"/>
          <p:cNvSpPr/>
          <p:nvPr/>
        </p:nvSpPr>
        <p:spPr>
          <a:xfrm>
            <a:off x="23040" y="6465600"/>
            <a:ext cx="46083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sv-SE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Data: UNESCO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9" name="CustomShape 44"/>
          <p:cNvSpPr/>
          <p:nvPr/>
        </p:nvSpPr>
        <p:spPr>
          <a:xfrm>
            <a:off x="8829360" y="6465600"/>
            <a:ext cx="33379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r">
              <a:lnSpc>
                <a:spcPct val="100000"/>
              </a:lnSpc>
            </a:pPr>
            <a:r>
              <a:rPr b="0" lang="en-GB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M</a:t>
            </a:r>
            <a:r>
              <a:rPr b="0" lang="en-SE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ore info: gapminder.org/38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40" name="Group 3"/>
          <p:cNvGrpSpPr/>
          <p:nvPr/>
        </p:nvGrpSpPr>
        <p:grpSpPr>
          <a:xfrm>
            <a:off x="1551240" y="5976000"/>
            <a:ext cx="8183160" cy="55800"/>
            <a:chOff x="1551240" y="5976000"/>
            <a:chExt cx="8183160" cy="55800"/>
          </a:xfrm>
        </p:grpSpPr>
        <p:sp>
          <p:nvSpPr>
            <p:cNvPr id="241" name="CustomShape 45"/>
            <p:cNvSpPr/>
            <p:nvPr/>
          </p:nvSpPr>
          <p:spPr>
            <a:xfrm>
              <a:off x="155124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41" y="530"/>
                  </a:moveTo>
                  <a:lnTo>
                    <a:pt x="41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42" name="CustomShape 46"/>
            <p:cNvSpPr/>
            <p:nvPr/>
          </p:nvSpPr>
          <p:spPr>
            <a:xfrm>
              <a:off x="308520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223" y="530"/>
                  </a:moveTo>
                  <a:lnTo>
                    <a:pt x="223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43" name="CustomShape 47"/>
            <p:cNvSpPr/>
            <p:nvPr/>
          </p:nvSpPr>
          <p:spPr>
            <a:xfrm>
              <a:off x="476388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406" y="530"/>
                  </a:moveTo>
                  <a:lnTo>
                    <a:pt x="406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44" name="CustomShape 48"/>
            <p:cNvSpPr/>
            <p:nvPr/>
          </p:nvSpPr>
          <p:spPr>
            <a:xfrm>
              <a:off x="636984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589" y="530"/>
                  </a:moveTo>
                  <a:lnTo>
                    <a:pt x="589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45" name="CustomShape 49"/>
            <p:cNvSpPr/>
            <p:nvPr/>
          </p:nvSpPr>
          <p:spPr>
            <a:xfrm>
              <a:off x="808416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771" y="530"/>
                  </a:moveTo>
                  <a:lnTo>
                    <a:pt x="771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46" name="CustomShape 50"/>
            <p:cNvSpPr/>
            <p:nvPr/>
          </p:nvSpPr>
          <p:spPr>
            <a:xfrm>
              <a:off x="972648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954" y="530"/>
                  </a:moveTo>
                  <a:lnTo>
                    <a:pt x="954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grpSp>
        <p:nvGrpSpPr>
          <p:cNvPr id="247" name="Group 4"/>
          <p:cNvGrpSpPr/>
          <p:nvPr/>
        </p:nvGrpSpPr>
        <p:grpSpPr>
          <a:xfrm>
            <a:off x="1446840" y="5974200"/>
            <a:ext cx="8734680" cy="456120"/>
            <a:chOff x="1446840" y="5974200"/>
            <a:chExt cx="8734680" cy="456120"/>
          </a:xfrm>
        </p:grpSpPr>
        <p:sp>
          <p:nvSpPr>
            <p:cNvPr id="248" name="CustomShape 51"/>
            <p:cNvSpPr/>
            <p:nvPr/>
          </p:nvSpPr>
          <p:spPr>
            <a:xfrm>
              <a:off x="1446840" y="5974200"/>
              <a:ext cx="81180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1970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9" name="CustomShape 52"/>
            <p:cNvSpPr/>
            <p:nvPr/>
          </p:nvSpPr>
          <p:spPr>
            <a:xfrm>
              <a:off x="2701800" y="5974200"/>
              <a:ext cx="85176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1980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0" name="CustomShape 53"/>
            <p:cNvSpPr/>
            <p:nvPr/>
          </p:nvSpPr>
          <p:spPr>
            <a:xfrm>
              <a:off x="4372200" y="5974200"/>
              <a:ext cx="83772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1990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1" name="CustomShape 54"/>
            <p:cNvSpPr/>
            <p:nvPr/>
          </p:nvSpPr>
          <p:spPr>
            <a:xfrm>
              <a:off x="5928840" y="5974200"/>
              <a:ext cx="91404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2000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2" name="CustomShape 55"/>
            <p:cNvSpPr/>
            <p:nvPr/>
          </p:nvSpPr>
          <p:spPr>
            <a:xfrm>
              <a:off x="7657560" y="5974200"/>
              <a:ext cx="84744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2010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3" name="CustomShape 56"/>
            <p:cNvSpPr/>
            <p:nvPr/>
          </p:nvSpPr>
          <p:spPr>
            <a:xfrm>
              <a:off x="9284760" y="5974200"/>
              <a:ext cx="89676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2020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254" name="CustomShape 57"/>
          <p:cNvSpPr/>
          <p:nvPr/>
        </p:nvSpPr>
        <p:spPr>
          <a:xfrm>
            <a:off x="1546200" y="5981040"/>
            <a:ext cx="9099720" cy="7920"/>
          </a:xfrm>
          <a:custGeom>
            <a:avLst/>
            <a:gdLst>
              <a:gd name="textAreaLeft" fmla="*/ 0 w 9099720"/>
              <a:gd name="textAreaRight" fmla="*/ 9101160 w 9099720"/>
              <a:gd name="textAreaTop" fmla="*/ 0 h 7920"/>
              <a:gd name="textAreaBottom" fmla="*/ 9360 h 7920"/>
            </a:gdLst>
            <a:ahLst/>
            <a:rect l="textAreaLeft" t="textAreaTop" r="textAreaRight" b="textAreaBottom"/>
            <a:pathLst>
              <a:path w="9424207" h="9605">
                <a:moveTo>
                  <a:pt x="0" y="1"/>
                </a:moveTo>
                <a:lnTo>
                  <a:pt x="9424207" y="1"/>
                </a:lnTo>
              </a:path>
            </a:pathLst>
          </a:custGeom>
          <a:noFill/>
          <a:ln w="19800">
            <a:solidFill>
              <a:srgbClr val="262626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35640" bIns="-3564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55" name="CustomShape 58"/>
          <p:cNvSpPr/>
          <p:nvPr/>
        </p:nvSpPr>
        <p:spPr>
          <a:xfrm>
            <a:off x="1543680" y="449280"/>
            <a:ext cx="8665200" cy="112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SE" sz="44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Girls finishing primary school</a:t>
            </a:r>
            <a:r>
              <a:rPr b="0" lang="en-SE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 </a:t>
            </a:r>
            <a:br>
              <a:rPr sz="1800"/>
            </a:br>
            <a:r>
              <a:rPr b="0" lang="en-SE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(global share)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6" name="Line 1"/>
          <p:cNvSpPr/>
          <p:nvPr/>
        </p:nvSpPr>
        <p:spPr>
          <a:xfrm>
            <a:off x="1470996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57" name="Line 2"/>
          <p:cNvSpPr/>
          <p:nvPr/>
        </p:nvSpPr>
        <p:spPr>
          <a:xfrm>
            <a:off x="1643184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58" name="Line 3"/>
          <p:cNvSpPr/>
          <p:nvPr/>
        </p:nvSpPr>
        <p:spPr>
          <a:xfrm>
            <a:off x="1817136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59" name="Line 4"/>
          <p:cNvSpPr/>
          <p:nvPr/>
        </p:nvSpPr>
        <p:spPr>
          <a:xfrm>
            <a:off x="1989288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60" name="Line 5"/>
          <p:cNvSpPr/>
          <p:nvPr/>
        </p:nvSpPr>
        <p:spPr>
          <a:xfrm>
            <a:off x="2163240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61" name="Line 6"/>
          <p:cNvSpPr/>
          <p:nvPr/>
        </p:nvSpPr>
        <p:spPr>
          <a:xfrm>
            <a:off x="2335392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62" name="Line 7"/>
          <p:cNvSpPr/>
          <p:nvPr/>
        </p:nvSpPr>
        <p:spPr>
          <a:xfrm>
            <a:off x="14709960" y="1913040"/>
            <a:ext cx="9336240" cy="360"/>
          </a:xfrm>
          <a:prstGeom prst="line">
            <a:avLst/>
          </a:prstGeom>
          <a:ln w="17640">
            <a:solidFill>
              <a:srgbClr val="333333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63" name="Line 8"/>
          <p:cNvSpPr/>
          <p:nvPr/>
        </p:nvSpPr>
        <p:spPr>
          <a:xfrm>
            <a:off x="14709960" y="97236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64" name="Line 9"/>
          <p:cNvSpPr/>
          <p:nvPr/>
        </p:nvSpPr>
        <p:spPr>
          <a:xfrm>
            <a:off x="14709960" y="3168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65" name="Line 10"/>
          <p:cNvSpPr/>
          <p:nvPr/>
        </p:nvSpPr>
        <p:spPr>
          <a:xfrm>
            <a:off x="14709960" y="-90864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66" name="Line 11"/>
          <p:cNvSpPr/>
          <p:nvPr/>
        </p:nvSpPr>
        <p:spPr>
          <a:xfrm>
            <a:off x="14709960" y="-184932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grpSp>
        <p:nvGrpSpPr>
          <p:cNvPr id="267" name="Group 6"/>
          <p:cNvGrpSpPr/>
          <p:nvPr/>
        </p:nvGrpSpPr>
        <p:grpSpPr>
          <a:xfrm>
            <a:off x="1528200" y="1864800"/>
            <a:ext cx="9179640" cy="4108320"/>
            <a:chOff x="1528200" y="1864800"/>
            <a:chExt cx="9179640" cy="4108320"/>
          </a:xfrm>
        </p:grpSpPr>
        <p:sp>
          <p:nvSpPr>
            <p:cNvPr id="268" name="Freeform 4"/>
            <p:cNvSpPr/>
            <p:nvPr/>
          </p:nvSpPr>
          <p:spPr>
            <a:xfrm>
              <a:off x="1528200" y="1897920"/>
              <a:ext cx="9142920" cy="4075200"/>
            </a:xfrm>
            <a:custGeom>
              <a:avLst/>
              <a:gdLst>
                <a:gd name="textAreaLeft" fmla="*/ 0 w 9142920"/>
                <a:gd name="textAreaRight" fmla="*/ 9144360 w 9142920"/>
                <a:gd name="textAreaTop" fmla="*/ 0 h 4075200"/>
                <a:gd name="textAreaBottom" fmla="*/ 4076640 h 4075200"/>
              </a:gdLst>
              <a:ahLst/>
              <a:rect l="textAreaLeft" t="textAreaTop" r="textAreaRight" b="textAreaBottom"/>
              <a:pathLst>
                <a:path w="25401" h="11324">
                  <a:moveTo>
                    <a:pt x="0" y="3418"/>
                  </a:moveTo>
                  <a:lnTo>
                    <a:pt x="470" y="3597"/>
                  </a:lnTo>
                  <a:lnTo>
                    <a:pt x="940" y="3704"/>
                  </a:lnTo>
                  <a:lnTo>
                    <a:pt x="1410" y="3712"/>
                  </a:lnTo>
                  <a:lnTo>
                    <a:pt x="1881" y="3298"/>
                  </a:lnTo>
                  <a:lnTo>
                    <a:pt x="2352" y="3055"/>
                  </a:lnTo>
                  <a:lnTo>
                    <a:pt x="2822" y="3155"/>
                  </a:lnTo>
                  <a:lnTo>
                    <a:pt x="3292" y="3114"/>
                  </a:lnTo>
                  <a:lnTo>
                    <a:pt x="3762" y="3079"/>
                  </a:lnTo>
                  <a:lnTo>
                    <a:pt x="4233" y="3141"/>
                  </a:lnTo>
                  <a:lnTo>
                    <a:pt x="4703" y="2889"/>
                  </a:lnTo>
                  <a:lnTo>
                    <a:pt x="5174" y="2831"/>
                  </a:lnTo>
                  <a:lnTo>
                    <a:pt x="5644" y="2751"/>
                  </a:lnTo>
                  <a:lnTo>
                    <a:pt x="6114" y="2739"/>
                  </a:lnTo>
                  <a:lnTo>
                    <a:pt x="6585" y="2655"/>
                  </a:lnTo>
                  <a:lnTo>
                    <a:pt x="7055" y="2623"/>
                  </a:lnTo>
                  <a:lnTo>
                    <a:pt x="7526" y="2614"/>
                  </a:lnTo>
                  <a:lnTo>
                    <a:pt x="7996" y="2675"/>
                  </a:lnTo>
                  <a:lnTo>
                    <a:pt x="8466" y="2655"/>
                  </a:lnTo>
                  <a:lnTo>
                    <a:pt x="8936" y="2715"/>
                  </a:lnTo>
                  <a:lnTo>
                    <a:pt x="9407" y="2749"/>
                  </a:lnTo>
                  <a:lnTo>
                    <a:pt x="9878" y="2698"/>
                  </a:lnTo>
                  <a:lnTo>
                    <a:pt x="10348" y="2635"/>
                  </a:lnTo>
                  <a:lnTo>
                    <a:pt x="10818" y="2559"/>
                  </a:lnTo>
                  <a:lnTo>
                    <a:pt x="11288" y="2470"/>
                  </a:lnTo>
                  <a:lnTo>
                    <a:pt x="11759" y="2382"/>
                  </a:lnTo>
                  <a:lnTo>
                    <a:pt x="12229" y="2268"/>
                  </a:lnTo>
                  <a:lnTo>
                    <a:pt x="12700" y="2153"/>
                  </a:lnTo>
                  <a:lnTo>
                    <a:pt x="13170" y="2065"/>
                  </a:lnTo>
                  <a:lnTo>
                    <a:pt x="13640" y="1951"/>
                  </a:lnTo>
                  <a:lnTo>
                    <a:pt x="14111" y="1837"/>
                  </a:lnTo>
                  <a:lnTo>
                    <a:pt x="14581" y="1710"/>
                  </a:lnTo>
                  <a:lnTo>
                    <a:pt x="15052" y="1584"/>
                  </a:lnTo>
                  <a:lnTo>
                    <a:pt x="15522" y="1470"/>
                  </a:lnTo>
                  <a:lnTo>
                    <a:pt x="15992" y="1355"/>
                  </a:lnTo>
                  <a:lnTo>
                    <a:pt x="16462" y="1255"/>
                  </a:lnTo>
                  <a:lnTo>
                    <a:pt x="16933" y="1178"/>
                  </a:lnTo>
                  <a:lnTo>
                    <a:pt x="17404" y="1115"/>
                  </a:lnTo>
                  <a:lnTo>
                    <a:pt x="17874" y="1051"/>
                  </a:lnTo>
                  <a:lnTo>
                    <a:pt x="18344" y="976"/>
                  </a:lnTo>
                  <a:lnTo>
                    <a:pt x="18814" y="886"/>
                  </a:lnTo>
                  <a:lnTo>
                    <a:pt x="19285" y="811"/>
                  </a:lnTo>
                  <a:lnTo>
                    <a:pt x="19755" y="747"/>
                  </a:lnTo>
                  <a:lnTo>
                    <a:pt x="20226" y="672"/>
                  </a:lnTo>
                  <a:lnTo>
                    <a:pt x="20696" y="608"/>
                  </a:lnTo>
                  <a:lnTo>
                    <a:pt x="21166" y="545"/>
                  </a:lnTo>
                  <a:lnTo>
                    <a:pt x="21637" y="469"/>
                  </a:lnTo>
                  <a:lnTo>
                    <a:pt x="22107" y="406"/>
                  </a:lnTo>
                  <a:lnTo>
                    <a:pt x="22578" y="343"/>
                  </a:lnTo>
                  <a:lnTo>
                    <a:pt x="23048" y="279"/>
                  </a:lnTo>
                  <a:lnTo>
                    <a:pt x="23518" y="228"/>
                  </a:lnTo>
                  <a:lnTo>
                    <a:pt x="23988" y="165"/>
                  </a:lnTo>
                  <a:lnTo>
                    <a:pt x="24459" y="102"/>
                  </a:lnTo>
                  <a:lnTo>
                    <a:pt x="24930" y="51"/>
                  </a:lnTo>
                  <a:lnTo>
                    <a:pt x="25400" y="0"/>
                  </a:lnTo>
                  <a:lnTo>
                    <a:pt x="25400" y="11323"/>
                  </a:lnTo>
                  <a:lnTo>
                    <a:pt x="24930" y="11323"/>
                  </a:lnTo>
                  <a:lnTo>
                    <a:pt x="24459" y="11323"/>
                  </a:lnTo>
                  <a:lnTo>
                    <a:pt x="23988" y="11323"/>
                  </a:lnTo>
                  <a:lnTo>
                    <a:pt x="23518" y="11323"/>
                  </a:lnTo>
                  <a:lnTo>
                    <a:pt x="23048" y="11323"/>
                  </a:lnTo>
                  <a:lnTo>
                    <a:pt x="22578" y="11323"/>
                  </a:lnTo>
                  <a:lnTo>
                    <a:pt x="22107" y="11323"/>
                  </a:lnTo>
                  <a:lnTo>
                    <a:pt x="21637" y="11323"/>
                  </a:lnTo>
                  <a:lnTo>
                    <a:pt x="21166" y="11323"/>
                  </a:lnTo>
                  <a:lnTo>
                    <a:pt x="20696" y="11323"/>
                  </a:lnTo>
                  <a:lnTo>
                    <a:pt x="20226" y="11323"/>
                  </a:lnTo>
                  <a:lnTo>
                    <a:pt x="19755" y="11323"/>
                  </a:lnTo>
                  <a:lnTo>
                    <a:pt x="19285" y="11323"/>
                  </a:lnTo>
                  <a:lnTo>
                    <a:pt x="18814" y="11323"/>
                  </a:lnTo>
                  <a:lnTo>
                    <a:pt x="18344" y="11323"/>
                  </a:lnTo>
                  <a:lnTo>
                    <a:pt x="17874" y="11323"/>
                  </a:lnTo>
                  <a:lnTo>
                    <a:pt x="17404" y="11323"/>
                  </a:lnTo>
                  <a:lnTo>
                    <a:pt x="16933" y="11323"/>
                  </a:lnTo>
                  <a:lnTo>
                    <a:pt x="16462" y="11323"/>
                  </a:lnTo>
                  <a:lnTo>
                    <a:pt x="15992" y="11323"/>
                  </a:lnTo>
                  <a:lnTo>
                    <a:pt x="15522" y="11323"/>
                  </a:lnTo>
                  <a:lnTo>
                    <a:pt x="15052" y="11323"/>
                  </a:lnTo>
                  <a:lnTo>
                    <a:pt x="14581" y="11323"/>
                  </a:lnTo>
                  <a:lnTo>
                    <a:pt x="14111" y="11323"/>
                  </a:lnTo>
                  <a:lnTo>
                    <a:pt x="13640" y="11323"/>
                  </a:lnTo>
                  <a:lnTo>
                    <a:pt x="13170" y="11323"/>
                  </a:lnTo>
                  <a:lnTo>
                    <a:pt x="12700" y="11323"/>
                  </a:lnTo>
                  <a:lnTo>
                    <a:pt x="12229" y="11323"/>
                  </a:lnTo>
                  <a:lnTo>
                    <a:pt x="11759" y="11323"/>
                  </a:lnTo>
                  <a:lnTo>
                    <a:pt x="11288" y="11323"/>
                  </a:lnTo>
                  <a:lnTo>
                    <a:pt x="10818" y="11323"/>
                  </a:lnTo>
                  <a:lnTo>
                    <a:pt x="10348" y="11323"/>
                  </a:lnTo>
                  <a:lnTo>
                    <a:pt x="9878" y="11323"/>
                  </a:lnTo>
                  <a:lnTo>
                    <a:pt x="9407" y="11323"/>
                  </a:lnTo>
                  <a:lnTo>
                    <a:pt x="8936" y="11323"/>
                  </a:lnTo>
                  <a:lnTo>
                    <a:pt x="8466" y="11323"/>
                  </a:lnTo>
                  <a:lnTo>
                    <a:pt x="7996" y="11323"/>
                  </a:lnTo>
                  <a:lnTo>
                    <a:pt x="7526" y="11323"/>
                  </a:lnTo>
                  <a:lnTo>
                    <a:pt x="7055" y="11323"/>
                  </a:lnTo>
                  <a:lnTo>
                    <a:pt x="6585" y="11323"/>
                  </a:lnTo>
                  <a:lnTo>
                    <a:pt x="6114" y="11323"/>
                  </a:lnTo>
                  <a:lnTo>
                    <a:pt x="5644" y="11323"/>
                  </a:lnTo>
                  <a:lnTo>
                    <a:pt x="5174" y="11323"/>
                  </a:lnTo>
                  <a:lnTo>
                    <a:pt x="4703" y="11323"/>
                  </a:lnTo>
                  <a:lnTo>
                    <a:pt x="4233" y="11323"/>
                  </a:lnTo>
                  <a:lnTo>
                    <a:pt x="3762" y="11323"/>
                  </a:lnTo>
                  <a:lnTo>
                    <a:pt x="3292" y="11323"/>
                  </a:lnTo>
                  <a:lnTo>
                    <a:pt x="2822" y="11323"/>
                  </a:lnTo>
                  <a:lnTo>
                    <a:pt x="2352" y="11323"/>
                  </a:lnTo>
                  <a:lnTo>
                    <a:pt x="1881" y="11323"/>
                  </a:lnTo>
                  <a:lnTo>
                    <a:pt x="1410" y="11323"/>
                  </a:lnTo>
                  <a:lnTo>
                    <a:pt x="940" y="11323"/>
                  </a:lnTo>
                  <a:lnTo>
                    <a:pt x="470" y="11323"/>
                  </a:lnTo>
                  <a:lnTo>
                    <a:pt x="0" y="11323"/>
                  </a:lnTo>
                  <a:lnTo>
                    <a:pt x="0" y="3418"/>
                  </a:lnTo>
                  <a:close/>
                </a:path>
              </a:pathLst>
            </a:custGeom>
            <a:solidFill>
              <a:srgbClr val="c5e0b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69" name="Freeform 5"/>
            <p:cNvSpPr/>
            <p:nvPr/>
          </p:nvSpPr>
          <p:spPr>
            <a:xfrm>
              <a:off x="1528200" y="1864800"/>
              <a:ext cx="9179640" cy="1335240"/>
            </a:xfrm>
            <a:custGeom>
              <a:avLst/>
              <a:gdLst>
                <a:gd name="textAreaLeft" fmla="*/ 0 w 9179640"/>
                <a:gd name="textAreaRight" fmla="*/ 9181080 w 9179640"/>
                <a:gd name="textAreaTop" fmla="*/ 0 h 1335240"/>
                <a:gd name="textAreaBottom" fmla="*/ 1336680 h 1335240"/>
              </a:gdLst>
              <a:ahLst/>
              <a:rect l="textAreaLeft" t="textAreaTop" r="textAreaRight" b="textAreaBottom"/>
              <a:pathLst>
                <a:path w="25503" h="3713">
                  <a:moveTo>
                    <a:pt x="0" y="3418"/>
                  </a:moveTo>
                  <a:lnTo>
                    <a:pt x="472" y="3597"/>
                  </a:lnTo>
                  <a:lnTo>
                    <a:pt x="944" y="3703"/>
                  </a:lnTo>
                  <a:lnTo>
                    <a:pt x="1416" y="3712"/>
                  </a:lnTo>
                  <a:lnTo>
                    <a:pt x="1888" y="3298"/>
                  </a:lnTo>
                  <a:lnTo>
                    <a:pt x="2361" y="3054"/>
                  </a:lnTo>
                  <a:lnTo>
                    <a:pt x="2833" y="3155"/>
                  </a:lnTo>
                  <a:lnTo>
                    <a:pt x="3305" y="3114"/>
                  </a:lnTo>
                  <a:lnTo>
                    <a:pt x="3778" y="3079"/>
                  </a:lnTo>
                  <a:lnTo>
                    <a:pt x="4250" y="3140"/>
                  </a:lnTo>
                  <a:lnTo>
                    <a:pt x="4722" y="2889"/>
                  </a:lnTo>
                  <a:lnTo>
                    <a:pt x="5195" y="2830"/>
                  </a:lnTo>
                  <a:lnTo>
                    <a:pt x="5667" y="2750"/>
                  </a:lnTo>
                  <a:lnTo>
                    <a:pt x="6139" y="2738"/>
                  </a:lnTo>
                  <a:lnTo>
                    <a:pt x="6611" y="2655"/>
                  </a:lnTo>
                  <a:lnTo>
                    <a:pt x="7083" y="2622"/>
                  </a:lnTo>
                  <a:lnTo>
                    <a:pt x="7556" y="2614"/>
                  </a:lnTo>
                  <a:lnTo>
                    <a:pt x="8028" y="2674"/>
                  </a:lnTo>
                  <a:lnTo>
                    <a:pt x="8500" y="2655"/>
                  </a:lnTo>
                  <a:lnTo>
                    <a:pt x="8972" y="2714"/>
                  </a:lnTo>
                  <a:lnTo>
                    <a:pt x="9444" y="2748"/>
                  </a:lnTo>
                  <a:lnTo>
                    <a:pt x="9918" y="2697"/>
                  </a:lnTo>
                  <a:lnTo>
                    <a:pt x="10390" y="2634"/>
                  </a:lnTo>
                  <a:lnTo>
                    <a:pt x="10862" y="2558"/>
                  </a:lnTo>
                  <a:lnTo>
                    <a:pt x="11334" y="2470"/>
                  </a:lnTo>
                  <a:lnTo>
                    <a:pt x="11806" y="2381"/>
                  </a:lnTo>
                  <a:lnTo>
                    <a:pt x="12278" y="2267"/>
                  </a:lnTo>
                  <a:lnTo>
                    <a:pt x="12751" y="2152"/>
                  </a:lnTo>
                  <a:lnTo>
                    <a:pt x="13223" y="2064"/>
                  </a:lnTo>
                  <a:lnTo>
                    <a:pt x="13695" y="1950"/>
                  </a:lnTo>
                  <a:lnTo>
                    <a:pt x="14167" y="1836"/>
                  </a:lnTo>
                  <a:lnTo>
                    <a:pt x="14639" y="1709"/>
                  </a:lnTo>
                  <a:lnTo>
                    <a:pt x="15112" y="1583"/>
                  </a:lnTo>
                  <a:lnTo>
                    <a:pt x="15584" y="1470"/>
                  </a:lnTo>
                  <a:lnTo>
                    <a:pt x="16057" y="1354"/>
                  </a:lnTo>
                  <a:lnTo>
                    <a:pt x="16529" y="1254"/>
                  </a:lnTo>
                  <a:lnTo>
                    <a:pt x="17001" y="1178"/>
                  </a:lnTo>
                  <a:lnTo>
                    <a:pt x="17474" y="1115"/>
                  </a:lnTo>
                  <a:lnTo>
                    <a:pt x="17946" y="1051"/>
                  </a:lnTo>
                  <a:lnTo>
                    <a:pt x="18418" y="976"/>
                  </a:lnTo>
                  <a:lnTo>
                    <a:pt x="18890" y="886"/>
                  </a:lnTo>
                  <a:lnTo>
                    <a:pt x="19362" y="811"/>
                  </a:lnTo>
                  <a:lnTo>
                    <a:pt x="19834" y="747"/>
                  </a:lnTo>
                  <a:lnTo>
                    <a:pt x="20307" y="672"/>
                  </a:lnTo>
                  <a:lnTo>
                    <a:pt x="20779" y="607"/>
                  </a:lnTo>
                  <a:lnTo>
                    <a:pt x="21251" y="544"/>
                  </a:lnTo>
                  <a:lnTo>
                    <a:pt x="21723" y="468"/>
                  </a:lnTo>
                  <a:lnTo>
                    <a:pt x="22196" y="405"/>
                  </a:lnTo>
                  <a:lnTo>
                    <a:pt x="22669" y="342"/>
                  </a:lnTo>
                  <a:lnTo>
                    <a:pt x="23141" y="278"/>
                  </a:lnTo>
                  <a:lnTo>
                    <a:pt x="23613" y="227"/>
                  </a:lnTo>
                  <a:lnTo>
                    <a:pt x="24085" y="164"/>
                  </a:lnTo>
                  <a:lnTo>
                    <a:pt x="24557" y="101"/>
                  </a:lnTo>
                  <a:lnTo>
                    <a:pt x="25030" y="50"/>
                  </a:lnTo>
                  <a:lnTo>
                    <a:pt x="25502" y="0"/>
                  </a:lnTo>
                </a:path>
              </a:pathLst>
            </a:custGeom>
            <a:noFill/>
            <a:ln w="101520">
              <a:solidFill>
                <a:srgbClr val="05b050"/>
              </a:solidFill>
              <a:miter/>
              <a:headEnd len="med" type="oval" w="med"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sp>
        <p:nvSpPr>
          <p:cNvPr id="270" name="CustomShape 59"/>
          <p:cNvSpPr/>
          <p:nvPr/>
        </p:nvSpPr>
        <p:spPr>
          <a:xfrm>
            <a:off x="7606800" y="2090520"/>
            <a:ext cx="3040560" cy="1430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spAutoFit/>
          </a:bodyPr>
          <a:p>
            <a:pPr algn="r">
              <a:lnSpc>
                <a:spcPct val="100000"/>
              </a:lnSpc>
            </a:pPr>
            <a:r>
              <a:rPr b="0" lang="en-SE" sz="48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89.4%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en-SE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2024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1" name="CustomShape 60"/>
          <p:cNvSpPr/>
          <p:nvPr/>
        </p:nvSpPr>
        <p:spPr>
          <a:xfrm>
            <a:off x="1556640" y="3171600"/>
            <a:ext cx="2806200" cy="2040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>
              <a:lnSpc>
                <a:spcPct val="100000"/>
              </a:lnSpc>
            </a:pPr>
            <a:r>
              <a:rPr b="0" lang="en-SE" sz="48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62%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SE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1970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Freeform 7"/>
          <p:cNvSpPr/>
          <p:nvPr/>
        </p:nvSpPr>
        <p:spPr>
          <a:xfrm>
            <a:off x="1528200" y="2066400"/>
            <a:ext cx="9142920" cy="3898080"/>
          </a:xfrm>
          <a:custGeom>
            <a:avLst/>
            <a:gdLst>
              <a:gd name="textAreaLeft" fmla="*/ 0 w 9142920"/>
              <a:gd name="textAreaRight" fmla="*/ 9144360 w 9142920"/>
              <a:gd name="textAreaTop" fmla="*/ 0 h 3898080"/>
              <a:gd name="textAreaBottom" fmla="*/ 3899520 h 3898080"/>
            </a:gdLst>
            <a:ahLst/>
            <a:rect l="textAreaLeft" t="textAreaTop" r="textAreaRight" b="textAreaBottom"/>
            <a:pathLst>
              <a:path w="25930" h="9101">
                <a:moveTo>
                  <a:pt x="0" y="1591"/>
                </a:moveTo>
                <a:lnTo>
                  <a:pt x="480" y="1742"/>
                </a:lnTo>
                <a:lnTo>
                  <a:pt x="960" y="1815"/>
                </a:lnTo>
                <a:lnTo>
                  <a:pt x="1440" y="1812"/>
                </a:lnTo>
                <a:lnTo>
                  <a:pt x="1920" y="1489"/>
                </a:lnTo>
                <a:lnTo>
                  <a:pt x="2401" y="1282"/>
                </a:lnTo>
                <a:lnTo>
                  <a:pt x="2881" y="1345"/>
                </a:lnTo>
                <a:lnTo>
                  <a:pt x="3361" y="1320"/>
                </a:lnTo>
                <a:lnTo>
                  <a:pt x="3841" y="1275"/>
                </a:lnTo>
                <a:lnTo>
                  <a:pt x="4321" y="1329"/>
                </a:lnTo>
                <a:lnTo>
                  <a:pt x="4801" y="1143"/>
                </a:lnTo>
                <a:lnTo>
                  <a:pt x="5282" y="1092"/>
                </a:lnTo>
                <a:lnTo>
                  <a:pt x="5762" y="1031"/>
                </a:lnTo>
                <a:lnTo>
                  <a:pt x="6242" y="1023"/>
                </a:lnTo>
                <a:lnTo>
                  <a:pt x="6722" y="948"/>
                </a:lnTo>
                <a:lnTo>
                  <a:pt x="7202" y="924"/>
                </a:lnTo>
                <a:lnTo>
                  <a:pt x="7683" y="922"/>
                </a:lnTo>
                <a:lnTo>
                  <a:pt x="8163" y="971"/>
                </a:lnTo>
                <a:lnTo>
                  <a:pt x="8643" y="954"/>
                </a:lnTo>
                <a:lnTo>
                  <a:pt x="9123" y="1007"/>
                </a:lnTo>
                <a:lnTo>
                  <a:pt x="9603" y="1067"/>
                </a:lnTo>
                <a:lnTo>
                  <a:pt x="10084" y="1078"/>
                </a:lnTo>
                <a:lnTo>
                  <a:pt x="10564" y="1067"/>
                </a:lnTo>
                <a:lnTo>
                  <a:pt x="11044" y="1046"/>
                </a:lnTo>
                <a:lnTo>
                  <a:pt x="11524" y="1025"/>
                </a:lnTo>
                <a:lnTo>
                  <a:pt x="12004" y="984"/>
                </a:lnTo>
                <a:lnTo>
                  <a:pt x="12483" y="942"/>
                </a:lnTo>
                <a:lnTo>
                  <a:pt x="12964" y="889"/>
                </a:lnTo>
                <a:lnTo>
                  <a:pt x="13444" y="858"/>
                </a:lnTo>
                <a:lnTo>
                  <a:pt x="13924" y="816"/>
                </a:lnTo>
                <a:lnTo>
                  <a:pt x="14404" y="753"/>
                </a:lnTo>
                <a:lnTo>
                  <a:pt x="14884" y="691"/>
                </a:lnTo>
                <a:lnTo>
                  <a:pt x="15365" y="638"/>
                </a:lnTo>
                <a:lnTo>
                  <a:pt x="15845" y="586"/>
                </a:lnTo>
                <a:lnTo>
                  <a:pt x="16325" y="544"/>
                </a:lnTo>
                <a:lnTo>
                  <a:pt x="16805" y="513"/>
                </a:lnTo>
                <a:lnTo>
                  <a:pt x="17285" y="492"/>
                </a:lnTo>
                <a:lnTo>
                  <a:pt x="17766" y="481"/>
                </a:lnTo>
                <a:lnTo>
                  <a:pt x="18246" y="471"/>
                </a:lnTo>
                <a:lnTo>
                  <a:pt x="18726" y="440"/>
                </a:lnTo>
                <a:lnTo>
                  <a:pt x="19206" y="419"/>
                </a:lnTo>
                <a:lnTo>
                  <a:pt x="19686" y="398"/>
                </a:lnTo>
                <a:lnTo>
                  <a:pt x="20166" y="366"/>
                </a:lnTo>
                <a:lnTo>
                  <a:pt x="20647" y="345"/>
                </a:lnTo>
                <a:lnTo>
                  <a:pt x="21127" y="314"/>
                </a:lnTo>
                <a:lnTo>
                  <a:pt x="21607" y="283"/>
                </a:lnTo>
                <a:lnTo>
                  <a:pt x="22087" y="251"/>
                </a:lnTo>
                <a:lnTo>
                  <a:pt x="22567" y="220"/>
                </a:lnTo>
                <a:lnTo>
                  <a:pt x="23048" y="189"/>
                </a:lnTo>
                <a:lnTo>
                  <a:pt x="23528" y="157"/>
                </a:lnTo>
                <a:lnTo>
                  <a:pt x="24008" y="126"/>
                </a:lnTo>
                <a:lnTo>
                  <a:pt x="24488" y="94"/>
                </a:lnTo>
                <a:lnTo>
                  <a:pt x="24968" y="63"/>
                </a:lnTo>
                <a:lnTo>
                  <a:pt x="25449" y="32"/>
                </a:lnTo>
                <a:lnTo>
                  <a:pt x="25929" y="0"/>
                </a:lnTo>
                <a:lnTo>
                  <a:pt x="25929" y="9100"/>
                </a:lnTo>
                <a:lnTo>
                  <a:pt x="25449" y="9100"/>
                </a:lnTo>
                <a:lnTo>
                  <a:pt x="24968" y="9100"/>
                </a:lnTo>
                <a:lnTo>
                  <a:pt x="24488" y="9100"/>
                </a:lnTo>
                <a:lnTo>
                  <a:pt x="24008" y="9100"/>
                </a:lnTo>
                <a:lnTo>
                  <a:pt x="23528" y="9100"/>
                </a:lnTo>
                <a:lnTo>
                  <a:pt x="23048" y="9100"/>
                </a:lnTo>
                <a:lnTo>
                  <a:pt x="22567" y="9100"/>
                </a:lnTo>
                <a:lnTo>
                  <a:pt x="22087" y="9100"/>
                </a:lnTo>
                <a:lnTo>
                  <a:pt x="21607" y="9100"/>
                </a:lnTo>
                <a:lnTo>
                  <a:pt x="21127" y="9100"/>
                </a:lnTo>
                <a:lnTo>
                  <a:pt x="20647" y="9100"/>
                </a:lnTo>
                <a:lnTo>
                  <a:pt x="20166" y="9100"/>
                </a:lnTo>
                <a:lnTo>
                  <a:pt x="19686" y="9100"/>
                </a:lnTo>
                <a:lnTo>
                  <a:pt x="19206" y="9100"/>
                </a:lnTo>
                <a:lnTo>
                  <a:pt x="18726" y="9100"/>
                </a:lnTo>
                <a:lnTo>
                  <a:pt x="18246" y="9100"/>
                </a:lnTo>
                <a:lnTo>
                  <a:pt x="17766" y="9100"/>
                </a:lnTo>
                <a:lnTo>
                  <a:pt x="17285" y="9100"/>
                </a:lnTo>
                <a:lnTo>
                  <a:pt x="16805" y="9100"/>
                </a:lnTo>
                <a:lnTo>
                  <a:pt x="16325" y="9100"/>
                </a:lnTo>
                <a:lnTo>
                  <a:pt x="15845" y="9100"/>
                </a:lnTo>
                <a:lnTo>
                  <a:pt x="15365" y="9100"/>
                </a:lnTo>
                <a:lnTo>
                  <a:pt x="14884" y="9100"/>
                </a:lnTo>
                <a:lnTo>
                  <a:pt x="14404" y="9100"/>
                </a:lnTo>
                <a:lnTo>
                  <a:pt x="13924" y="9100"/>
                </a:lnTo>
                <a:lnTo>
                  <a:pt x="13444" y="9100"/>
                </a:lnTo>
                <a:lnTo>
                  <a:pt x="12964" y="9100"/>
                </a:lnTo>
                <a:lnTo>
                  <a:pt x="12483" y="9100"/>
                </a:lnTo>
                <a:lnTo>
                  <a:pt x="12004" y="9100"/>
                </a:lnTo>
                <a:lnTo>
                  <a:pt x="11524" y="9100"/>
                </a:lnTo>
                <a:lnTo>
                  <a:pt x="11044" y="9100"/>
                </a:lnTo>
                <a:lnTo>
                  <a:pt x="10564" y="9100"/>
                </a:lnTo>
                <a:lnTo>
                  <a:pt x="10084" y="9100"/>
                </a:lnTo>
                <a:lnTo>
                  <a:pt x="9603" y="9100"/>
                </a:lnTo>
                <a:lnTo>
                  <a:pt x="9123" y="9100"/>
                </a:lnTo>
                <a:lnTo>
                  <a:pt x="8643" y="9100"/>
                </a:lnTo>
                <a:lnTo>
                  <a:pt x="8163" y="9100"/>
                </a:lnTo>
                <a:lnTo>
                  <a:pt x="7683" y="9100"/>
                </a:lnTo>
                <a:lnTo>
                  <a:pt x="7202" y="9100"/>
                </a:lnTo>
                <a:lnTo>
                  <a:pt x="6722" y="9100"/>
                </a:lnTo>
                <a:lnTo>
                  <a:pt x="6242" y="9100"/>
                </a:lnTo>
                <a:lnTo>
                  <a:pt x="5762" y="9100"/>
                </a:lnTo>
                <a:lnTo>
                  <a:pt x="5282" y="9100"/>
                </a:lnTo>
                <a:lnTo>
                  <a:pt x="4801" y="9100"/>
                </a:lnTo>
                <a:lnTo>
                  <a:pt x="4321" y="9100"/>
                </a:lnTo>
                <a:lnTo>
                  <a:pt x="3841" y="9100"/>
                </a:lnTo>
                <a:lnTo>
                  <a:pt x="3361" y="9100"/>
                </a:lnTo>
                <a:lnTo>
                  <a:pt x="2881" y="9100"/>
                </a:lnTo>
                <a:lnTo>
                  <a:pt x="2401" y="9100"/>
                </a:lnTo>
                <a:lnTo>
                  <a:pt x="1920" y="9100"/>
                </a:lnTo>
                <a:lnTo>
                  <a:pt x="1440" y="9100"/>
                </a:lnTo>
                <a:lnTo>
                  <a:pt x="960" y="9100"/>
                </a:lnTo>
                <a:lnTo>
                  <a:pt x="480" y="9100"/>
                </a:lnTo>
                <a:lnTo>
                  <a:pt x="0" y="9100"/>
                </a:lnTo>
                <a:lnTo>
                  <a:pt x="0" y="1591"/>
                </a:lnTo>
                <a:close/>
              </a:path>
            </a:pathLst>
          </a:custGeom>
          <a:solidFill>
            <a:srgbClr val="00b0f0">
              <a:alpha val="3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grpSp>
        <p:nvGrpSpPr>
          <p:cNvPr id="273" name="Group 13"/>
          <p:cNvGrpSpPr/>
          <p:nvPr/>
        </p:nvGrpSpPr>
        <p:grpSpPr>
          <a:xfrm>
            <a:off x="1528200" y="1864800"/>
            <a:ext cx="9289080" cy="4108320"/>
            <a:chOff x="1528200" y="1864800"/>
            <a:chExt cx="9289080" cy="4108320"/>
          </a:xfrm>
        </p:grpSpPr>
        <p:sp>
          <p:nvSpPr>
            <p:cNvPr id="274" name="Freeform 9"/>
            <p:cNvSpPr/>
            <p:nvPr/>
          </p:nvSpPr>
          <p:spPr>
            <a:xfrm>
              <a:off x="1528200" y="1897920"/>
              <a:ext cx="9142920" cy="4075200"/>
            </a:xfrm>
            <a:custGeom>
              <a:avLst/>
              <a:gdLst>
                <a:gd name="textAreaLeft" fmla="*/ 0 w 9142920"/>
                <a:gd name="textAreaRight" fmla="*/ 9144360 w 9142920"/>
                <a:gd name="textAreaTop" fmla="*/ 0 h 4075200"/>
                <a:gd name="textAreaBottom" fmla="*/ 4076640 h 4075200"/>
              </a:gdLst>
              <a:ahLst/>
              <a:rect l="textAreaLeft" t="textAreaTop" r="textAreaRight" b="textAreaBottom"/>
              <a:pathLst>
                <a:path w="25401" h="11324">
                  <a:moveTo>
                    <a:pt x="0" y="3418"/>
                  </a:moveTo>
                  <a:lnTo>
                    <a:pt x="470" y="3597"/>
                  </a:lnTo>
                  <a:lnTo>
                    <a:pt x="940" y="3704"/>
                  </a:lnTo>
                  <a:lnTo>
                    <a:pt x="1410" y="3712"/>
                  </a:lnTo>
                  <a:lnTo>
                    <a:pt x="1881" y="3298"/>
                  </a:lnTo>
                  <a:lnTo>
                    <a:pt x="2352" y="3055"/>
                  </a:lnTo>
                  <a:lnTo>
                    <a:pt x="2822" y="3155"/>
                  </a:lnTo>
                  <a:lnTo>
                    <a:pt x="3292" y="3114"/>
                  </a:lnTo>
                  <a:lnTo>
                    <a:pt x="3762" y="3079"/>
                  </a:lnTo>
                  <a:lnTo>
                    <a:pt x="4233" y="3141"/>
                  </a:lnTo>
                  <a:lnTo>
                    <a:pt x="4703" y="2889"/>
                  </a:lnTo>
                  <a:lnTo>
                    <a:pt x="5174" y="2831"/>
                  </a:lnTo>
                  <a:lnTo>
                    <a:pt x="5644" y="2751"/>
                  </a:lnTo>
                  <a:lnTo>
                    <a:pt x="6114" y="2739"/>
                  </a:lnTo>
                  <a:lnTo>
                    <a:pt x="6585" y="2655"/>
                  </a:lnTo>
                  <a:lnTo>
                    <a:pt x="7055" y="2623"/>
                  </a:lnTo>
                  <a:lnTo>
                    <a:pt x="7526" y="2614"/>
                  </a:lnTo>
                  <a:lnTo>
                    <a:pt x="7996" y="2675"/>
                  </a:lnTo>
                  <a:lnTo>
                    <a:pt x="8466" y="2655"/>
                  </a:lnTo>
                  <a:lnTo>
                    <a:pt x="8936" y="2715"/>
                  </a:lnTo>
                  <a:lnTo>
                    <a:pt x="9407" y="2749"/>
                  </a:lnTo>
                  <a:lnTo>
                    <a:pt x="9878" y="2698"/>
                  </a:lnTo>
                  <a:lnTo>
                    <a:pt x="10348" y="2635"/>
                  </a:lnTo>
                  <a:lnTo>
                    <a:pt x="10818" y="2559"/>
                  </a:lnTo>
                  <a:lnTo>
                    <a:pt x="11288" y="2470"/>
                  </a:lnTo>
                  <a:lnTo>
                    <a:pt x="11759" y="2382"/>
                  </a:lnTo>
                  <a:lnTo>
                    <a:pt x="12229" y="2268"/>
                  </a:lnTo>
                  <a:lnTo>
                    <a:pt x="12700" y="2153"/>
                  </a:lnTo>
                  <a:lnTo>
                    <a:pt x="13170" y="2065"/>
                  </a:lnTo>
                  <a:lnTo>
                    <a:pt x="13640" y="1951"/>
                  </a:lnTo>
                  <a:lnTo>
                    <a:pt x="14111" y="1837"/>
                  </a:lnTo>
                  <a:lnTo>
                    <a:pt x="14581" y="1710"/>
                  </a:lnTo>
                  <a:lnTo>
                    <a:pt x="15052" y="1584"/>
                  </a:lnTo>
                  <a:lnTo>
                    <a:pt x="15522" y="1470"/>
                  </a:lnTo>
                  <a:lnTo>
                    <a:pt x="15992" y="1355"/>
                  </a:lnTo>
                  <a:lnTo>
                    <a:pt x="16462" y="1255"/>
                  </a:lnTo>
                  <a:lnTo>
                    <a:pt x="16933" y="1178"/>
                  </a:lnTo>
                  <a:lnTo>
                    <a:pt x="17404" y="1115"/>
                  </a:lnTo>
                  <a:lnTo>
                    <a:pt x="17874" y="1051"/>
                  </a:lnTo>
                  <a:lnTo>
                    <a:pt x="18344" y="976"/>
                  </a:lnTo>
                  <a:lnTo>
                    <a:pt x="18814" y="886"/>
                  </a:lnTo>
                  <a:lnTo>
                    <a:pt x="19285" y="811"/>
                  </a:lnTo>
                  <a:lnTo>
                    <a:pt x="19755" y="747"/>
                  </a:lnTo>
                  <a:lnTo>
                    <a:pt x="20226" y="672"/>
                  </a:lnTo>
                  <a:lnTo>
                    <a:pt x="20696" y="608"/>
                  </a:lnTo>
                  <a:lnTo>
                    <a:pt x="21166" y="545"/>
                  </a:lnTo>
                  <a:lnTo>
                    <a:pt x="21637" y="469"/>
                  </a:lnTo>
                  <a:lnTo>
                    <a:pt x="22107" y="406"/>
                  </a:lnTo>
                  <a:lnTo>
                    <a:pt x="22578" y="343"/>
                  </a:lnTo>
                  <a:lnTo>
                    <a:pt x="23048" y="279"/>
                  </a:lnTo>
                  <a:lnTo>
                    <a:pt x="23518" y="228"/>
                  </a:lnTo>
                  <a:lnTo>
                    <a:pt x="23988" y="165"/>
                  </a:lnTo>
                  <a:lnTo>
                    <a:pt x="24459" y="102"/>
                  </a:lnTo>
                  <a:lnTo>
                    <a:pt x="24930" y="51"/>
                  </a:lnTo>
                  <a:lnTo>
                    <a:pt x="25400" y="0"/>
                  </a:lnTo>
                  <a:lnTo>
                    <a:pt x="25400" y="11323"/>
                  </a:lnTo>
                  <a:lnTo>
                    <a:pt x="24930" y="11323"/>
                  </a:lnTo>
                  <a:lnTo>
                    <a:pt x="24459" y="11323"/>
                  </a:lnTo>
                  <a:lnTo>
                    <a:pt x="23988" y="11323"/>
                  </a:lnTo>
                  <a:lnTo>
                    <a:pt x="23518" y="11323"/>
                  </a:lnTo>
                  <a:lnTo>
                    <a:pt x="23048" y="11323"/>
                  </a:lnTo>
                  <a:lnTo>
                    <a:pt x="22578" y="11323"/>
                  </a:lnTo>
                  <a:lnTo>
                    <a:pt x="22107" y="11323"/>
                  </a:lnTo>
                  <a:lnTo>
                    <a:pt x="21637" y="11323"/>
                  </a:lnTo>
                  <a:lnTo>
                    <a:pt x="21166" y="11323"/>
                  </a:lnTo>
                  <a:lnTo>
                    <a:pt x="20696" y="11323"/>
                  </a:lnTo>
                  <a:lnTo>
                    <a:pt x="20226" y="11323"/>
                  </a:lnTo>
                  <a:lnTo>
                    <a:pt x="19755" y="11323"/>
                  </a:lnTo>
                  <a:lnTo>
                    <a:pt x="19285" y="11323"/>
                  </a:lnTo>
                  <a:lnTo>
                    <a:pt x="18814" y="11323"/>
                  </a:lnTo>
                  <a:lnTo>
                    <a:pt x="18344" y="11323"/>
                  </a:lnTo>
                  <a:lnTo>
                    <a:pt x="17874" y="11323"/>
                  </a:lnTo>
                  <a:lnTo>
                    <a:pt x="17404" y="11323"/>
                  </a:lnTo>
                  <a:lnTo>
                    <a:pt x="16933" y="11323"/>
                  </a:lnTo>
                  <a:lnTo>
                    <a:pt x="16462" y="11323"/>
                  </a:lnTo>
                  <a:lnTo>
                    <a:pt x="15992" y="11323"/>
                  </a:lnTo>
                  <a:lnTo>
                    <a:pt x="15522" y="11323"/>
                  </a:lnTo>
                  <a:lnTo>
                    <a:pt x="15052" y="11323"/>
                  </a:lnTo>
                  <a:lnTo>
                    <a:pt x="14581" y="11323"/>
                  </a:lnTo>
                  <a:lnTo>
                    <a:pt x="14111" y="11323"/>
                  </a:lnTo>
                  <a:lnTo>
                    <a:pt x="13640" y="11323"/>
                  </a:lnTo>
                  <a:lnTo>
                    <a:pt x="13170" y="11323"/>
                  </a:lnTo>
                  <a:lnTo>
                    <a:pt x="12700" y="11323"/>
                  </a:lnTo>
                  <a:lnTo>
                    <a:pt x="12229" y="11323"/>
                  </a:lnTo>
                  <a:lnTo>
                    <a:pt x="11759" y="11323"/>
                  </a:lnTo>
                  <a:lnTo>
                    <a:pt x="11288" y="11323"/>
                  </a:lnTo>
                  <a:lnTo>
                    <a:pt x="10818" y="11323"/>
                  </a:lnTo>
                  <a:lnTo>
                    <a:pt x="10348" y="11323"/>
                  </a:lnTo>
                  <a:lnTo>
                    <a:pt x="9878" y="11323"/>
                  </a:lnTo>
                  <a:lnTo>
                    <a:pt x="9407" y="11323"/>
                  </a:lnTo>
                  <a:lnTo>
                    <a:pt x="8936" y="11323"/>
                  </a:lnTo>
                  <a:lnTo>
                    <a:pt x="8466" y="11323"/>
                  </a:lnTo>
                  <a:lnTo>
                    <a:pt x="7996" y="11323"/>
                  </a:lnTo>
                  <a:lnTo>
                    <a:pt x="7526" y="11323"/>
                  </a:lnTo>
                  <a:lnTo>
                    <a:pt x="7055" y="11323"/>
                  </a:lnTo>
                  <a:lnTo>
                    <a:pt x="6585" y="11323"/>
                  </a:lnTo>
                  <a:lnTo>
                    <a:pt x="6114" y="11323"/>
                  </a:lnTo>
                  <a:lnTo>
                    <a:pt x="5644" y="11323"/>
                  </a:lnTo>
                  <a:lnTo>
                    <a:pt x="5174" y="11323"/>
                  </a:lnTo>
                  <a:lnTo>
                    <a:pt x="4703" y="11323"/>
                  </a:lnTo>
                  <a:lnTo>
                    <a:pt x="4233" y="11323"/>
                  </a:lnTo>
                  <a:lnTo>
                    <a:pt x="3762" y="11323"/>
                  </a:lnTo>
                  <a:lnTo>
                    <a:pt x="3292" y="11323"/>
                  </a:lnTo>
                  <a:lnTo>
                    <a:pt x="2822" y="11323"/>
                  </a:lnTo>
                  <a:lnTo>
                    <a:pt x="2352" y="11323"/>
                  </a:lnTo>
                  <a:lnTo>
                    <a:pt x="1881" y="11323"/>
                  </a:lnTo>
                  <a:lnTo>
                    <a:pt x="1410" y="11323"/>
                  </a:lnTo>
                  <a:lnTo>
                    <a:pt x="940" y="11323"/>
                  </a:lnTo>
                  <a:lnTo>
                    <a:pt x="470" y="11323"/>
                  </a:lnTo>
                  <a:lnTo>
                    <a:pt x="0" y="11323"/>
                  </a:lnTo>
                  <a:lnTo>
                    <a:pt x="0" y="3418"/>
                  </a:lnTo>
                  <a:close/>
                </a:path>
              </a:pathLst>
            </a:custGeom>
            <a:solidFill>
              <a:srgbClr val="c5e0b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75" name="Freeform 10"/>
            <p:cNvSpPr/>
            <p:nvPr/>
          </p:nvSpPr>
          <p:spPr>
            <a:xfrm>
              <a:off x="1528200" y="1864800"/>
              <a:ext cx="9289080" cy="1335240"/>
            </a:xfrm>
            <a:custGeom>
              <a:avLst/>
              <a:gdLst>
                <a:gd name="textAreaLeft" fmla="*/ 0 w 9289080"/>
                <a:gd name="textAreaRight" fmla="*/ 9290520 w 9289080"/>
                <a:gd name="textAreaTop" fmla="*/ 0 h 1335240"/>
                <a:gd name="textAreaBottom" fmla="*/ 1336680 h 1335240"/>
              </a:gdLst>
              <a:ahLst/>
              <a:rect l="textAreaLeft" t="textAreaTop" r="textAreaRight" b="textAreaBottom"/>
              <a:pathLst>
                <a:path w="25503" h="3713">
                  <a:moveTo>
                    <a:pt x="0" y="3418"/>
                  </a:moveTo>
                  <a:lnTo>
                    <a:pt x="472" y="3597"/>
                  </a:lnTo>
                  <a:lnTo>
                    <a:pt x="944" y="3703"/>
                  </a:lnTo>
                  <a:lnTo>
                    <a:pt x="1416" y="3712"/>
                  </a:lnTo>
                  <a:lnTo>
                    <a:pt x="1888" y="3298"/>
                  </a:lnTo>
                  <a:lnTo>
                    <a:pt x="2361" y="3054"/>
                  </a:lnTo>
                  <a:lnTo>
                    <a:pt x="2833" y="3155"/>
                  </a:lnTo>
                  <a:lnTo>
                    <a:pt x="3305" y="3114"/>
                  </a:lnTo>
                  <a:lnTo>
                    <a:pt x="3778" y="3079"/>
                  </a:lnTo>
                  <a:lnTo>
                    <a:pt x="4250" y="3140"/>
                  </a:lnTo>
                  <a:lnTo>
                    <a:pt x="4722" y="2889"/>
                  </a:lnTo>
                  <a:lnTo>
                    <a:pt x="5195" y="2830"/>
                  </a:lnTo>
                  <a:lnTo>
                    <a:pt x="5667" y="2750"/>
                  </a:lnTo>
                  <a:lnTo>
                    <a:pt x="6139" y="2738"/>
                  </a:lnTo>
                  <a:lnTo>
                    <a:pt x="6611" y="2655"/>
                  </a:lnTo>
                  <a:lnTo>
                    <a:pt x="7083" y="2622"/>
                  </a:lnTo>
                  <a:lnTo>
                    <a:pt x="7556" y="2614"/>
                  </a:lnTo>
                  <a:lnTo>
                    <a:pt x="8028" y="2674"/>
                  </a:lnTo>
                  <a:lnTo>
                    <a:pt x="8500" y="2655"/>
                  </a:lnTo>
                  <a:lnTo>
                    <a:pt x="8972" y="2714"/>
                  </a:lnTo>
                  <a:lnTo>
                    <a:pt x="9444" y="2748"/>
                  </a:lnTo>
                  <a:lnTo>
                    <a:pt x="9918" y="2697"/>
                  </a:lnTo>
                  <a:lnTo>
                    <a:pt x="10390" y="2634"/>
                  </a:lnTo>
                  <a:lnTo>
                    <a:pt x="10862" y="2558"/>
                  </a:lnTo>
                  <a:lnTo>
                    <a:pt x="11334" y="2470"/>
                  </a:lnTo>
                  <a:lnTo>
                    <a:pt x="11806" y="2381"/>
                  </a:lnTo>
                  <a:lnTo>
                    <a:pt x="12278" y="2267"/>
                  </a:lnTo>
                  <a:lnTo>
                    <a:pt x="12751" y="2152"/>
                  </a:lnTo>
                  <a:lnTo>
                    <a:pt x="13223" y="2064"/>
                  </a:lnTo>
                  <a:lnTo>
                    <a:pt x="13695" y="1950"/>
                  </a:lnTo>
                  <a:lnTo>
                    <a:pt x="14167" y="1836"/>
                  </a:lnTo>
                  <a:lnTo>
                    <a:pt x="14639" y="1709"/>
                  </a:lnTo>
                  <a:lnTo>
                    <a:pt x="15112" y="1583"/>
                  </a:lnTo>
                  <a:lnTo>
                    <a:pt x="15584" y="1470"/>
                  </a:lnTo>
                  <a:lnTo>
                    <a:pt x="16057" y="1354"/>
                  </a:lnTo>
                  <a:lnTo>
                    <a:pt x="16529" y="1254"/>
                  </a:lnTo>
                  <a:lnTo>
                    <a:pt x="17001" y="1178"/>
                  </a:lnTo>
                  <a:lnTo>
                    <a:pt x="17474" y="1115"/>
                  </a:lnTo>
                  <a:lnTo>
                    <a:pt x="17946" y="1051"/>
                  </a:lnTo>
                  <a:lnTo>
                    <a:pt x="18418" y="976"/>
                  </a:lnTo>
                  <a:lnTo>
                    <a:pt x="18890" y="886"/>
                  </a:lnTo>
                  <a:lnTo>
                    <a:pt x="19362" y="811"/>
                  </a:lnTo>
                  <a:lnTo>
                    <a:pt x="19834" y="747"/>
                  </a:lnTo>
                  <a:lnTo>
                    <a:pt x="20307" y="672"/>
                  </a:lnTo>
                  <a:lnTo>
                    <a:pt x="20779" y="607"/>
                  </a:lnTo>
                  <a:lnTo>
                    <a:pt x="21251" y="544"/>
                  </a:lnTo>
                  <a:lnTo>
                    <a:pt x="21723" y="468"/>
                  </a:lnTo>
                  <a:lnTo>
                    <a:pt x="22196" y="405"/>
                  </a:lnTo>
                  <a:lnTo>
                    <a:pt x="22669" y="342"/>
                  </a:lnTo>
                  <a:lnTo>
                    <a:pt x="23141" y="278"/>
                  </a:lnTo>
                  <a:lnTo>
                    <a:pt x="23613" y="227"/>
                  </a:lnTo>
                  <a:lnTo>
                    <a:pt x="24085" y="164"/>
                  </a:lnTo>
                  <a:lnTo>
                    <a:pt x="24557" y="101"/>
                  </a:lnTo>
                  <a:lnTo>
                    <a:pt x="25030" y="50"/>
                  </a:lnTo>
                  <a:lnTo>
                    <a:pt x="25502" y="0"/>
                  </a:lnTo>
                </a:path>
              </a:pathLst>
            </a:custGeom>
            <a:noFill/>
            <a:ln w="101520">
              <a:solidFill>
                <a:srgbClr val="05b050"/>
              </a:solidFill>
              <a:miter/>
              <a:headEnd len="med" type="oval" w="med"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sp>
        <p:nvSpPr>
          <p:cNvPr id="276" name="CustomShape 61"/>
          <p:cNvSpPr/>
          <p:nvPr/>
        </p:nvSpPr>
        <p:spPr>
          <a:xfrm>
            <a:off x="-1557360" y="-3429000"/>
            <a:ext cx="9099720" cy="1085760"/>
          </a:xfrm>
          <a:custGeom>
            <a:avLst/>
            <a:gdLst>
              <a:gd name="textAreaLeft" fmla="*/ 0 w 9099720"/>
              <a:gd name="textAreaRight" fmla="*/ 9101160 w 9099720"/>
              <a:gd name="textAreaTop" fmla="*/ 0 h 1085760"/>
              <a:gd name="textAreaBottom" fmla="*/ 1087200 h 1085760"/>
            </a:gdLst>
            <a:ahLst/>
            <a:rect l="textAreaLeft" t="textAreaTop" r="textAreaRight" b="textAreaBottom"/>
            <a:pathLst>
              <a:path w="9424207" h="860350">
                <a:moveTo>
                  <a:pt x="1" y="765597"/>
                </a:moveTo>
                <a:lnTo>
                  <a:pt x="181114" y="822449"/>
                </a:lnTo>
                <a:lnTo>
                  <a:pt x="362217" y="856557"/>
                </a:lnTo>
                <a:lnTo>
                  <a:pt x="543827" y="860351"/>
                </a:lnTo>
                <a:lnTo>
                  <a:pt x="724940" y="723901"/>
                </a:lnTo>
                <a:lnTo>
                  <a:pt x="906054" y="644313"/>
                </a:lnTo>
                <a:lnTo>
                  <a:pt x="1087157" y="678420"/>
                </a:lnTo>
                <a:lnTo>
                  <a:pt x="1268767" y="663263"/>
                </a:lnTo>
                <a:lnTo>
                  <a:pt x="1449880" y="651891"/>
                </a:lnTo>
                <a:lnTo>
                  <a:pt x="1630993" y="674636"/>
                </a:lnTo>
                <a:lnTo>
                  <a:pt x="1812097" y="591254"/>
                </a:lnTo>
                <a:lnTo>
                  <a:pt x="1993706" y="572303"/>
                </a:lnTo>
                <a:lnTo>
                  <a:pt x="2174820" y="545774"/>
                </a:lnTo>
                <a:lnTo>
                  <a:pt x="2355923" y="541980"/>
                </a:lnTo>
                <a:lnTo>
                  <a:pt x="2537037" y="511656"/>
                </a:lnTo>
                <a:lnTo>
                  <a:pt x="2718646" y="504078"/>
                </a:lnTo>
                <a:lnTo>
                  <a:pt x="2899760" y="500293"/>
                </a:lnTo>
                <a:lnTo>
                  <a:pt x="3080863" y="519244"/>
                </a:lnTo>
                <a:lnTo>
                  <a:pt x="3261977" y="511656"/>
                </a:lnTo>
                <a:lnTo>
                  <a:pt x="3443586" y="534401"/>
                </a:lnTo>
                <a:lnTo>
                  <a:pt x="3624700" y="541980"/>
                </a:lnTo>
                <a:lnTo>
                  <a:pt x="3805803" y="568509"/>
                </a:lnTo>
                <a:lnTo>
                  <a:pt x="3986917" y="591254"/>
                </a:lnTo>
                <a:lnTo>
                  <a:pt x="4168526" y="583675"/>
                </a:lnTo>
                <a:lnTo>
                  <a:pt x="4349639" y="598832"/>
                </a:lnTo>
                <a:lnTo>
                  <a:pt x="4530743" y="538195"/>
                </a:lnTo>
                <a:lnTo>
                  <a:pt x="4711856" y="560931"/>
                </a:lnTo>
                <a:lnTo>
                  <a:pt x="4893466" y="553352"/>
                </a:lnTo>
                <a:lnTo>
                  <a:pt x="5074570" y="541980"/>
                </a:lnTo>
                <a:lnTo>
                  <a:pt x="5255683" y="538195"/>
                </a:lnTo>
                <a:lnTo>
                  <a:pt x="5436796" y="515450"/>
                </a:lnTo>
                <a:lnTo>
                  <a:pt x="5618406" y="469970"/>
                </a:lnTo>
                <a:lnTo>
                  <a:pt x="5799509" y="428284"/>
                </a:lnTo>
                <a:lnTo>
                  <a:pt x="5980623" y="394166"/>
                </a:lnTo>
                <a:lnTo>
                  <a:pt x="6161736" y="363843"/>
                </a:lnTo>
                <a:lnTo>
                  <a:pt x="6343345" y="337313"/>
                </a:lnTo>
                <a:lnTo>
                  <a:pt x="6524449" y="318363"/>
                </a:lnTo>
                <a:lnTo>
                  <a:pt x="6705562" y="295627"/>
                </a:lnTo>
                <a:lnTo>
                  <a:pt x="6886676" y="272882"/>
                </a:lnTo>
                <a:lnTo>
                  <a:pt x="7068285" y="250147"/>
                </a:lnTo>
                <a:lnTo>
                  <a:pt x="7249388" y="227402"/>
                </a:lnTo>
                <a:lnTo>
                  <a:pt x="7430502" y="204667"/>
                </a:lnTo>
                <a:lnTo>
                  <a:pt x="7611616" y="181922"/>
                </a:lnTo>
                <a:lnTo>
                  <a:pt x="7793215" y="159186"/>
                </a:lnTo>
                <a:lnTo>
                  <a:pt x="7974328" y="140235"/>
                </a:lnTo>
                <a:lnTo>
                  <a:pt x="8155442" y="121284"/>
                </a:lnTo>
                <a:lnTo>
                  <a:pt x="8336555" y="102334"/>
                </a:lnTo>
                <a:lnTo>
                  <a:pt x="8518155" y="83383"/>
                </a:lnTo>
                <a:lnTo>
                  <a:pt x="8699268" y="64432"/>
                </a:lnTo>
                <a:lnTo>
                  <a:pt x="8880381" y="49275"/>
                </a:lnTo>
                <a:lnTo>
                  <a:pt x="9061495" y="30324"/>
                </a:lnTo>
                <a:lnTo>
                  <a:pt x="9243094" y="15157"/>
                </a:lnTo>
                <a:lnTo>
                  <a:pt x="9424208" y="1"/>
                </a:lnTo>
              </a:path>
            </a:pathLst>
          </a:custGeom>
          <a:noFill/>
          <a:ln cap="rnd" w="88920">
            <a:solidFill>
              <a:srgbClr val="05b050"/>
            </a:solidFill>
            <a:round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grpSp>
        <p:nvGrpSpPr>
          <p:cNvPr id="277" name="Group 7"/>
          <p:cNvGrpSpPr/>
          <p:nvPr/>
        </p:nvGrpSpPr>
        <p:grpSpPr>
          <a:xfrm>
            <a:off x="0" y="3240"/>
            <a:ext cx="12226320" cy="6867720"/>
            <a:chOff x="0" y="3240"/>
            <a:chExt cx="12226320" cy="6867720"/>
          </a:xfrm>
        </p:grpSpPr>
        <p:sp>
          <p:nvSpPr>
            <p:cNvPr id="278" name="CustomShape 62"/>
            <p:cNvSpPr/>
            <p:nvPr/>
          </p:nvSpPr>
          <p:spPr>
            <a:xfrm rot="16200000">
              <a:off x="5876640" y="521280"/>
              <a:ext cx="509040" cy="1219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79" name="CustomShape 63"/>
            <p:cNvSpPr/>
            <p:nvPr/>
          </p:nvSpPr>
          <p:spPr>
            <a:xfrm rot="16200000">
              <a:off x="5852520" y="-5837040"/>
              <a:ext cx="509040" cy="1219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80" name="CustomShape 64"/>
            <p:cNvSpPr/>
            <p:nvPr/>
          </p:nvSpPr>
          <p:spPr>
            <a:xfrm>
              <a:off x="10884960" y="661680"/>
              <a:ext cx="1323360" cy="5891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81" name="CustomShape 65"/>
            <p:cNvSpPr/>
            <p:nvPr/>
          </p:nvSpPr>
          <p:spPr>
            <a:xfrm>
              <a:off x="0" y="661680"/>
              <a:ext cx="1323360" cy="5891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sp>
        <p:nvSpPr>
          <p:cNvPr id="282" name="CustomShape 66"/>
          <p:cNvSpPr/>
          <p:nvPr/>
        </p:nvSpPr>
        <p:spPr>
          <a:xfrm>
            <a:off x="23040" y="6465600"/>
            <a:ext cx="46083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sv-SE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Data: UNESCO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3" name="CustomShape 67"/>
          <p:cNvSpPr/>
          <p:nvPr/>
        </p:nvSpPr>
        <p:spPr>
          <a:xfrm>
            <a:off x="8829360" y="6465600"/>
            <a:ext cx="33379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r">
              <a:lnSpc>
                <a:spcPct val="100000"/>
              </a:lnSpc>
            </a:pPr>
            <a:r>
              <a:rPr b="0" lang="en-GB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M</a:t>
            </a:r>
            <a:r>
              <a:rPr b="0" lang="en-SE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ore info: gapminder.org/38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84" name="Group 8"/>
          <p:cNvGrpSpPr/>
          <p:nvPr/>
        </p:nvGrpSpPr>
        <p:grpSpPr>
          <a:xfrm>
            <a:off x="1551240" y="5976000"/>
            <a:ext cx="8183160" cy="55800"/>
            <a:chOff x="1551240" y="5976000"/>
            <a:chExt cx="8183160" cy="55800"/>
          </a:xfrm>
        </p:grpSpPr>
        <p:sp>
          <p:nvSpPr>
            <p:cNvPr id="285" name="CustomShape 68"/>
            <p:cNvSpPr/>
            <p:nvPr/>
          </p:nvSpPr>
          <p:spPr>
            <a:xfrm>
              <a:off x="155124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41" y="530"/>
                  </a:moveTo>
                  <a:lnTo>
                    <a:pt x="41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86" name="CustomShape 69"/>
            <p:cNvSpPr/>
            <p:nvPr/>
          </p:nvSpPr>
          <p:spPr>
            <a:xfrm>
              <a:off x="308520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223" y="530"/>
                  </a:moveTo>
                  <a:lnTo>
                    <a:pt x="223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87" name="CustomShape 70"/>
            <p:cNvSpPr/>
            <p:nvPr/>
          </p:nvSpPr>
          <p:spPr>
            <a:xfrm>
              <a:off x="476388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406" y="530"/>
                  </a:moveTo>
                  <a:lnTo>
                    <a:pt x="406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88" name="CustomShape 71"/>
            <p:cNvSpPr/>
            <p:nvPr/>
          </p:nvSpPr>
          <p:spPr>
            <a:xfrm>
              <a:off x="636984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589" y="530"/>
                  </a:moveTo>
                  <a:lnTo>
                    <a:pt x="589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89" name="CustomShape 72"/>
            <p:cNvSpPr/>
            <p:nvPr/>
          </p:nvSpPr>
          <p:spPr>
            <a:xfrm>
              <a:off x="808416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771" y="530"/>
                  </a:moveTo>
                  <a:lnTo>
                    <a:pt x="771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290" name="CustomShape 73"/>
            <p:cNvSpPr/>
            <p:nvPr/>
          </p:nvSpPr>
          <p:spPr>
            <a:xfrm>
              <a:off x="972648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954" y="530"/>
                  </a:moveTo>
                  <a:lnTo>
                    <a:pt x="954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grpSp>
        <p:nvGrpSpPr>
          <p:cNvPr id="291" name="Group 11"/>
          <p:cNvGrpSpPr/>
          <p:nvPr/>
        </p:nvGrpSpPr>
        <p:grpSpPr>
          <a:xfrm>
            <a:off x="1446840" y="5974200"/>
            <a:ext cx="8734680" cy="456120"/>
            <a:chOff x="1446840" y="5974200"/>
            <a:chExt cx="8734680" cy="456120"/>
          </a:xfrm>
        </p:grpSpPr>
        <p:sp>
          <p:nvSpPr>
            <p:cNvPr id="292" name="CustomShape 74"/>
            <p:cNvSpPr/>
            <p:nvPr/>
          </p:nvSpPr>
          <p:spPr>
            <a:xfrm>
              <a:off x="1446840" y="5974200"/>
              <a:ext cx="81180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1970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93" name="CustomShape 75"/>
            <p:cNvSpPr/>
            <p:nvPr/>
          </p:nvSpPr>
          <p:spPr>
            <a:xfrm>
              <a:off x="2701800" y="5974200"/>
              <a:ext cx="85176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1980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94" name="CustomShape 76"/>
            <p:cNvSpPr/>
            <p:nvPr/>
          </p:nvSpPr>
          <p:spPr>
            <a:xfrm>
              <a:off x="4372200" y="5974200"/>
              <a:ext cx="83772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1990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95" name="CustomShape 77"/>
            <p:cNvSpPr/>
            <p:nvPr/>
          </p:nvSpPr>
          <p:spPr>
            <a:xfrm>
              <a:off x="5928840" y="5974200"/>
              <a:ext cx="91404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2000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96" name="CustomShape 78"/>
            <p:cNvSpPr/>
            <p:nvPr/>
          </p:nvSpPr>
          <p:spPr>
            <a:xfrm>
              <a:off x="7657560" y="5974200"/>
              <a:ext cx="84744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2010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97" name="CustomShape 79"/>
            <p:cNvSpPr/>
            <p:nvPr/>
          </p:nvSpPr>
          <p:spPr>
            <a:xfrm>
              <a:off x="9284760" y="5974200"/>
              <a:ext cx="89676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2020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298" name="CustomShape 80"/>
          <p:cNvSpPr/>
          <p:nvPr/>
        </p:nvSpPr>
        <p:spPr>
          <a:xfrm>
            <a:off x="1546200" y="5981040"/>
            <a:ext cx="9099720" cy="7920"/>
          </a:xfrm>
          <a:custGeom>
            <a:avLst/>
            <a:gdLst>
              <a:gd name="textAreaLeft" fmla="*/ 0 w 9099720"/>
              <a:gd name="textAreaRight" fmla="*/ 9101160 w 9099720"/>
              <a:gd name="textAreaTop" fmla="*/ 0 h 7920"/>
              <a:gd name="textAreaBottom" fmla="*/ 9360 h 7920"/>
            </a:gdLst>
            <a:ahLst/>
            <a:rect l="textAreaLeft" t="textAreaTop" r="textAreaRight" b="textAreaBottom"/>
            <a:pathLst>
              <a:path w="9424207" h="9605">
                <a:moveTo>
                  <a:pt x="0" y="1"/>
                </a:moveTo>
                <a:lnTo>
                  <a:pt x="9424207" y="1"/>
                </a:lnTo>
              </a:path>
            </a:pathLst>
          </a:custGeom>
          <a:noFill/>
          <a:ln w="19800">
            <a:solidFill>
              <a:srgbClr val="262626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35640" bIns="-3564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299" name="CustomShape 81"/>
          <p:cNvSpPr/>
          <p:nvPr/>
        </p:nvSpPr>
        <p:spPr>
          <a:xfrm>
            <a:off x="1543680" y="449280"/>
            <a:ext cx="8665200" cy="112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SE" sz="44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Girls finishing primary school</a:t>
            </a:r>
            <a:r>
              <a:rPr b="0" lang="en-SE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 </a:t>
            </a:r>
            <a:br>
              <a:rPr sz="1800"/>
            </a:br>
            <a:r>
              <a:rPr b="0" lang="en-SE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(global share)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0" name="Freeform 6"/>
          <p:cNvSpPr/>
          <p:nvPr/>
        </p:nvSpPr>
        <p:spPr>
          <a:xfrm>
            <a:off x="13725000" y="-3420000"/>
            <a:ext cx="10648440" cy="6583320"/>
          </a:xfrm>
          <a:custGeom>
            <a:avLst/>
            <a:gdLst>
              <a:gd name="textAreaLeft" fmla="*/ 0 w 10648440"/>
              <a:gd name="textAreaRight" fmla="*/ 10649880 w 10648440"/>
              <a:gd name="textAreaTop" fmla="*/ 0 h 6583320"/>
              <a:gd name="textAreaBottom" fmla="*/ 6584760 h 6583320"/>
            </a:gdLst>
            <a:ahLst/>
            <a:rect l="textAreaLeft" t="textAreaTop" r="textAreaRight" b="textAreaBottom"/>
            <a:pathLst>
              <a:path w="29583" h="18291">
                <a:moveTo>
                  <a:pt x="0" y="0"/>
                </a:moveTo>
                <a:lnTo>
                  <a:pt x="29582" y="0"/>
                </a:lnTo>
                <a:lnTo>
                  <a:pt x="29582" y="18290"/>
                </a:lnTo>
                <a:lnTo>
                  <a:pt x="0" y="182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01" name="Line 12"/>
          <p:cNvSpPr/>
          <p:nvPr/>
        </p:nvSpPr>
        <p:spPr>
          <a:xfrm>
            <a:off x="1470996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02" name="Line 13"/>
          <p:cNvSpPr/>
          <p:nvPr/>
        </p:nvSpPr>
        <p:spPr>
          <a:xfrm>
            <a:off x="1643184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03" name="Line 14"/>
          <p:cNvSpPr/>
          <p:nvPr/>
        </p:nvSpPr>
        <p:spPr>
          <a:xfrm>
            <a:off x="1817136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04" name="Line 15"/>
          <p:cNvSpPr/>
          <p:nvPr/>
        </p:nvSpPr>
        <p:spPr>
          <a:xfrm>
            <a:off x="1989288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05" name="Line 16"/>
          <p:cNvSpPr/>
          <p:nvPr/>
        </p:nvSpPr>
        <p:spPr>
          <a:xfrm>
            <a:off x="2163240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06" name="Line 17"/>
          <p:cNvSpPr/>
          <p:nvPr/>
        </p:nvSpPr>
        <p:spPr>
          <a:xfrm>
            <a:off x="2335392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07" name="Line 18"/>
          <p:cNvSpPr/>
          <p:nvPr/>
        </p:nvSpPr>
        <p:spPr>
          <a:xfrm>
            <a:off x="14709960" y="1913040"/>
            <a:ext cx="9336240" cy="360"/>
          </a:xfrm>
          <a:prstGeom prst="line">
            <a:avLst/>
          </a:prstGeom>
          <a:ln w="17640">
            <a:solidFill>
              <a:srgbClr val="333333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08" name="Line 19"/>
          <p:cNvSpPr/>
          <p:nvPr/>
        </p:nvSpPr>
        <p:spPr>
          <a:xfrm>
            <a:off x="14709960" y="97236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09" name="Line 20"/>
          <p:cNvSpPr/>
          <p:nvPr/>
        </p:nvSpPr>
        <p:spPr>
          <a:xfrm>
            <a:off x="14709960" y="3168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10" name="Line 21"/>
          <p:cNvSpPr/>
          <p:nvPr/>
        </p:nvSpPr>
        <p:spPr>
          <a:xfrm>
            <a:off x="14709960" y="-90864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11" name="Line 22"/>
          <p:cNvSpPr/>
          <p:nvPr/>
        </p:nvSpPr>
        <p:spPr>
          <a:xfrm>
            <a:off x="14709960" y="-184932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12" name="CustomShape 82"/>
          <p:cNvSpPr/>
          <p:nvPr/>
        </p:nvSpPr>
        <p:spPr>
          <a:xfrm>
            <a:off x="7606800" y="2306520"/>
            <a:ext cx="3040560" cy="1430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spAutoFit/>
          </a:bodyPr>
          <a:p>
            <a:pPr algn="r">
              <a:lnSpc>
                <a:spcPct val="100000"/>
              </a:lnSpc>
            </a:pPr>
            <a:r>
              <a:rPr b="0" lang="en-SE" sz="48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89.4%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en-SE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2024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3" name="CustomShape 83"/>
          <p:cNvSpPr/>
          <p:nvPr/>
        </p:nvSpPr>
        <p:spPr>
          <a:xfrm>
            <a:off x="1556640" y="3171600"/>
            <a:ext cx="2806200" cy="2040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>
              <a:lnSpc>
                <a:spcPct val="100000"/>
              </a:lnSpc>
            </a:pPr>
            <a:r>
              <a:rPr b="0" lang="en-SE" sz="48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62%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SE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1970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4" name="Freeform 8"/>
          <p:cNvSpPr/>
          <p:nvPr/>
        </p:nvSpPr>
        <p:spPr>
          <a:xfrm>
            <a:off x="1518480" y="2057400"/>
            <a:ext cx="9234360" cy="747720"/>
          </a:xfrm>
          <a:custGeom>
            <a:avLst/>
            <a:gdLst>
              <a:gd name="textAreaLeft" fmla="*/ 0 w 9234360"/>
              <a:gd name="textAreaRight" fmla="*/ 9235800 w 9234360"/>
              <a:gd name="textAreaTop" fmla="*/ 0 h 747720"/>
              <a:gd name="textAreaBottom" fmla="*/ 749160 h 747720"/>
            </a:gdLst>
            <a:ahLst/>
            <a:rect l="textAreaLeft" t="textAreaTop" r="textAreaRight" b="textAreaBottom"/>
            <a:pathLst>
              <a:path w="25930" h="1816">
                <a:moveTo>
                  <a:pt x="0" y="1591"/>
                </a:moveTo>
                <a:lnTo>
                  <a:pt x="480" y="1742"/>
                </a:lnTo>
                <a:lnTo>
                  <a:pt x="960" y="1815"/>
                </a:lnTo>
                <a:lnTo>
                  <a:pt x="1440" y="1812"/>
                </a:lnTo>
                <a:lnTo>
                  <a:pt x="1920" y="1489"/>
                </a:lnTo>
                <a:lnTo>
                  <a:pt x="2401" y="1282"/>
                </a:lnTo>
                <a:lnTo>
                  <a:pt x="2881" y="1345"/>
                </a:lnTo>
                <a:lnTo>
                  <a:pt x="3361" y="1320"/>
                </a:lnTo>
                <a:lnTo>
                  <a:pt x="3841" y="1275"/>
                </a:lnTo>
                <a:lnTo>
                  <a:pt x="4321" y="1329"/>
                </a:lnTo>
                <a:lnTo>
                  <a:pt x="4801" y="1143"/>
                </a:lnTo>
                <a:lnTo>
                  <a:pt x="5282" y="1092"/>
                </a:lnTo>
                <a:lnTo>
                  <a:pt x="5762" y="1031"/>
                </a:lnTo>
                <a:lnTo>
                  <a:pt x="6242" y="1023"/>
                </a:lnTo>
                <a:lnTo>
                  <a:pt x="6722" y="948"/>
                </a:lnTo>
                <a:lnTo>
                  <a:pt x="7202" y="924"/>
                </a:lnTo>
                <a:lnTo>
                  <a:pt x="7683" y="922"/>
                </a:lnTo>
                <a:lnTo>
                  <a:pt x="8163" y="971"/>
                </a:lnTo>
                <a:lnTo>
                  <a:pt x="8643" y="954"/>
                </a:lnTo>
                <a:lnTo>
                  <a:pt x="9123" y="1007"/>
                </a:lnTo>
                <a:lnTo>
                  <a:pt x="9603" y="1067"/>
                </a:lnTo>
                <a:lnTo>
                  <a:pt x="10084" y="1078"/>
                </a:lnTo>
                <a:lnTo>
                  <a:pt x="10564" y="1067"/>
                </a:lnTo>
                <a:lnTo>
                  <a:pt x="11044" y="1046"/>
                </a:lnTo>
                <a:lnTo>
                  <a:pt x="11524" y="1025"/>
                </a:lnTo>
                <a:lnTo>
                  <a:pt x="12004" y="984"/>
                </a:lnTo>
                <a:lnTo>
                  <a:pt x="12483" y="942"/>
                </a:lnTo>
                <a:lnTo>
                  <a:pt x="12964" y="889"/>
                </a:lnTo>
                <a:lnTo>
                  <a:pt x="13444" y="858"/>
                </a:lnTo>
                <a:lnTo>
                  <a:pt x="13924" y="816"/>
                </a:lnTo>
                <a:lnTo>
                  <a:pt x="14404" y="753"/>
                </a:lnTo>
                <a:lnTo>
                  <a:pt x="14884" y="691"/>
                </a:lnTo>
                <a:lnTo>
                  <a:pt x="15365" y="638"/>
                </a:lnTo>
                <a:lnTo>
                  <a:pt x="15845" y="586"/>
                </a:lnTo>
                <a:lnTo>
                  <a:pt x="16325" y="544"/>
                </a:lnTo>
                <a:lnTo>
                  <a:pt x="16805" y="513"/>
                </a:lnTo>
                <a:lnTo>
                  <a:pt x="17285" y="492"/>
                </a:lnTo>
                <a:lnTo>
                  <a:pt x="17766" y="481"/>
                </a:lnTo>
                <a:lnTo>
                  <a:pt x="18246" y="471"/>
                </a:lnTo>
                <a:lnTo>
                  <a:pt x="18726" y="440"/>
                </a:lnTo>
                <a:lnTo>
                  <a:pt x="19206" y="419"/>
                </a:lnTo>
                <a:lnTo>
                  <a:pt x="19686" y="398"/>
                </a:lnTo>
                <a:lnTo>
                  <a:pt x="20166" y="366"/>
                </a:lnTo>
                <a:lnTo>
                  <a:pt x="20647" y="345"/>
                </a:lnTo>
                <a:lnTo>
                  <a:pt x="21127" y="314"/>
                </a:lnTo>
                <a:lnTo>
                  <a:pt x="21607" y="283"/>
                </a:lnTo>
                <a:lnTo>
                  <a:pt x="22087" y="251"/>
                </a:lnTo>
                <a:lnTo>
                  <a:pt x="22567" y="220"/>
                </a:lnTo>
                <a:lnTo>
                  <a:pt x="23048" y="189"/>
                </a:lnTo>
                <a:lnTo>
                  <a:pt x="23528" y="157"/>
                </a:lnTo>
                <a:lnTo>
                  <a:pt x="24008" y="126"/>
                </a:lnTo>
                <a:lnTo>
                  <a:pt x="24488" y="94"/>
                </a:lnTo>
                <a:lnTo>
                  <a:pt x="24968" y="63"/>
                </a:lnTo>
                <a:lnTo>
                  <a:pt x="25449" y="32"/>
                </a:lnTo>
                <a:lnTo>
                  <a:pt x="25929" y="0"/>
                </a:lnTo>
              </a:path>
            </a:pathLst>
          </a:custGeom>
          <a:noFill/>
          <a:ln w="54720">
            <a:solidFill>
              <a:srgbClr val="00b0f0"/>
            </a:solidFill>
            <a:miter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15" name="CustomShape 84"/>
          <p:cNvSpPr/>
          <p:nvPr/>
        </p:nvSpPr>
        <p:spPr>
          <a:xfrm>
            <a:off x="1541880" y="1785600"/>
            <a:ext cx="280620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>
              <a:lnSpc>
                <a:spcPct val="100000"/>
              </a:lnSpc>
            </a:pPr>
            <a:r>
              <a:rPr b="0" lang="en-SE" sz="2400" strike="noStrike" u="none">
                <a:solidFill>
                  <a:srgbClr val="00b0f0"/>
                </a:solidFill>
                <a:effectLst/>
                <a:uFillTx/>
                <a:latin typeface="Rubik Light"/>
                <a:ea typeface="DejaVu Sans"/>
              </a:rPr>
              <a:t>72%</a:t>
            </a:r>
            <a:br>
              <a:rPr sz="1800"/>
            </a:br>
            <a:r>
              <a:rPr b="0" lang="en-SE" sz="2400" strike="noStrike" u="none">
                <a:solidFill>
                  <a:srgbClr val="00b0f0"/>
                </a:solidFill>
                <a:effectLst/>
                <a:uFillTx/>
                <a:latin typeface="Rubik Light"/>
                <a:ea typeface="DejaVu Sans"/>
              </a:rPr>
              <a:t>Boys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6" name="CustomShape 85"/>
          <p:cNvSpPr/>
          <p:nvPr/>
        </p:nvSpPr>
        <p:spPr>
          <a:xfrm>
            <a:off x="10483560" y="2069640"/>
            <a:ext cx="90180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spAutoFit/>
          </a:bodyPr>
          <a:p>
            <a:pPr algn="r">
              <a:lnSpc>
                <a:spcPct val="100000"/>
              </a:lnSpc>
            </a:pPr>
            <a:r>
              <a:rPr b="0" lang="en-SE" sz="2400" strike="noStrike" u="none">
                <a:solidFill>
                  <a:srgbClr val="00b0f0"/>
                </a:solidFill>
                <a:effectLst/>
                <a:uFillTx/>
                <a:latin typeface="Rubik Light"/>
                <a:ea typeface="DejaVu Sans"/>
              </a:rPr>
              <a:t>87%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Freeform 11"/>
          <p:cNvSpPr/>
          <p:nvPr/>
        </p:nvSpPr>
        <p:spPr>
          <a:xfrm>
            <a:off x="1528200" y="2066400"/>
            <a:ext cx="9142920" cy="3898080"/>
          </a:xfrm>
          <a:custGeom>
            <a:avLst/>
            <a:gdLst>
              <a:gd name="textAreaLeft" fmla="*/ 0 w 9142920"/>
              <a:gd name="textAreaRight" fmla="*/ 9144360 w 9142920"/>
              <a:gd name="textAreaTop" fmla="*/ 0 h 3898080"/>
              <a:gd name="textAreaBottom" fmla="*/ 3899520 h 3898080"/>
            </a:gdLst>
            <a:ahLst/>
            <a:rect l="textAreaLeft" t="textAreaTop" r="textAreaRight" b="textAreaBottom"/>
            <a:pathLst>
              <a:path w="25930" h="9101">
                <a:moveTo>
                  <a:pt x="0" y="1591"/>
                </a:moveTo>
                <a:lnTo>
                  <a:pt x="480" y="1742"/>
                </a:lnTo>
                <a:lnTo>
                  <a:pt x="960" y="1815"/>
                </a:lnTo>
                <a:lnTo>
                  <a:pt x="1440" y="1812"/>
                </a:lnTo>
                <a:lnTo>
                  <a:pt x="1920" y="1489"/>
                </a:lnTo>
                <a:lnTo>
                  <a:pt x="2401" y="1282"/>
                </a:lnTo>
                <a:lnTo>
                  <a:pt x="2881" y="1345"/>
                </a:lnTo>
                <a:lnTo>
                  <a:pt x="3361" y="1320"/>
                </a:lnTo>
                <a:lnTo>
                  <a:pt x="3841" y="1275"/>
                </a:lnTo>
                <a:lnTo>
                  <a:pt x="4321" y="1329"/>
                </a:lnTo>
                <a:lnTo>
                  <a:pt x="4801" y="1143"/>
                </a:lnTo>
                <a:lnTo>
                  <a:pt x="5282" y="1092"/>
                </a:lnTo>
                <a:lnTo>
                  <a:pt x="5762" y="1031"/>
                </a:lnTo>
                <a:lnTo>
                  <a:pt x="6242" y="1023"/>
                </a:lnTo>
                <a:lnTo>
                  <a:pt x="6722" y="948"/>
                </a:lnTo>
                <a:lnTo>
                  <a:pt x="7202" y="924"/>
                </a:lnTo>
                <a:lnTo>
                  <a:pt x="7683" y="922"/>
                </a:lnTo>
                <a:lnTo>
                  <a:pt x="8163" y="971"/>
                </a:lnTo>
                <a:lnTo>
                  <a:pt x="8643" y="954"/>
                </a:lnTo>
                <a:lnTo>
                  <a:pt x="9123" y="1007"/>
                </a:lnTo>
                <a:lnTo>
                  <a:pt x="9603" y="1067"/>
                </a:lnTo>
                <a:lnTo>
                  <a:pt x="10084" y="1078"/>
                </a:lnTo>
                <a:lnTo>
                  <a:pt x="10564" y="1067"/>
                </a:lnTo>
                <a:lnTo>
                  <a:pt x="11044" y="1046"/>
                </a:lnTo>
                <a:lnTo>
                  <a:pt x="11524" y="1025"/>
                </a:lnTo>
                <a:lnTo>
                  <a:pt x="12004" y="984"/>
                </a:lnTo>
                <a:lnTo>
                  <a:pt x="12483" y="942"/>
                </a:lnTo>
                <a:lnTo>
                  <a:pt x="12964" y="889"/>
                </a:lnTo>
                <a:lnTo>
                  <a:pt x="13444" y="858"/>
                </a:lnTo>
                <a:lnTo>
                  <a:pt x="13924" y="816"/>
                </a:lnTo>
                <a:lnTo>
                  <a:pt x="14404" y="753"/>
                </a:lnTo>
                <a:lnTo>
                  <a:pt x="14884" y="691"/>
                </a:lnTo>
                <a:lnTo>
                  <a:pt x="15365" y="638"/>
                </a:lnTo>
                <a:lnTo>
                  <a:pt x="15845" y="586"/>
                </a:lnTo>
                <a:lnTo>
                  <a:pt x="16325" y="544"/>
                </a:lnTo>
                <a:lnTo>
                  <a:pt x="16805" y="513"/>
                </a:lnTo>
                <a:lnTo>
                  <a:pt x="17285" y="492"/>
                </a:lnTo>
                <a:lnTo>
                  <a:pt x="17766" y="481"/>
                </a:lnTo>
                <a:lnTo>
                  <a:pt x="18246" y="471"/>
                </a:lnTo>
                <a:lnTo>
                  <a:pt x="18726" y="440"/>
                </a:lnTo>
                <a:lnTo>
                  <a:pt x="19206" y="419"/>
                </a:lnTo>
                <a:lnTo>
                  <a:pt x="19686" y="398"/>
                </a:lnTo>
                <a:lnTo>
                  <a:pt x="20166" y="366"/>
                </a:lnTo>
                <a:lnTo>
                  <a:pt x="20647" y="345"/>
                </a:lnTo>
                <a:lnTo>
                  <a:pt x="21127" y="314"/>
                </a:lnTo>
                <a:lnTo>
                  <a:pt x="21607" y="283"/>
                </a:lnTo>
                <a:lnTo>
                  <a:pt x="22087" y="251"/>
                </a:lnTo>
                <a:lnTo>
                  <a:pt x="22567" y="220"/>
                </a:lnTo>
                <a:lnTo>
                  <a:pt x="23048" y="189"/>
                </a:lnTo>
                <a:lnTo>
                  <a:pt x="23528" y="157"/>
                </a:lnTo>
                <a:lnTo>
                  <a:pt x="24008" y="126"/>
                </a:lnTo>
                <a:lnTo>
                  <a:pt x="24488" y="94"/>
                </a:lnTo>
                <a:lnTo>
                  <a:pt x="24968" y="63"/>
                </a:lnTo>
                <a:lnTo>
                  <a:pt x="25449" y="32"/>
                </a:lnTo>
                <a:lnTo>
                  <a:pt x="25929" y="0"/>
                </a:lnTo>
                <a:lnTo>
                  <a:pt x="25929" y="9100"/>
                </a:lnTo>
                <a:lnTo>
                  <a:pt x="25449" y="9100"/>
                </a:lnTo>
                <a:lnTo>
                  <a:pt x="24968" y="9100"/>
                </a:lnTo>
                <a:lnTo>
                  <a:pt x="24488" y="9100"/>
                </a:lnTo>
                <a:lnTo>
                  <a:pt x="24008" y="9100"/>
                </a:lnTo>
                <a:lnTo>
                  <a:pt x="23528" y="9100"/>
                </a:lnTo>
                <a:lnTo>
                  <a:pt x="23048" y="9100"/>
                </a:lnTo>
                <a:lnTo>
                  <a:pt x="22567" y="9100"/>
                </a:lnTo>
                <a:lnTo>
                  <a:pt x="22087" y="9100"/>
                </a:lnTo>
                <a:lnTo>
                  <a:pt x="21607" y="9100"/>
                </a:lnTo>
                <a:lnTo>
                  <a:pt x="21127" y="9100"/>
                </a:lnTo>
                <a:lnTo>
                  <a:pt x="20647" y="9100"/>
                </a:lnTo>
                <a:lnTo>
                  <a:pt x="20166" y="9100"/>
                </a:lnTo>
                <a:lnTo>
                  <a:pt x="19686" y="9100"/>
                </a:lnTo>
                <a:lnTo>
                  <a:pt x="19206" y="9100"/>
                </a:lnTo>
                <a:lnTo>
                  <a:pt x="18726" y="9100"/>
                </a:lnTo>
                <a:lnTo>
                  <a:pt x="18246" y="9100"/>
                </a:lnTo>
                <a:lnTo>
                  <a:pt x="17766" y="9100"/>
                </a:lnTo>
                <a:lnTo>
                  <a:pt x="17285" y="9100"/>
                </a:lnTo>
                <a:lnTo>
                  <a:pt x="16805" y="9100"/>
                </a:lnTo>
                <a:lnTo>
                  <a:pt x="16325" y="9100"/>
                </a:lnTo>
                <a:lnTo>
                  <a:pt x="15845" y="9100"/>
                </a:lnTo>
                <a:lnTo>
                  <a:pt x="15365" y="9100"/>
                </a:lnTo>
                <a:lnTo>
                  <a:pt x="14884" y="9100"/>
                </a:lnTo>
                <a:lnTo>
                  <a:pt x="14404" y="9100"/>
                </a:lnTo>
                <a:lnTo>
                  <a:pt x="13924" y="9100"/>
                </a:lnTo>
                <a:lnTo>
                  <a:pt x="13444" y="9100"/>
                </a:lnTo>
                <a:lnTo>
                  <a:pt x="12964" y="9100"/>
                </a:lnTo>
                <a:lnTo>
                  <a:pt x="12483" y="9100"/>
                </a:lnTo>
                <a:lnTo>
                  <a:pt x="12004" y="9100"/>
                </a:lnTo>
                <a:lnTo>
                  <a:pt x="11524" y="9100"/>
                </a:lnTo>
                <a:lnTo>
                  <a:pt x="11044" y="9100"/>
                </a:lnTo>
                <a:lnTo>
                  <a:pt x="10564" y="9100"/>
                </a:lnTo>
                <a:lnTo>
                  <a:pt x="10084" y="9100"/>
                </a:lnTo>
                <a:lnTo>
                  <a:pt x="9603" y="9100"/>
                </a:lnTo>
                <a:lnTo>
                  <a:pt x="9123" y="9100"/>
                </a:lnTo>
                <a:lnTo>
                  <a:pt x="8643" y="9100"/>
                </a:lnTo>
                <a:lnTo>
                  <a:pt x="8163" y="9100"/>
                </a:lnTo>
                <a:lnTo>
                  <a:pt x="7683" y="9100"/>
                </a:lnTo>
                <a:lnTo>
                  <a:pt x="7202" y="9100"/>
                </a:lnTo>
                <a:lnTo>
                  <a:pt x="6722" y="9100"/>
                </a:lnTo>
                <a:lnTo>
                  <a:pt x="6242" y="9100"/>
                </a:lnTo>
                <a:lnTo>
                  <a:pt x="5762" y="9100"/>
                </a:lnTo>
                <a:lnTo>
                  <a:pt x="5282" y="9100"/>
                </a:lnTo>
                <a:lnTo>
                  <a:pt x="4801" y="9100"/>
                </a:lnTo>
                <a:lnTo>
                  <a:pt x="4321" y="9100"/>
                </a:lnTo>
                <a:lnTo>
                  <a:pt x="3841" y="9100"/>
                </a:lnTo>
                <a:lnTo>
                  <a:pt x="3361" y="9100"/>
                </a:lnTo>
                <a:lnTo>
                  <a:pt x="2881" y="9100"/>
                </a:lnTo>
                <a:lnTo>
                  <a:pt x="2401" y="9100"/>
                </a:lnTo>
                <a:lnTo>
                  <a:pt x="1920" y="9100"/>
                </a:lnTo>
                <a:lnTo>
                  <a:pt x="1440" y="9100"/>
                </a:lnTo>
                <a:lnTo>
                  <a:pt x="960" y="9100"/>
                </a:lnTo>
                <a:lnTo>
                  <a:pt x="480" y="9100"/>
                </a:lnTo>
                <a:lnTo>
                  <a:pt x="0" y="9100"/>
                </a:lnTo>
                <a:lnTo>
                  <a:pt x="0" y="1591"/>
                </a:lnTo>
                <a:close/>
              </a:path>
            </a:pathLst>
          </a:custGeom>
          <a:solidFill>
            <a:srgbClr val="00b0f0">
              <a:alpha val="3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grpSp>
        <p:nvGrpSpPr>
          <p:cNvPr id="318" name="Group 14"/>
          <p:cNvGrpSpPr/>
          <p:nvPr/>
        </p:nvGrpSpPr>
        <p:grpSpPr>
          <a:xfrm>
            <a:off x="1528200" y="1864800"/>
            <a:ext cx="9289080" cy="4108320"/>
            <a:chOff x="1528200" y="1864800"/>
            <a:chExt cx="9289080" cy="4108320"/>
          </a:xfrm>
        </p:grpSpPr>
        <p:sp>
          <p:nvSpPr>
            <p:cNvPr id="319" name="Freeform 12"/>
            <p:cNvSpPr/>
            <p:nvPr/>
          </p:nvSpPr>
          <p:spPr>
            <a:xfrm>
              <a:off x="1528200" y="1897920"/>
              <a:ext cx="9142920" cy="4075200"/>
            </a:xfrm>
            <a:custGeom>
              <a:avLst/>
              <a:gdLst>
                <a:gd name="textAreaLeft" fmla="*/ 0 w 9142920"/>
                <a:gd name="textAreaRight" fmla="*/ 9144360 w 9142920"/>
                <a:gd name="textAreaTop" fmla="*/ 0 h 4075200"/>
                <a:gd name="textAreaBottom" fmla="*/ 4076640 h 4075200"/>
              </a:gdLst>
              <a:ahLst/>
              <a:rect l="textAreaLeft" t="textAreaTop" r="textAreaRight" b="textAreaBottom"/>
              <a:pathLst>
                <a:path w="25401" h="11324">
                  <a:moveTo>
                    <a:pt x="0" y="3418"/>
                  </a:moveTo>
                  <a:lnTo>
                    <a:pt x="470" y="3597"/>
                  </a:lnTo>
                  <a:lnTo>
                    <a:pt x="940" y="3704"/>
                  </a:lnTo>
                  <a:lnTo>
                    <a:pt x="1410" y="3712"/>
                  </a:lnTo>
                  <a:lnTo>
                    <a:pt x="1881" y="3298"/>
                  </a:lnTo>
                  <a:lnTo>
                    <a:pt x="2352" y="3055"/>
                  </a:lnTo>
                  <a:lnTo>
                    <a:pt x="2822" y="3155"/>
                  </a:lnTo>
                  <a:lnTo>
                    <a:pt x="3292" y="3114"/>
                  </a:lnTo>
                  <a:lnTo>
                    <a:pt x="3762" y="3079"/>
                  </a:lnTo>
                  <a:lnTo>
                    <a:pt x="4233" y="3141"/>
                  </a:lnTo>
                  <a:lnTo>
                    <a:pt x="4703" y="2889"/>
                  </a:lnTo>
                  <a:lnTo>
                    <a:pt x="5174" y="2831"/>
                  </a:lnTo>
                  <a:lnTo>
                    <a:pt x="5644" y="2751"/>
                  </a:lnTo>
                  <a:lnTo>
                    <a:pt x="6114" y="2739"/>
                  </a:lnTo>
                  <a:lnTo>
                    <a:pt x="6585" y="2655"/>
                  </a:lnTo>
                  <a:lnTo>
                    <a:pt x="7055" y="2623"/>
                  </a:lnTo>
                  <a:lnTo>
                    <a:pt x="7526" y="2614"/>
                  </a:lnTo>
                  <a:lnTo>
                    <a:pt x="7996" y="2675"/>
                  </a:lnTo>
                  <a:lnTo>
                    <a:pt x="8466" y="2655"/>
                  </a:lnTo>
                  <a:lnTo>
                    <a:pt x="8936" y="2715"/>
                  </a:lnTo>
                  <a:lnTo>
                    <a:pt x="9407" y="2749"/>
                  </a:lnTo>
                  <a:lnTo>
                    <a:pt x="9878" y="2698"/>
                  </a:lnTo>
                  <a:lnTo>
                    <a:pt x="10348" y="2635"/>
                  </a:lnTo>
                  <a:lnTo>
                    <a:pt x="10818" y="2559"/>
                  </a:lnTo>
                  <a:lnTo>
                    <a:pt x="11288" y="2470"/>
                  </a:lnTo>
                  <a:lnTo>
                    <a:pt x="11759" y="2382"/>
                  </a:lnTo>
                  <a:lnTo>
                    <a:pt x="12229" y="2268"/>
                  </a:lnTo>
                  <a:lnTo>
                    <a:pt x="12700" y="2153"/>
                  </a:lnTo>
                  <a:lnTo>
                    <a:pt x="13170" y="2065"/>
                  </a:lnTo>
                  <a:lnTo>
                    <a:pt x="13640" y="1951"/>
                  </a:lnTo>
                  <a:lnTo>
                    <a:pt x="14111" y="1837"/>
                  </a:lnTo>
                  <a:lnTo>
                    <a:pt x="14581" y="1710"/>
                  </a:lnTo>
                  <a:lnTo>
                    <a:pt x="15052" y="1584"/>
                  </a:lnTo>
                  <a:lnTo>
                    <a:pt x="15522" y="1470"/>
                  </a:lnTo>
                  <a:lnTo>
                    <a:pt x="15992" y="1355"/>
                  </a:lnTo>
                  <a:lnTo>
                    <a:pt x="16462" y="1255"/>
                  </a:lnTo>
                  <a:lnTo>
                    <a:pt x="16933" y="1178"/>
                  </a:lnTo>
                  <a:lnTo>
                    <a:pt x="17404" y="1115"/>
                  </a:lnTo>
                  <a:lnTo>
                    <a:pt x="17874" y="1051"/>
                  </a:lnTo>
                  <a:lnTo>
                    <a:pt x="18344" y="976"/>
                  </a:lnTo>
                  <a:lnTo>
                    <a:pt x="18814" y="886"/>
                  </a:lnTo>
                  <a:lnTo>
                    <a:pt x="19285" y="811"/>
                  </a:lnTo>
                  <a:lnTo>
                    <a:pt x="19755" y="747"/>
                  </a:lnTo>
                  <a:lnTo>
                    <a:pt x="20226" y="672"/>
                  </a:lnTo>
                  <a:lnTo>
                    <a:pt x="20696" y="608"/>
                  </a:lnTo>
                  <a:lnTo>
                    <a:pt x="21166" y="545"/>
                  </a:lnTo>
                  <a:lnTo>
                    <a:pt x="21637" y="469"/>
                  </a:lnTo>
                  <a:lnTo>
                    <a:pt x="22107" y="406"/>
                  </a:lnTo>
                  <a:lnTo>
                    <a:pt x="22578" y="343"/>
                  </a:lnTo>
                  <a:lnTo>
                    <a:pt x="23048" y="279"/>
                  </a:lnTo>
                  <a:lnTo>
                    <a:pt x="23518" y="228"/>
                  </a:lnTo>
                  <a:lnTo>
                    <a:pt x="23988" y="165"/>
                  </a:lnTo>
                  <a:lnTo>
                    <a:pt x="24459" y="102"/>
                  </a:lnTo>
                  <a:lnTo>
                    <a:pt x="24930" y="51"/>
                  </a:lnTo>
                  <a:lnTo>
                    <a:pt x="25400" y="0"/>
                  </a:lnTo>
                  <a:lnTo>
                    <a:pt x="25400" y="11323"/>
                  </a:lnTo>
                  <a:lnTo>
                    <a:pt x="24930" y="11323"/>
                  </a:lnTo>
                  <a:lnTo>
                    <a:pt x="24459" y="11323"/>
                  </a:lnTo>
                  <a:lnTo>
                    <a:pt x="23988" y="11323"/>
                  </a:lnTo>
                  <a:lnTo>
                    <a:pt x="23518" y="11323"/>
                  </a:lnTo>
                  <a:lnTo>
                    <a:pt x="23048" y="11323"/>
                  </a:lnTo>
                  <a:lnTo>
                    <a:pt x="22578" y="11323"/>
                  </a:lnTo>
                  <a:lnTo>
                    <a:pt x="22107" y="11323"/>
                  </a:lnTo>
                  <a:lnTo>
                    <a:pt x="21637" y="11323"/>
                  </a:lnTo>
                  <a:lnTo>
                    <a:pt x="21166" y="11323"/>
                  </a:lnTo>
                  <a:lnTo>
                    <a:pt x="20696" y="11323"/>
                  </a:lnTo>
                  <a:lnTo>
                    <a:pt x="20226" y="11323"/>
                  </a:lnTo>
                  <a:lnTo>
                    <a:pt x="19755" y="11323"/>
                  </a:lnTo>
                  <a:lnTo>
                    <a:pt x="19285" y="11323"/>
                  </a:lnTo>
                  <a:lnTo>
                    <a:pt x="18814" y="11323"/>
                  </a:lnTo>
                  <a:lnTo>
                    <a:pt x="18344" y="11323"/>
                  </a:lnTo>
                  <a:lnTo>
                    <a:pt x="17874" y="11323"/>
                  </a:lnTo>
                  <a:lnTo>
                    <a:pt x="17404" y="11323"/>
                  </a:lnTo>
                  <a:lnTo>
                    <a:pt x="16933" y="11323"/>
                  </a:lnTo>
                  <a:lnTo>
                    <a:pt x="16462" y="11323"/>
                  </a:lnTo>
                  <a:lnTo>
                    <a:pt x="15992" y="11323"/>
                  </a:lnTo>
                  <a:lnTo>
                    <a:pt x="15522" y="11323"/>
                  </a:lnTo>
                  <a:lnTo>
                    <a:pt x="15052" y="11323"/>
                  </a:lnTo>
                  <a:lnTo>
                    <a:pt x="14581" y="11323"/>
                  </a:lnTo>
                  <a:lnTo>
                    <a:pt x="14111" y="11323"/>
                  </a:lnTo>
                  <a:lnTo>
                    <a:pt x="13640" y="11323"/>
                  </a:lnTo>
                  <a:lnTo>
                    <a:pt x="13170" y="11323"/>
                  </a:lnTo>
                  <a:lnTo>
                    <a:pt x="12700" y="11323"/>
                  </a:lnTo>
                  <a:lnTo>
                    <a:pt x="12229" y="11323"/>
                  </a:lnTo>
                  <a:lnTo>
                    <a:pt x="11759" y="11323"/>
                  </a:lnTo>
                  <a:lnTo>
                    <a:pt x="11288" y="11323"/>
                  </a:lnTo>
                  <a:lnTo>
                    <a:pt x="10818" y="11323"/>
                  </a:lnTo>
                  <a:lnTo>
                    <a:pt x="10348" y="11323"/>
                  </a:lnTo>
                  <a:lnTo>
                    <a:pt x="9878" y="11323"/>
                  </a:lnTo>
                  <a:lnTo>
                    <a:pt x="9407" y="11323"/>
                  </a:lnTo>
                  <a:lnTo>
                    <a:pt x="8936" y="11323"/>
                  </a:lnTo>
                  <a:lnTo>
                    <a:pt x="8466" y="11323"/>
                  </a:lnTo>
                  <a:lnTo>
                    <a:pt x="7996" y="11323"/>
                  </a:lnTo>
                  <a:lnTo>
                    <a:pt x="7526" y="11323"/>
                  </a:lnTo>
                  <a:lnTo>
                    <a:pt x="7055" y="11323"/>
                  </a:lnTo>
                  <a:lnTo>
                    <a:pt x="6585" y="11323"/>
                  </a:lnTo>
                  <a:lnTo>
                    <a:pt x="6114" y="11323"/>
                  </a:lnTo>
                  <a:lnTo>
                    <a:pt x="5644" y="11323"/>
                  </a:lnTo>
                  <a:lnTo>
                    <a:pt x="5174" y="11323"/>
                  </a:lnTo>
                  <a:lnTo>
                    <a:pt x="4703" y="11323"/>
                  </a:lnTo>
                  <a:lnTo>
                    <a:pt x="4233" y="11323"/>
                  </a:lnTo>
                  <a:lnTo>
                    <a:pt x="3762" y="11323"/>
                  </a:lnTo>
                  <a:lnTo>
                    <a:pt x="3292" y="11323"/>
                  </a:lnTo>
                  <a:lnTo>
                    <a:pt x="2822" y="11323"/>
                  </a:lnTo>
                  <a:lnTo>
                    <a:pt x="2352" y="11323"/>
                  </a:lnTo>
                  <a:lnTo>
                    <a:pt x="1881" y="11323"/>
                  </a:lnTo>
                  <a:lnTo>
                    <a:pt x="1410" y="11323"/>
                  </a:lnTo>
                  <a:lnTo>
                    <a:pt x="940" y="11323"/>
                  </a:lnTo>
                  <a:lnTo>
                    <a:pt x="470" y="11323"/>
                  </a:lnTo>
                  <a:lnTo>
                    <a:pt x="0" y="11323"/>
                  </a:lnTo>
                  <a:lnTo>
                    <a:pt x="0" y="3418"/>
                  </a:lnTo>
                  <a:close/>
                </a:path>
              </a:pathLst>
            </a:custGeom>
            <a:solidFill>
              <a:srgbClr val="c5e0b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20" name="Freeform 13"/>
            <p:cNvSpPr/>
            <p:nvPr/>
          </p:nvSpPr>
          <p:spPr>
            <a:xfrm>
              <a:off x="1528200" y="1864800"/>
              <a:ext cx="9289080" cy="1335240"/>
            </a:xfrm>
            <a:custGeom>
              <a:avLst/>
              <a:gdLst>
                <a:gd name="textAreaLeft" fmla="*/ 0 w 9289080"/>
                <a:gd name="textAreaRight" fmla="*/ 9290520 w 9289080"/>
                <a:gd name="textAreaTop" fmla="*/ 0 h 1335240"/>
                <a:gd name="textAreaBottom" fmla="*/ 1336680 h 1335240"/>
              </a:gdLst>
              <a:ahLst/>
              <a:rect l="textAreaLeft" t="textAreaTop" r="textAreaRight" b="textAreaBottom"/>
              <a:pathLst>
                <a:path w="25503" h="3713">
                  <a:moveTo>
                    <a:pt x="0" y="3418"/>
                  </a:moveTo>
                  <a:lnTo>
                    <a:pt x="472" y="3597"/>
                  </a:lnTo>
                  <a:lnTo>
                    <a:pt x="944" y="3703"/>
                  </a:lnTo>
                  <a:lnTo>
                    <a:pt x="1416" y="3712"/>
                  </a:lnTo>
                  <a:lnTo>
                    <a:pt x="1888" y="3298"/>
                  </a:lnTo>
                  <a:lnTo>
                    <a:pt x="2361" y="3054"/>
                  </a:lnTo>
                  <a:lnTo>
                    <a:pt x="2833" y="3155"/>
                  </a:lnTo>
                  <a:lnTo>
                    <a:pt x="3305" y="3114"/>
                  </a:lnTo>
                  <a:lnTo>
                    <a:pt x="3778" y="3079"/>
                  </a:lnTo>
                  <a:lnTo>
                    <a:pt x="4250" y="3140"/>
                  </a:lnTo>
                  <a:lnTo>
                    <a:pt x="4722" y="2889"/>
                  </a:lnTo>
                  <a:lnTo>
                    <a:pt x="5195" y="2830"/>
                  </a:lnTo>
                  <a:lnTo>
                    <a:pt x="5667" y="2750"/>
                  </a:lnTo>
                  <a:lnTo>
                    <a:pt x="6139" y="2738"/>
                  </a:lnTo>
                  <a:lnTo>
                    <a:pt x="6611" y="2655"/>
                  </a:lnTo>
                  <a:lnTo>
                    <a:pt x="7083" y="2622"/>
                  </a:lnTo>
                  <a:lnTo>
                    <a:pt x="7556" y="2614"/>
                  </a:lnTo>
                  <a:lnTo>
                    <a:pt x="8028" y="2674"/>
                  </a:lnTo>
                  <a:lnTo>
                    <a:pt x="8500" y="2655"/>
                  </a:lnTo>
                  <a:lnTo>
                    <a:pt x="8972" y="2714"/>
                  </a:lnTo>
                  <a:lnTo>
                    <a:pt x="9444" y="2748"/>
                  </a:lnTo>
                  <a:lnTo>
                    <a:pt x="9918" y="2697"/>
                  </a:lnTo>
                  <a:lnTo>
                    <a:pt x="10390" y="2634"/>
                  </a:lnTo>
                  <a:lnTo>
                    <a:pt x="10862" y="2558"/>
                  </a:lnTo>
                  <a:lnTo>
                    <a:pt x="11334" y="2470"/>
                  </a:lnTo>
                  <a:lnTo>
                    <a:pt x="11806" y="2381"/>
                  </a:lnTo>
                  <a:lnTo>
                    <a:pt x="12278" y="2267"/>
                  </a:lnTo>
                  <a:lnTo>
                    <a:pt x="12751" y="2152"/>
                  </a:lnTo>
                  <a:lnTo>
                    <a:pt x="13223" y="2064"/>
                  </a:lnTo>
                  <a:lnTo>
                    <a:pt x="13695" y="1950"/>
                  </a:lnTo>
                  <a:lnTo>
                    <a:pt x="14167" y="1836"/>
                  </a:lnTo>
                  <a:lnTo>
                    <a:pt x="14639" y="1709"/>
                  </a:lnTo>
                  <a:lnTo>
                    <a:pt x="15112" y="1583"/>
                  </a:lnTo>
                  <a:lnTo>
                    <a:pt x="15584" y="1470"/>
                  </a:lnTo>
                  <a:lnTo>
                    <a:pt x="16057" y="1354"/>
                  </a:lnTo>
                  <a:lnTo>
                    <a:pt x="16529" y="1254"/>
                  </a:lnTo>
                  <a:lnTo>
                    <a:pt x="17001" y="1178"/>
                  </a:lnTo>
                  <a:lnTo>
                    <a:pt x="17474" y="1115"/>
                  </a:lnTo>
                  <a:lnTo>
                    <a:pt x="17946" y="1051"/>
                  </a:lnTo>
                  <a:lnTo>
                    <a:pt x="18418" y="976"/>
                  </a:lnTo>
                  <a:lnTo>
                    <a:pt x="18890" y="886"/>
                  </a:lnTo>
                  <a:lnTo>
                    <a:pt x="19362" y="811"/>
                  </a:lnTo>
                  <a:lnTo>
                    <a:pt x="19834" y="747"/>
                  </a:lnTo>
                  <a:lnTo>
                    <a:pt x="20307" y="672"/>
                  </a:lnTo>
                  <a:lnTo>
                    <a:pt x="20779" y="607"/>
                  </a:lnTo>
                  <a:lnTo>
                    <a:pt x="21251" y="544"/>
                  </a:lnTo>
                  <a:lnTo>
                    <a:pt x="21723" y="468"/>
                  </a:lnTo>
                  <a:lnTo>
                    <a:pt x="22196" y="405"/>
                  </a:lnTo>
                  <a:lnTo>
                    <a:pt x="22669" y="342"/>
                  </a:lnTo>
                  <a:lnTo>
                    <a:pt x="23141" y="278"/>
                  </a:lnTo>
                  <a:lnTo>
                    <a:pt x="23613" y="227"/>
                  </a:lnTo>
                  <a:lnTo>
                    <a:pt x="24085" y="164"/>
                  </a:lnTo>
                  <a:lnTo>
                    <a:pt x="24557" y="101"/>
                  </a:lnTo>
                  <a:lnTo>
                    <a:pt x="25030" y="50"/>
                  </a:lnTo>
                  <a:lnTo>
                    <a:pt x="25502" y="0"/>
                  </a:lnTo>
                </a:path>
              </a:pathLst>
            </a:custGeom>
            <a:noFill/>
            <a:ln w="101520">
              <a:solidFill>
                <a:srgbClr val="05b050"/>
              </a:solidFill>
              <a:miter/>
              <a:headEnd len="med" type="oval" w="med"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sp>
        <p:nvSpPr>
          <p:cNvPr id="321" name="CustomShape 86"/>
          <p:cNvSpPr/>
          <p:nvPr/>
        </p:nvSpPr>
        <p:spPr>
          <a:xfrm>
            <a:off x="-1557360" y="-3429000"/>
            <a:ext cx="9099720" cy="1085760"/>
          </a:xfrm>
          <a:custGeom>
            <a:avLst/>
            <a:gdLst>
              <a:gd name="textAreaLeft" fmla="*/ 0 w 9099720"/>
              <a:gd name="textAreaRight" fmla="*/ 9101160 w 9099720"/>
              <a:gd name="textAreaTop" fmla="*/ 0 h 1085760"/>
              <a:gd name="textAreaBottom" fmla="*/ 1087200 h 1085760"/>
            </a:gdLst>
            <a:ahLst/>
            <a:rect l="textAreaLeft" t="textAreaTop" r="textAreaRight" b="textAreaBottom"/>
            <a:pathLst>
              <a:path w="9424207" h="860350">
                <a:moveTo>
                  <a:pt x="1" y="765597"/>
                </a:moveTo>
                <a:lnTo>
                  <a:pt x="181114" y="822449"/>
                </a:lnTo>
                <a:lnTo>
                  <a:pt x="362217" y="856557"/>
                </a:lnTo>
                <a:lnTo>
                  <a:pt x="543827" y="860351"/>
                </a:lnTo>
                <a:lnTo>
                  <a:pt x="724940" y="723901"/>
                </a:lnTo>
                <a:lnTo>
                  <a:pt x="906054" y="644313"/>
                </a:lnTo>
                <a:lnTo>
                  <a:pt x="1087157" y="678420"/>
                </a:lnTo>
                <a:lnTo>
                  <a:pt x="1268767" y="663263"/>
                </a:lnTo>
                <a:lnTo>
                  <a:pt x="1449880" y="651891"/>
                </a:lnTo>
                <a:lnTo>
                  <a:pt x="1630993" y="674636"/>
                </a:lnTo>
                <a:lnTo>
                  <a:pt x="1812097" y="591254"/>
                </a:lnTo>
                <a:lnTo>
                  <a:pt x="1993706" y="572303"/>
                </a:lnTo>
                <a:lnTo>
                  <a:pt x="2174820" y="545774"/>
                </a:lnTo>
                <a:lnTo>
                  <a:pt x="2355923" y="541980"/>
                </a:lnTo>
                <a:lnTo>
                  <a:pt x="2537037" y="511656"/>
                </a:lnTo>
                <a:lnTo>
                  <a:pt x="2718646" y="504078"/>
                </a:lnTo>
                <a:lnTo>
                  <a:pt x="2899760" y="500293"/>
                </a:lnTo>
                <a:lnTo>
                  <a:pt x="3080863" y="519244"/>
                </a:lnTo>
                <a:lnTo>
                  <a:pt x="3261977" y="511656"/>
                </a:lnTo>
                <a:lnTo>
                  <a:pt x="3443586" y="534401"/>
                </a:lnTo>
                <a:lnTo>
                  <a:pt x="3624700" y="541980"/>
                </a:lnTo>
                <a:lnTo>
                  <a:pt x="3805803" y="568509"/>
                </a:lnTo>
                <a:lnTo>
                  <a:pt x="3986917" y="591254"/>
                </a:lnTo>
                <a:lnTo>
                  <a:pt x="4168526" y="583675"/>
                </a:lnTo>
                <a:lnTo>
                  <a:pt x="4349639" y="598832"/>
                </a:lnTo>
                <a:lnTo>
                  <a:pt x="4530743" y="538195"/>
                </a:lnTo>
                <a:lnTo>
                  <a:pt x="4711856" y="560931"/>
                </a:lnTo>
                <a:lnTo>
                  <a:pt x="4893466" y="553352"/>
                </a:lnTo>
                <a:lnTo>
                  <a:pt x="5074570" y="541980"/>
                </a:lnTo>
                <a:lnTo>
                  <a:pt x="5255683" y="538195"/>
                </a:lnTo>
                <a:lnTo>
                  <a:pt x="5436796" y="515450"/>
                </a:lnTo>
                <a:lnTo>
                  <a:pt x="5618406" y="469970"/>
                </a:lnTo>
                <a:lnTo>
                  <a:pt x="5799509" y="428284"/>
                </a:lnTo>
                <a:lnTo>
                  <a:pt x="5980623" y="394166"/>
                </a:lnTo>
                <a:lnTo>
                  <a:pt x="6161736" y="363843"/>
                </a:lnTo>
                <a:lnTo>
                  <a:pt x="6343345" y="337313"/>
                </a:lnTo>
                <a:lnTo>
                  <a:pt x="6524449" y="318363"/>
                </a:lnTo>
                <a:lnTo>
                  <a:pt x="6705562" y="295627"/>
                </a:lnTo>
                <a:lnTo>
                  <a:pt x="6886676" y="272882"/>
                </a:lnTo>
                <a:lnTo>
                  <a:pt x="7068285" y="250147"/>
                </a:lnTo>
                <a:lnTo>
                  <a:pt x="7249388" y="227402"/>
                </a:lnTo>
                <a:lnTo>
                  <a:pt x="7430502" y="204667"/>
                </a:lnTo>
                <a:lnTo>
                  <a:pt x="7611616" y="181922"/>
                </a:lnTo>
                <a:lnTo>
                  <a:pt x="7793215" y="159186"/>
                </a:lnTo>
                <a:lnTo>
                  <a:pt x="7974328" y="140235"/>
                </a:lnTo>
                <a:lnTo>
                  <a:pt x="8155442" y="121284"/>
                </a:lnTo>
                <a:lnTo>
                  <a:pt x="8336555" y="102334"/>
                </a:lnTo>
                <a:lnTo>
                  <a:pt x="8518155" y="83383"/>
                </a:lnTo>
                <a:lnTo>
                  <a:pt x="8699268" y="64432"/>
                </a:lnTo>
                <a:lnTo>
                  <a:pt x="8880381" y="49275"/>
                </a:lnTo>
                <a:lnTo>
                  <a:pt x="9061495" y="30324"/>
                </a:lnTo>
                <a:lnTo>
                  <a:pt x="9243094" y="15157"/>
                </a:lnTo>
                <a:lnTo>
                  <a:pt x="9424208" y="1"/>
                </a:lnTo>
              </a:path>
            </a:pathLst>
          </a:custGeom>
          <a:noFill/>
          <a:ln cap="rnd" w="88920">
            <a:solidFill>
              <a:srgbClr val="05b050"/>
            </a:solidFill>
            <a:round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grpSp>
        <p:nvGrpSpPr>
          <p:cNvPr id="322" name="Group 15"/>
          <p:cNvGrpSpPr/>
          <p:nvPr/>
        </p:nvGrpSpPr>
        <p:grpSpPr>
          <a:xfrm>
            <a:off x="0" y="3240"/>
            <a:ext cx="12226320" cy="6867720"/>
            <a:chOff x="0" y="3240"/>
            <a:chExt cx="12226320" cy="6867720"/>
          </a:xfrm>
        </p:grpSpPr>
        <p:sp>
          <p:nvSpPr>
            <p:cNvPr id="323" name="CustomShape 87"/>
            <p:cNvSpPr/>
            <p:nvPr/>
          </p:nvSpPr>
          <p:spPr>
            <a:xfrm rot="16200000">
              <a:off x="5876640" y="521280"/>
              <a:ext cx="509040" cy="1219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24" name="CustomShape 88"/>
            <p:cNvSpPr/>
            <p:nvPr/>
          </p:nvSpPr>
          <p:spPr>
            <a:xfrm rot="16200000">
              <a:off x="5852520" y="-5837040"/>
              <a:ext cx="509040" cy="1219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25" name="CustomShape 89"/>
            <p:cNvSpPr/>
            <p:nvPr/>
          </p:nvSpPr>
          <p:spPr>
            <a:xfrm>
              <a:off x="10884960" y="661680"/>
              <a:ext cx="1323360" cy="5891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26" name="CustomShape 90"/>
            <p:cNvSpPr/>
            <p:nvPr/>
          </p:nvSpPr>
          <p:spPr>
            <a:xfrm>
              <a:off x="0" y="661680"/>
              <a:ext cx="1323360" cy="5891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sp>
        <p:nvSpPr>
          <p:cNvPr id="327" name="CustomShape 91"/>
          <p:cNvSpPr/>
          <p:nvPr/>
        </p:nvSpPr>
        <p:spPr>
          <a:xfrm>
            <a:off x="23040" y="6465600"/>
            <a:ext cx="46083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sv-SE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Data: UNESCO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8" name="CustomShape 92"/>
          <p:cNvSpPr/>
          <p:nvPr/>
        </p:nvSpPr>
        <p:spPr>
          <a:xfrm>
            <a:off x="8829360" y="6465600"/>
            <a:ext cx="33379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r">
              <a:lnSpc>
                <a:spcPct val="100000"/>
              </a:lnSpc>
            </a:pPr>
            <a:r>
              <a:rPr b="0" lang="en-GB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M</a:t>
            </a:r>
            <a:r>
              <a:rPr b="0" lang="en-SE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ore info: gapminder.org/38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329" name="Group 18"/>
          <p:cNvGrpSpPr/>
          <p:nvPr/>
        </p:nvGrpSpPr>
        <p:grpSpPr>
          <a:xfrm>
            <a:off x="1551240" y="5976000"/>
            <a:ext cx="8183160" cy="55800"/>
            <a:chOff x="1551240" y="5976000"/>
            <a:chExt cx="8183160" cy="55800"/>
          </a:xfrm>
        </p:grpSpPr>
        <p:sp>
          <p:nvSpPr>
            <p:cNvPr id="330" name="CustomShape 93"/>
            <p:cNvSpPr/>
            <p:nvPr/>
          </p:nvSpPr>
          <p:spPr>
            <a:xfrm>
              <a:off x="155124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41" y="530"/>
                  </a:moveTo>
                  <a:lnTo>
                    <a:pt x="41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31" name="CustomShape 94"/>
            <p:cNvSpPr/>
            <p:nvPr/>
          </p:nvSpPr>
          <p:spPr>
            <a:xfrm>
              <a:off x="308520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223" y="530"/>
                  </a:moveTo>
                  <a:lnTo>
                    <a:pt x="223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32" name="CustomShape 95"/>
            <p:cNvSpPr/>
            <p:nvPr/>
          </p:nvSpPr>
          <p:spPr>
            <a:xfrm>
              <a:off x="476388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406" y="530"/>
                  </a:moveTo>
                  <a:lnTo>
                    <a:pt x="406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33" name="CustomShape 96"/>
            <p:cNvSpPr/>
            <p:nvPr/>
          </p:nvSpPr>
          <p:spPr>
            <a:xfrm>
              <a:off x="636984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589" y="530"/>
                  </a:moveTo>
                  <a:lnTo>
                    <a:pt x="589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34" name="CustomShape 97"/>
            <p:cNvSpPr/>
            <p:nvPr/>
          </p:nvSpPr>
          <p:spPr>
            <a:xfrm>
              <a:off x="808416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771" y="530"/>
                  </a:moveTo>
                  <a:lnTo>
                    <a:pt x="771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35" name="CustomShape 98"/>
            <p:cNvSpPr/>
            <p:nvPr/>
          </p:nvSpPr>
          <p:spPr>
            <a:xfrm>
              <a:off x="972648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954" y="530"/>
                  </a:moveTo>
                  <a:lnTo>
                    <a:pt x="954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grpSp>
        <p:nvGrpSpPr>
          <p:cNvPr id="336" name="Group 19"/>
          <p:cNvGrpSpPr/>
          <p:nvPr/>
        </p:nvGrpSpPr>
        <p:grpSpPr>
          <a:xfrm>
            <a:off x="1446840" y="5974200"/>
            <a:ext cx="8734680" cy="456120"/>
            <a:chOff x="1446840" y="5974200"/>
            <a:chExt cx="8734680" cy="456120"/>
          </a:xfrm>
        </p:grpSpPr>
        <p:sp>
          <p:nvSpPr>
            <p:cNvPr id="337" name="CustomShape 99"/>
            <p:cNvSpPr/>
            <p:nvPr/>
          </p:nvSpPr>
          <p:spPr>
            <a:xfrm>
              <a:off x="1446840" y="5974200"/>
              <a:ext cx="81180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1970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38" name="CustomShape 100"/>
            <p:cNvSpPr/>
            <p:nvPr/>
          </p:nvSpPr>
          <p:spPr>
            <a:xfrm>
              <a:off x="2701800" y="5974200"/>
              <a:ext cx="85176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1980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39" name="CustomShape 101"/>
            <p:cNvSpPr/>
            <p:nvPr/>
          </p:nvSpPr>
          <p:spPr>
            <a:xfrm>
              <a:off x="4372200" y="5974200"/>
              <a:ext cx="83772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1990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40" name="CustomShape 102"/>
            <p:cNvSpPr/>
            <p:nvPr/>
          </p:nvSpPr>
          <p:spPr>
            <a:xfrm>
              <a:off x="5928840" y="5974200"/>
              <a:ext cx="91404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2000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41" name="CustomShape 103"/>
            <p:cNvSpPr/>
            <p:nvPr/>
          </p:nvSpPr>
          <p:spPr>
            <a:xfrm>
              <a:off x="7657560" y="5974200"/>
              <a:ext cx="84744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2010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42" name="CustomShape 104"/>
            <p:cNvSpPr/>
            <p:nvPr/>
          </p:nvSpPr>
          <p:spPr>
            <a:xfrm>
              <a:off x="9284760" y="5974200"/>
              <a:ext cx="89676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2020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343" name="CustomShape 105"/>
          <p:cNvSpPr/>
          <p:nvPr/>
        </p:nvSpPr>
        <p:spPr>
          <a:xfrm>
            <a:off x="1546200" y="5981040"/>
            <a:ext cx="9099720" cy="7920"/>
          </a:xfrm>
          <a:custGeom>
            <a:avLst/>
            <a:gdLst>
              <a:gd name="textAreaLeft" fmla="*/ 0 w 9099720"/>
              <a:gd name="textAreaRight" fmla="*/ 9101160 w 9099720"/>
              <a:gd name="textAreaTop" fmla="*/ 0 h 7920"/>
              <a:gd name="textAreaBottom" fmla="*/ 9360 h 7920"/>
            </a:gdLst>
            <a:ahLst/>
            <a:rect l="textAreaLeft" t="textAreaTop" r="textAreaRight" b="textAreaBottom"/>
            <a:pathLst>
              <a:path w="9424207" h="9605">
                <a:moveTo>
                  <a:pt x="0" y="1"/>
                </a:moveTo>
                <a:lnTo>
                  <a:pt x="9424207" y="1"/>
                </a:lnTo>
              </a:path>
            </a:pathLst>
          </a:custGeom>
          <a:noFill/>
          <a:ln w="19800">
            <a:solidFill>
              <a:srgbClr val="262626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35640" bIns="-3564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44" name="CustomShape 106"/>
          <p:cNvSpPr/>
          <p:nvPr/>
        </p:nvSpPr>
        <p:spPr>
          <a:xfrm>
            <a:off x="1543680" y="449280"/>
            <a:ext cx="8665200" cy="112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SE" sz="44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Girls finishing primary school</a:t>
            </a:r>
            <a:r>
              <a:rPr b="0" lang="en-SE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 </a:t>
            </a:r>
            <a:br>
              <a:rPr sz="1800"/>
            </a:br>
            <a:r>
              <a:rPr b="0" lang="en-SE" sz="2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(global share)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5" name="Freeform 14"/>
          <p:cNvSpPr/>
          <p:nvPr/>
        </p:nvSpPr>
        <p:spPr>
          <a:xfrm>
            <a:off x="13725000" y="-3420000"/>
            <a:ext cx="10648440" cy="6583320"/>
          </a:xfrm>
          <a:custGeom>
            <a:avLst/>
            <a:gdLst>
              <a:gd name="textAreaLeft" fmla="*/ 0 w 10648440"/>
              <a:gd name="textAreaRight" fmla="*/ 10649880 w 10648440"/>
              <a:gd name="textAreaTop" fmla="*/ 0 h 6583320"/>
              <a:gd name="textAreaBottom" fmla="*/ 6584760 h 6583320"/>
            </a:gdLst>
            <a:ahLst/>
            <a:rect l="textAreaLeft" t="textAreaTop" r="textAreaRight" b="textAreaBottom"/>
            <a:pathLst>
              <a:path w="29583" h="18291">
                <a:moveTo>
                  <a:pt x="0" y="0"/>
                </a:moveTo>
                <a:lnTo>
                  <a:pt x="29582" y="0"/>
                </a:lnTo>
                <a:lnTo>
                  <a:pt x="29582" y="18290"/>
                </a:lnTo>
                <a:lnTo>
                  <a:pt x="0" y="182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46" name="Line 23"/>
          <p:cNvSpPr/>
          <p:nvPr/>
        </p:nvSpPr>
        <p:spPr>
          <a:xfrm>
            <a:off x="1470996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47" name="Line 24"/>
          <p:cNvSpPr/>
          <p:nvPr/>
        </p:nvSpPr>
        <p:spPr>
          <a:xfrm>
            <a:off x="1643184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48" name="Line 25"/>
          <p:cNvSpPr/>
          <p:nvPr/>
        </p:nvSpPr>
        <p:spPr>
          <a:xfrm>
            <a:off x="1817136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49" name="Line 37"/>
          <p:cNvSpPr/>
          <p:nvPr/>
        </p:nvSpPr>
        <p:spPr>
          <a:xfrm>
            <a:off x="1989288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50" name="Line 38"/>
          <p:cNvSpPr/>
          <p:nvPr/>
        </p:nvSpPr>
        <p:spPr>
          <a:xfrm>
            <a:off x="2163240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51" name="Line 39"/>
          <p:cNvSpPr/>
          <p:nvPr/>
        </p:nvSpPr>
        <p:spPr>
          <a:xfrm>
            <a:off x="2335392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52" name="Line 40"/>
          <p:cNvSpPr/>
          <p:nvPr/>
        </p:nvSpPr>
        <p:spPr>
          <a:xfrm>
            <a:off x="14709960" y="1913040"/>
            <a:ext cx="9336240" cy="360"/>
          </a:xfrm>
          <a:prstGeom prst="line">
            <a:avLst/>
          </a:prstGeom>
          <a:ln w="17640">
            <a:solidFill>
              <a:srgbClr val="333333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53" name="Line 41"/>
          <p:cNvSpPr/>
          <p:nvPr/>
        </p:nvSpPr>
        <p:spPr>
          <a:xfrm>
            <a:off x="14709960" y="97236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54" name="Line 42"/>
          <p:cNvSpPr/>
          <p:nvPr/>
        </p:nvSpPr>
        <p:spPr>
          <a:xfrm>
            <a:off x="14709960" y="3168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55" name="Line 43"/>
          <p:cNvSpPr/>
          <p:nvPr/>
        </p:nvSpPr>
        <p:spPr>
          <a:xfrm>
            <a:off x="14709960" y="-90864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56" name="Line 44"/>
          <p:cNvSpPr/>
          <p:nvPr/>
        </p:nvSpPr>
        <p:spPr>
          <a:xfrm>
            <a:off x="14709960" y="-184932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57" name="CustomShape 107"/>
          <p:cNvSpPr/>
          <p:nvPr/>
        </p:nvSpPr>
        <p:spPr>
          <a:xfrm>
            <a:off x="7606800" y="2306520"/>
            <a:ext cx="3040560" cy="1430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spAutoFit/>
          </a:bodyPr>
          <a:p>
            <a:pPr algn="r">
              <a:lnSpc>
                <a:spcPct val="100000"/>
              </a:lnSpc>
            </a:pPr>
            <a:r>
              <a:rPr b="0" lang="en-SE" sz="48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89.4%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en-SE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2024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8" name="CustomShape 108"/>
          <p:cNvSpPr/>
          <p:nvPr/>
        </p:nvSpPr>
        <p:spPr>
          <a:xfrm>
            <a:off x="1556640" y="3171600"/>
            <a:ext cx="2806200" cy="2040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>
              <a:lnSpc>
                <a:spcPct val="100000"/>
              </a:lnSpc>
            </a:pPr>
            <a:r>
              <a:rPr b="0" lang="en-SE" sz="48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62%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SE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1970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9" name="CustomShape 109"/>
          <p:cNvSpPr/>
          <p:nvPr/>
        </p:nvSpPr>
        <p:spPr>
          <a:xfrm>
            <a:off x="1541880" y="1785600"/>
            <a:ext cx="280620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>
              <a:lnSpc>
                <a:spcPct val="100000"/>
              </a:lnSpc>
            </a:pPr>
            <a:r>
              <a:rPr b="0" lang="en-SE" sz="2400" strike="noStrike" u="none">
                <a:solidFill>
                  <a:srgbClr val="00b0f0"/>
                </a:solidFill>
                <a:effectLst/>
                <a:uFillTx/>
                <a:latin typeface="Rubik Light"/>
                <a:ea typeface="DejaVu Sans"/>
              </a:rPr>
              <a:t>72%</a:t>
            </a:r>
            <a:br>
              <a:rPr sz="1800"/>
            </a:br>
            <a:r>
              <a:rPr b="0" lang="en-SE" sz="2400" strike="noStrike" u="none">
                <a:solidFill>
                  <a:srgbClr val="00b0f0"/>
                </a:solidFill>
                <a:effectLst/>
                <a:uFillTx/>
                <a:latin typeface="Rubik Light"/>
                <a:ea typeface="DejaVu Sans"/>
              </a:rPr>
              <a:t>Boys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0" name="CustomShape 111"/>
          <p:cNvSpPr/>
          <p:nvPr/>
        </p:nvSpPr>
        <p:spPr>
          <a:xfrm>
            <a:off x="3482640" y="3564360"/>
            <a:ext cx="5225040" cy="1472760"/>
          </a:xfrm>
          <a:prstGeom prst="roundRect">
            <a:avLst>
              <a:gd name="adj" fmla="val 16667"/>
            </a:avLst>
          </a:prstGeom>
          <a:solidFill>
            <a:srgbClr val="ffca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n-GB" sz="2400" strike="noStrike" u="none">
                <a:solidFill>
                  <a:srgbClr val="ffffff"/>
                </a:solidFill>
                <a:effectLst/>
                <a:uFillTx/>
                <a:latin typeface="Rubik Light"/>
                <a:ea typeface="DejaVu Sans"/>
              </a:rPr>
              <a:t>More info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n-GB" sz="4000" strike="noStrike" u="none">
                <a:solidFill>
                  <a:srgbClr val="ffffff"/>
                </a:solidFill>
                <a:effectLst/>
                <a:uFillTx/>
                <a:latin typeface="Rubik Medium"/>
                <a:ea typeface="DejaVu Sans"/>
              </a:rPr>
              <a:t>g</a:t>
            </a:r>
            <a:r>
              <a:rPr b="0" lang="en-SE" sz="4000" strike="noStrike" u="none">
                <a:solidFill>
                  <a:srgbClr val="ffffff"/>
                </a:solidFill>
                <a:effectLst/>
                <a:uFillTx/>
                <a:latin typeface="Rubik Medium"/>
                <a:ea typeface="DejaVu Sans"/>
              </a:rPr>
              <a:t>apminder.org/38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1" name="Freeform 1"/>
          <p:cNvSpPr/>
          <p:nvPr/>
        </p:nvSpPr>
        <p:spPr>
          <a:xfrm>
            <a:off x="1516320" y="2057400"/>
            <a:ext cx="9234360" cy="747720"/>
          </a:xfrm>
          <a:custGeom>
            <a:avLst/>
            <a:gdLst>
              <a:gd name="textAreaLeft" fmla="*/ 0 w 9234360"/>
              <a:gd name="textAreaRight" fmla="*/ 9235800 w 9234360"/>
              <a:gd name="textAreaTop" fmla="*/ 0 h 747720"/>
              <a:gd name="textAreaBottom" fmla="*/ 749160 h 747720"/>
            </a:gdLst>
            <a:ahLst/>
            <a:rect l="textAreaLeft" t="textAreaTop" r="textAreaRight" b="textAreaBottom"/>
            <a:pathLst>
              <a:path w="25930" h="1816">
                <a:moveTo>
                  <a:pt x="0" y="1591"/>
                </a:moveTo>
                <a:lnTo>
                  <a:pt x="480" y="1742"/>
                </a:lnTo>
                <a:lnTo>
                  <a:pt x="960" y="1815"/>
                </a:lnTo>
                <a:lnTo>
                  <a:pt x="1440" y="1812"/>
                </a:lnTo>
                <a:lnTo>
                  <a:pt x="1920" y="1489"/>
                </a:lnTo>
                <a:lnTo>
                  <a:pt x="2401" y="1282"/>
                </a:lnTo>
                <a:lnTo>
                  <a:pt x="2881" y="1345"/>
                </a:lnTo>
                <a:lnTo>
                  <a:pt x="3361" y="1320"/>
                </a:lnTo>
                <a:lnTo>
                  <a:pt x="3841" y="1275"/>
                </a:lnTo>
                <a:lnTo>
                  <a:pt x="4321" y="1329"/>
                </a:lnTo>
                <a:lnTo>
                  <a:pt x="4801" y="1143"/>
                </a:lnTo>
                <a:lnTo>
                  <a:pt x="5282" y="1092"/>
                </a:lnTo>
                <a:lnTo>
                  <a:pt x="5762" y="1031"/>
                </a:lnTo>
                <a:lnTo>
                  <a:pt x="6242" y="1023"/>
                </a:lnTo>
                <a:lnTo>
                  <a:pt x="6722" y="948"/>
                </a:lnTo>
                <a:lnTo>
                  <a:pt x="7202" y="924"/>
                </a:lnTo>
                <a:lnTo>
                  <a:pt x="7683" y="922"/>
                </a:lnTo>
                <a:lnTo>
                  <a:pt x="8163" y="971"/>
                </a:lnTo>
                <a:lnTo>
                  <a:pt x="8643" y="954"/>
                </a:lnTo>
                <a:lnTo>
                  <a:pt x="9123" y="1007"/>
                </a:lnTo>
                <a:lnTo>
                  <a:pt x="9603" y="1067"/>
                </a:lnTo>
                <a:lnTo>
                  <a:pt x="10084" y="1078"/>
                </a:lnTo>
                <a:lnTo>
                  <a:pt x="10564" y="1067"/>
                </a:lnTo>
                <a:lnTo>
                  <a:pt x="11044" y="1046"/>
                </a:lnTo>
                <a:lnTo>
                  <a:pt x="11524" y="1025"/>
                </a:lnTo>
                <a:lnTo>
                  <a:pt x="12004" y="984"/>
                </a:lnTo>
                <a:lnTo>
                  <a:pt x="12483" y="942"/>
                </a:lnTo>
                <a:lnTo>
                  <a:pt x="12964" y="889"/>
                </a:lnTo>
                <a:lnTo>
                  <a:pt x="13444" y="858"/>
                </a:lnTo>
                <a:lnTo>
                  <a:pt x="13924" y="816"/>
                </a:lnTo>
                <a:lnTo>
                  <a:pt x="14404" y="753"/>
                </a:lnTo>
                <a:lnTo>
                  <a:pt x="14884" y="691"/>
                </a:lnTo>
                <a:lnTo>
                  <a:pt x="15365" y="638"/>
                </a:lnTo>
                <a:lnTo>
                  <a:pt x="15845" y="586"/>
                </a:lnTo>
                <a:lnTo>
                  <a:pt x="16325" y="544"/>
                </a:lnTo>
                <a:lnTo>
                  <a:pt x="16805" y="513"/>
                </a:lnTo>
                <a:lnTo>
                  <a:pt x="17285" y="492"/>
                </a:lnTo>
                <a:lnTo>
                  <a:pt x="17766" y="481"/>
                </a:lnTo>
                <a:lnTo>
                  <a:pt x="18246" y="471"/>
                </a:lnTo>
                <a:lnTo>
                  <a:pt x="18726" y="440"/>
                </a:lnTo>
                <a:lnTo>
                  <a:pt x="19206" y="419"/>
                </a:lnTo>
                <a:lnTo>
                  <a:pt x="19686" y="398"/>
                </a:lnTo>
                <a:lnTo>
                  <a:pt x="20166" y="366"/>
                </a:lnTo>
                <a:lnTo>
                  <a:pt x="20647" y="345"/>
                </a:lnTo>
                <a:lnTo>
                  <a:pt x="21127" y="314"/>
                </a:lnTo>
                <a:lnTo>
                  <a:pt x="21607" y="283"/>
                </a:lnTo>
                <a:lnTo>
                  <a:pt x="22087" y="251"/>
                </a:lnTo>
                <a:lnTo>
                  <a:pt x="22567" y="220"/>
                </a:lnTo>
                <a:lnTo>
                  <a:pt x="23048" y="189"/>
                </a:lnTo>
                <a:lnTo>
                  <a:pt x="23528" y="157"/>
                </a:lnTo>
                <a:lnTo>
                  <a:pt x="24008" y="126"/>
                </a:lnTo>
                <a:lnTo>
                  <a:pt x="24488" y="94"/>
                </a:lnTo>
                <a:lnTo>
                  <a:pt x="24968" y="63"/>
                </a:lnTo>
                <a:lnTo>
                  <a:pt x="25449" y="32"/>
                </a:lnTo>
                <a:lnTo>
                  <a:pt x="25929" y="0"/>
                </a:lnTo>
              </a:path>
            </a:pathLst>
          </a:custGeom>
          <a:noFill/>
          <a:ln w="54720">
            <a:solidFill>
              <a:srgbClr val="00b0f0"/>
            </a:solidFill>
            <a:miter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62" name="CustomShape 16"/>
          <p:cNvSpPr/>
          <p:nvPr/>
        </p:nvSpPr>
        <p:spPr>
          <a:xfrm>
            <a:off x="10483560" y="2068200"/>
            <a:ext cx="90180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spAutoFit/>
          </a:bodyPr>
          <a:p>
            <a:pPr algn="r">
              <a:lnSpc>
                <a:spcPct val="100000"/>
              </a:lnSpc>
            </a:pPr>
            <a:r>
              <a:rPr b="0" lang="en-SE" sz="2400" strike="noStrike" u="none">
                <a:solidFill>
                  <a:srgbClr val="00b0f0"/>
                </a:solidFill>
                <a:effectLst/>
                <a:uFillTx/>
                <a:latin typeface="Rubik Light"/>
                <a:ea typeface="DejaVu Sans"/>
              </a:rPr>
              <a:t>87%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CustomShape 1"/>
          <p:cNvSpPr/>
          <p:nvPr/>
        </p:nvSpPr>
        <p:spPr>
          <a:xfrm>
            <a:off x="878760" y="2062080"/>
            <a:ext cx="10436760" cy="161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en-GB" sz="2000" strike="noStrike" u="none">
                <a:solidFill>
                  <a:srgbClr val="262626"/>
                </a:solidFill>
                <a:effectLst/>
                <a:uFillTx/>
                <a:latin typeface="Rubik Light"/>
                <a:ea typeface="Rubik Medium"/>
              </a:rPr>
              <a:t>These slides are part of Gapminder’s</a:t>
            </a:r>
            <a:br>
              <a:rPr sz="1800"/>
            </a:br>
            <a:r>
              <a:rPr b="0" lang="en-GB" sz="2000" strike="noStrike" u="none">
                <a:solidFill>
                  <a:srgbClr val="262626"/>
                </a:solidFill>
                <a:effectLst/>
                <a:uFillTx/>
                <a:latin typeface="Rubik Light"/>
                <a:ea typeface="Rubik Medium"/>
              </a:rPr>
              <a:t>free teaching materials for an updated fact-based worldview.</a:t>
            </a:r>
            <a:br>
              <a:rPr sz="1800"/>
            </a:br>
            <a:r>
              <a:rPr b="0" lang="en-GB" sz="2000" strike="noStrike" u="none">
                <a:solidFill>
                  <a:srgbClr val="262626"/>
                </a:solidFill>
                <a:effectLst/>
                <a:uFillTx/>
                <a:latin typeface="Rubik Light"/>
                <a:ea typeface="Rubik Medium"/>
              </a:rPr>
              <a:t>Available under Creative Common BY License.</a:t>
            </a:r>
            <a:br>
              <a:rPr sz="1800"/>
            </a:br>
            <a:r>
              <a:rPr b="0" lang="en-GB" sz="2000" strike="noStrike" u="none">
                <a:solidFill>
                  <a:srgbClr val="262626"/>
                </a:solidFill>
                <a:effectLst/>
                <a:uFillTx/>
                <a:latin typeface="Rubik Light"/>
                <a:ea typeface="Rubik Medium"/>
              </a:rPr>
              <a:t>Which means you can copy, edit and share them as you like,</a:t>
            </a:r>
            <a:br>
              <a:rPr sz="1800"/>
            </a:br>
            <a:r>
              <a:rPr b="0" lang="en-GB" sz="2000" strike="noStrike" u="none">
                <a:solidFill>
                  <a:srgbClr val="262626"/>
                </a:solidFill>
                <a:effectLst/>
                <a:uFillTx/>
                <a:latin typeface="Rubik Light"/>
                <a:ea typeface="Rubik Medium"/>
              </a:rPr>
              <a:t>as long as you mention: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4" name="CustomShape 2"/>
          <p:cNvSpPr/>
          <p:nvPr/>
        </p:nvSpPr>
        <p:spPr>
          <a:xfrm>
            <a:off x="3248280" y="3928320"/>
            <a:ext cx="5697720" cy="57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>
              <a:lnSpc>
                <a:spcPct val="100000"/>
              </a:lnSpc>
            </a:pPr>
            <a:r>
              <a:rPr b="0" lang="en-SE" sz="32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gapminder.org/38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5" name="CustomShape 3"/>
          <p:cNvSpPr/>
          <p:nvPr/>
        </p:nvSpPr>
        <p:spPr>
          <a:xfrm>
            <a:off x="4681440" y="1582560"/>
            <a:ext cx="2831040" cy="35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ffca34"/>
                </a:solidFill>
                <a:effectLst/>
                <a:uFillTx/>
                <a:latin typeface="Rubik"/>
                <a:ea typeface="Trebuchet MS"/>
              </a:rPr>
              <a:t>FREE LICENSE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66" name="Shape 823" descr=""/>
          <p:cNvPicPr/>
          <p:nvPr/>
        </p:nvPicPr>
        <p:blipFill>
          <a:blip r:embed="rId1"/>
          <a:stretch/>
        </p:blipFill>
        <p:spPr>
          <a:xfrm>
            <a:off x="3390120" y="574560"/>
            <a:ext cx="5414040" cy="73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7" name="CustomShape 4"/>
          <p:cNvSpPr/>
          <p:nvPr/>
        </p:nvSpPr>
        <p:spPr>
          <a:xfrm>
            <a:off x="1994040" y="4767480"/>
            <a:ext cx="8205840" cy="100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en-GB" sz="2000" strike="noStrike" u="none">
                <a:solidFill>
                  <a:srgbClr val="262626"/>
                </a:solidFill>
                <a:effectLst/>
                <a:uFillTx/>
                <a:latin typeface="Rubik Light"/>
                <a:ea typeface="Rubik Medium"/>
              </a:rPr>
              <a:t>The world keeps changing, please visit the link above to get an updated version of this slideshow and to use our free visualization tools and links to the data sources.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Freeform 16"/>
          <p:cNvSpPr/>
          <p:nvPr/>
        </p:nvSpPr>
        <p:spPr>
          <a:xfrm>
            <a:off x="577800" y="2066400"/>
            <a:ext cx="10971720" cy="3898080"/>
          </a:xfrm>
          <a:custGeom>
            <a:avLst/>
            <a:gdLst>
              <a:gd name="textAreaLeft" fmla="*/ 0 w 10971720"/>
              <a:gd name="textAreaRight" fmla="*/ 10973160 w 10971720"/>
              <a:gd name="textAreaTop" fmla="*/ 0 h 3898080"/>
              <a:gd name="textAreaBottom" fmla="*/ 3899520 h 3898080"/>
            </a:gdLst>
            <a:ahLst/>
            <a:rect l="textAreaLeft" t="textAreaTop" r="textAreaRight" b="textAreaBottom"/>
            <a:pathLst>
              <a:path w="25930" h="9101">
                <a:moveTo>
                  <a:pt x="0" y="1591"/>
                </a:moveTo>
                <a:lnTo>
                  <a:pt x="480" y="1742"/>
                </a:lnTo>
                <a:lnTo>
                  <a:pt x="960" y="1815"/>
                </a:lnTo>
                <a:lnTo>
                  <a:pt x="1440" y="1812"/>
                </a:lnTo>
                <a:lnTo>
                  <a:pt x="1920" y="1489"/>
                </a:lnTo>
                <a:lnTo>
                  <a:pt x="2401" y="1282"/>
                </a:lnTo>
                <a:lnTo>
                  <a:pt x="2881" y="1345"/>
                </a:lnTo>
                <a:lnTo>
                  <a:pt x="3361" y="1320"/>
                </a:lnTo>
                <a:lnTo>
                  <a:pt x="3841" y="1275"/>
                </a:lnTo>
                <a:lnTo>
                  <a:pt x="4321" y="1329"/>
                </a:lnTo>
                <a:lnTo>
                  <a:pt x="4801" y="1143"/>
                </a:lnTo>
                <a:lnTo>
                  <a:pt x="5282" y="1092"/>
                </a:lnTo>
                <a:lnTo>
                  <a:pt x="5762" y="1031"/>
                </a:lnTo>
                <a:lnTo>
                  <a:pt x="6242" y="1023"/>
                </a:lnTo>
                <a:lnTo>
                  <a:pt x="6722" y="948"/>
                </a:lnTo>
                <a:lnTo>
                  <a:pt x="7202" y="924"/>
                </a:lnTo>
                <a:lnTo>
                  <a:pt x="7683" y="922"/>
                </a:lnTo>
                <a:lnTo>
                  <a:pt x="8163" y="971"/>
                </a:lnTo>
                <a:lnTo>
                  <a:pt x="8643" y="954"/>
                </a:lnTo>
                <a:lnTo>
                  <a:pt x="9123" y="1007"/>
                </a:lnTo>
                <a:lnTo>
                  <a:pt x="9603" y="1067"/>
                </a:lnTo>
                <a:lnTo>
                  <a:pt x="10084" y="1078"/>
                </a:lnTo>
                <a:lnTo>
                  <a:pt x="10564" y="1067"/>
                </a:lnTo>
                <a:lnTo>
                  <a:pt x="11044" y="1046"/>
                </a:lnTo>
                <a:lnTo>
                  <a:pt x="11524" y="1025"/>
                </a:lnTo>
                <a:lnTo>
                  <a:pt x="12004" y="984"/>
                </a:lnTo>
                <a:lnTo>
                  <a:pt x="12483" y="942"/>
                </a:lnTo>
                <a:lnTo>
                  <a:pt x="12964" y="889"/>
                </a:lnTo>
                <a:lnTo>
                  <a:pt x="13444" y="858"/>
                </a:lnTo>
                <a:lnTo>
                  <a:pt x="13924" y="816"/>
                </a:lnTo>
                <a:lnTo>
                  <a:pt x="14404" y="753"/>
                </a:lnTo>
                <a:lnTo>
                  <a:pt x="14884" y="691"/>
                </a:lnTo>
                <a:lnTo>
                  <a:pt x="15365" y="638"/>
                </a:lnTo>
                <a:lnTo>
                  <a:pt x="15845" y="586"/>
                </a:lnTo>
                <a:lnTo>
                  <a:pt x="16325" y="544"/>
                </a:lnTo>
                <a:lnTo>
                  <a:pt x="16805" y="513"/>
                </a:lnTo>
                <a:lnTo>
                  <a:pt x="17285" y="492"/>
                </a:lnTo>
                <a:lnTo>
                  <a:pt x="17766" y="481"/>
                </a:lnTo>
                <a:lnTo>
                  <a:pt x="18246" y="471"/>
                </a:lnTo>
                <a:lnTo>
                  <a:pt x="18726" y="440"/>
                </a:lnTo>
                <a:lnTo>
                  <a:pt x="19206" y="419"/>
                </a:lnTo>
                <a:lnTo>
                  <a:pt x="19686" y="398"/>
                </a:lnTo>
                <a:lnTo>
                  <a:pt x="20166" y="366"/>
                </a:lnTo>
                <a:lnTo>
                  <a:pt x="20647" y="345"/>
                </a:lnTo>
                <a:lnTo>
                  <a:pt x="21127" y="314"/>
                </a:lnTo>
                <a:lnTo>
                  <a:pt x="21607" y="283"/>
                </a:lnTo>
                <a:lnTo>
                  <a:pt x="22087" y="251"/>
                </a:lnTo>
                <a:lnTo>
                  <a:pt x="22567" y="220"/>
                </a:lnTo>
                <a:lnTo>
                  <a:pt x="23048" y="189"/>
                </a:lnTo>
                <a:lnTo>
                  <a:pt x="23528" y="157"/>
                </a:lnTo>
                <a:lnTo>
                  <a:pt x="24008" y="126"/>
                </a:lnTo>
                <a:lnTo>
                  <a:pt x="24488" y="94"/>
                </a:lnTo>
                <a:lnTo>
                  <a:pt x="24968" y="63"/>
                </a:lnTo>
                <a:lnTo>
                  <a:pt x="25449" y="32"/>
                </a:lnTo>
                <a:lnTo>
                  <a:pt x="25929" y="0"/>
                </a:lnTo>
                <a:lnTo>
                  <a:pt x="25929" y="9100"/>
                </a:lnTo>
                <a:lnTo>
                  <a:pt x="25449" y="9100"/>
                </a:lnTo>
                <a:lnTo>
                  <a:pt x="24968" y="9100"/>
                </a:lnTo>
                <a:lnTo>
                  <a:pt x="24488" y="9100"/>
                </a:lnTo>
                <a:lnTo>
                  <a:pt x="24008" y="9100"/>
                </a:lnTo>
                <a:lnTo>
                  <a:pt x="23528" y="9100"/>
                </a:lnTo>
                <a:lnTo>
                  <a:pt x="23048" y="9100"/>
                </a:lnTo>
                <a:lnTo>
                  <a:pt x="22567" y="9100"/>
                </a:lnTo>
                <a:lnTo>
                  <a:pt x="22087" y="9100"/>
                </a:lnTo>
                <a:lnTo>
                  <a:pt x="21607" y="9100"/>
                </a:lnTo>
                <a:lnTo>
                  <a:pt x="21127" y="9100"/>
                </a:lnTo>
                <a:lnTo>
                  <a:pt x="20647" y="9100"/>
                </a:lnTo>
                <a:lnTo>
                  <a:pt x="20166" y="9100"/>
                </a:lnTo>
                <a:lnTo>
                  <a:pt x="19686" y="9100"/>
                </a:lnTo>
                <a:lnTo>
                  <a:pt x="19206" y="9100"/>
                </a:lnTo>
                <a:lnTo>
                  <a:pt x="18726" y="9100"/>
                </a:lnTo>
                <a:lnTo>
                  <a:pt x="18246" y="9100"/>
                </a:lnTo>
                <a:lnTo>
                  <a:pt x="17766" y="9100"/>
                </a:lnTo>
                <a:lnTo>
                  <a:pt x="17285" y="9100"/>
                </a:lnTo>
                <a:lnTo>
                  <a:pt x="16805" y="9100"/>
                </a:lnTo>
                <a:lnTo>
                  <a:pt x="16325" y="9100"/>
                </a:lnTo>
                <a:lnTo>
                  <a:pt x="15845" y="9100"/>
                </a:lnTo>
                <a:lnTo>
                  <a:pt x="15365" y="9100"/>
                </a:lnTo>
                <a:lnTo>
                  <a:pt x="14884" y="9100"/>
                </a:lnTo>
                <a:lnTo>
                  <a:pt x="14404" y="9100"/>
                </a:lnTo>
                <a:lnTo>
                  <a:pt x="13924" y="9100"/>
                </a:lnTo>
                <a:lnTo>
                  <a:pt x="13444" y="9100"/>
                </a:lnTo>
                <a:lnTo>
                  <a:pt x="12964" y="9100"/>
                </a:lnTo>
                <a:lnTo>
                  <a:pt x="12483" y="9100"/>
                </a:lnTo>
                <a:lnTo>
                  <a:pt x="12004" y="9100"/>
                </a:lnTo>
                <a:lnTo>
                  <a:pt x="11524" y="9100"/>
                </a:lnTo>
                <a:lnTo>
                  <a:pt x="11044" y="9100"/>
                </a:lnTo>
                <a:lnTo>
                  <a:pt x="10564" y="9100"/>
                </a:lnTo>
                <a:lnTo>
                  <a:pt x="10084" y="9100"/>
                </a:lnTo>
                <a:lnTo>
                  <a:pt x="9603" y="9100"/>
                </a:lnTo>
                <a:lnTo>
                  <a:pt x="9123" y="9100"/>
                </a:lnTo>
                <a:lnTo>
                  <a:pt x="8643" y="9100"/>
                </a:lnTo>
                <a:lnTo>
                  <a:pt x="8163" y="9100"/>
                </a:lnTo>
                <a:lnTo>
                  <a:pt x="7683" y="9100"/>
                </a:lnTo>
                <a:lnTo>
                  <a:pt x="7202" y="9100"/>
                </a:lnTo>
                <a:lnTo>
                  <a:pt x="6722" y="9100"/>
                </a:lnTo>
                <a:lnTo>
                  <a:pt x="6242" y="9100"/>
                </a:lnTo>
                <a:lnTo>
                  <a:pt x="5762" y="9100"/>
                </a:lnTo>
                <a:lnTo>
                  <a:pt x="5282" y="9100"/>
                </a:lnTo>
                <a:lnTo>
                  <a:pt x="4801" y="9100"/>
                </a:lnTo>
                <a:lnTo>
                  <a:pt x="4321" y="9100"/>
                </a:lnTo>
                <a:lnTo>
                  <a:pt x="3841" y="9100"/>
                </a:lnTo>
                <a:lnTo>
                  <a:pt x="3361" y="9100"/>
                </a:lnTo>
                <a:lnTo>
                  <a:pt x="2881" y="9100"/>
                </a:lnTo>
                <a:lnTo>
                  <a:pt x="2401" y="9100"/>
                </a:lnTo>
                <a:lnTo>
                  <a:pt x="1920" y="9100"/>
                </a:lnTo>
                <a:lnTo>
                  <a:pt x="1440" y="9100"/>
                </a:lnTo>
                <a:lnTo>
                  <a:pt x="960" y="9100"/>
                </a:lnTo>
                <a:lnTo>
                  <a:pt x="480" y="9100"/>
                </a:lnTo>
                <a:lnTo>
                  <a:pt x="0" y="9100"/>
                </a:lnTo>
                <a:lnTo>
                  <a:pt x="0" y="1591"/>
                </a:lnTo>
                <a:close/>
              </a:path>
            </a:pathLst>
          </a:custGeom>
          <a:solidFill>
            <a:srgbClr val="00b0f0">
              <a:alpha val="3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grpSp>
        <p:nvGrpSpPr>
          <p:cNvPr id="369" name="Group 10"/>
          <p:cNvGrpSpPr/>
          <p:nvPr/>
        </p:nvGrpSpPr>
        <p:grpSpPr>
          <a:xfrm>
            <a:off x="541800" y="1864800"/>
            <a:ext cx="11200320" cy="4108320"/>
            <a:chOff x="541800" y="1864800"/>
            <a:chExt cx="11200320" cy="4108320"/>
          </a:xfrm>
        </p:grpSpPr>
        <p:sp>
          <p:nvSpPr>
            <p:cNvPr id="370" name="Freeform 17"/>
            <p:cNvSpPr/>
            <p:nvPr/>
          </p:nvSpPr>
          <p:spPr>
            <a:xfrm>
              <a:off x="541800" y="1897920"/>
              <a:ext cx="11023920" cy="4075200"/>
            </a:xfrm>
            <a:custGeom>
              <a:avLst/>
              <a:gdLst>
                <a:gd name="textAreaLeft" fmla="*/ 0 w 11023920"/>
                <a:gd name="textAreaRight" fmla="*/ 11025360 w 11023920"/>
                <a:gd name="textAreaTop" fmla="*/ 0 h 4075200"/>
                <a:gd name="textAreaBottom" fmla="*/ 4076640 h 4075200"/>
              </a:gdLst>
              <a:ahLst/>
              <a:rect l="textAreaLeft" t="textAreaTop" r="textAreaRight" b="textAreaBottom"/>
              <a:pathLst>
                <a:path w="25401" h="11324">
                  <a:moveTo>
                    <a:pt x="0" y="3418"/>
                  </a:moveTo>
                  <a:lnTo>
                    <a:pt x="470" y="3597"/>
                  </a:lnTo>
                  <a:lnTo>
                    <a:pt x="940" y="3704"/>
                  </a:lnTo>
                  <a:lnTo>
                    <a:pt x="1410" y="3712"/>
                  </a:lnTo>
                  <a:lnTo>
                    <a:pt x="1881" y="3298"/>
                  </a:lnTo>
                  <a:lnTo>
                    <a:pt x="2352" y="3055"/>
                  </a:lnTo>
                  <a:lnTo>
                    <a:pt x="2822" y="3155"/>
                  </a:lnTo>
                  <a:lnTo>
                    <a:pt x="3292" y="3114"/>
                  </a:lnTo>
                  <a:lnTo>
                    <a:pt x="3762" y="3079"/>
                  </a:lnTo>
                  <a:lnTo>
                    <a:pt x="4233" y="3141"/>
                  </a:lnTo>
                  <a:lnTo>
                    <a:pt x="4703" y="2889"/>
                  </a:lnTo>
                  <a:lnTo>
                    <a:pt x="5174" y="2831"/>
                  </a:lnTo>
                  <a:lnTo>
                    <a:pt x="5644" y="2751"/>
                  </a:lnTo>
                  <a:lnTo>
                    <a:pt x="6114" y="2739"/>
                  </a:lnTo>
                  <a:lnTo>
                    <a:pt x="6585" y="2655"/>
                  </a:lnTo>
                  <a:lnTo>
                    <a:pt x="7055" y="2623"/>
                  </a:lnTo>
                  <a:lnTo>
                    <a:pt x="7526" y="2614"/>
                  </a:lnTo>
                  <a:lnTo>
                    <a:pt x="7996" y="2675"/>
                  </a:lnTo>
                  <a:lnTo>
                    <a:pt x="8466" y="2655"/>
                  </a:lnTo>
                  <a:lnTo>
                    <a:pt x="8936" y="2715"/>
                  </a:lnTo>
                  <a:lnTo>
                    <a:pt x="9407" y="2749"/>
                  </a:lnTo>
                  <a:lnTo>
                    <a:pt x="9878" y="2698"/>
                  </a:lnTo>
                  <a:lnTo>
                    <a:pt x="10348" y="2635"/>
                  </a:lnTo>
                  <a:lnTo>
                    <a:pt x="10818" y="2559"/>
                  </a:lnTo>
                  <a:lnTo>
                    <a:pt x="11288" y="2470"/>
                  </a:lnTo>
                  <a:lnTo>
                    <a:pt x="11759" y="2382"/>
                  </a:lnTo>
                  <a:lnTo>
                    <a:pt x="12229" y="2268"/>
                  </a:lnTo>
                  <a:lnTo>
                    <a:pt x="12700" y="2153"/>
                  </a:lnTo>
                  <a:lnTo>
                    <a:pt x="13170" y="2065"/>
                  </a:lnTo>
                  <a:lnTo>
                    <a:pt x="13640" y="1951"/>
                  </a:lnTo>
                  <a:lnTo>
                    <a:pt x="14111" y="1837"/>
                  </a:lnTo>
                  <a:lnTo>
                    <a:pt x="14581" y="1710"/>
                  </a:lnTo>
                  <a:lnTo>
                    <a:pt x="15052" y="1584"/>
                  </a:lnTo>
                  <a:lnTo>
                    <a:pt x="15522" y="1470"/>
                  </a:lnTo>
                  <a:lnTo>
                    <a:pt x="15992" y="1355"/>
                  </a:lnTo>
                  <a:lnTo>
                    <a:pt x="16462" y="1255"/>
                  </a:lnTo>
                  <a:lnTo>
                    <a:pt x="16933" y="1178"/>
                  </a:lnTo>
                  <a:lnTo>
                    <a:pt x="17404" y="1115"/>
                  </a:lnTo>
                  <a:lnTo>
                    <a:pt x="17874" y="1051"/>
                  </a:lnTo>
                  <a:lnTo>
                    <a:pt x="18344" y="976"/>
                  </a:lnTo>
                  <a:lnTo>
                    <a:pt x="18814" y="886"/>
                  </a:lnTo>
                  <a:lnTo>
                    <a:pt x="19285" y="811"/>
                  </a:lnTo>
                  <a:lnTo>
                    <a:pt x="19755" y="747"/>
                  </a:lnTo>
                  <a:lnTo>
                    <a:pt x="20226" y="672"/>
                  </a:lnTo>
                  <a:lnTo>
                    <a:pt x="20696" y="608"/>
                  </a:lnTo>
                  <a:lnTo>
                    <a:pt x="21166" y="545"/>
                  </a:lnTo>
                  <a:lnTo>
                    <a:pt x="21637" y="469"/>
                  </a:lnTo>
                  <a:lnTo>
                    <a:pt x="22107" y="406"/>
                  </a:lnTo>
                  <a:lnTo>
                    <a:pt x="22578" y="343"/>
                  </a:lnTo>
                  <a:lnTo>
                    <a:pt x="23048" y="279"/>
                  </a:lnTo>
                  <a:lnTo>
                    <a:pt x="23518" y="228"/>
                  </a:lnTo>
                  <a:lnTo>
                    <a:pt x="23988" y="165"/>
                  </a:lnTo>
                  <a:lnTo>
                    <a:pt x="24459" y="102"/>
                  </a:lnTo>
                  <a:lnTo>
                    <a:pt x="24930" y="51"/>
                  </a:lnTo>
                  <a:lnTo>
                    <a:pt x="25400" y="0"/>
                  </a:lnTo>
                  <a:lnTo>
                    <a:pt x="25400" y="11323"/>
                  </a:lnTo>
                  <a:lnTo>
                    <a:pt x="24930" y="11323"/>
                  </a:lnTo>
                  <a:lnTo>
                    <a:pt x="24459" y="11323"/>
                  </a:lnTo>
                  <a:lnTo>
                    <a:pt x="23988" y="11323"/>
                  </a:lnTo>
                  <a:lnTo>
                    <a:pt x="23518" y="11323"/>
                  </a:lnTo>
                  <a:lnTo>
                    <a:pt x="23048" y="11323"/>
                  </a:lnTo>
                  <a:lnTo>
                    <a:pt x="22578" y="11323"/>
                  </a:lnTo>
                  <a:lnTo>
                    <a:pt x="22107" y="11323"/>
                  </a:lnTo>
                  <a:lnTo>
                    <a:pt x="21637" y="11323"/>
                  </a:lnTo>
                  <a:lnTo>
                    <a:pt x="21166" y="11323"/>
                  </a:lnTo>
                  <a:lnTo>
                    <a:pt x="20696" y="11323"/>
                  </a:lnTo>
                  <a:lnTo>
                    <a:pt x="20226" y="11323"/>
                  </a:lnTo>
                  <a:lnTo>
                    <a:pt x="19755" y="11323"/>
                  </a:lnTo>
                  <a:lnTo>
                    <a:pt x="19285" y="11323"/>
                  </a:lnTo>
                  <a:lnTo>
                    <a:pt x="18814" y="11323"/>
                  </a:lnTo>
                  <a:lnTo>
                    <a:pt x="18344" y="11323"/>
                  </a:lnTo>
                  <a:lnTo>
                    <a:pt x="17874" y="11323"/>
                  </a:lnTo>
                  <a:lnTo>
                    <a:pt x="17404" y="11323"/>
                  </a:lnTo>
                  <a:lnTo>
                    <a:pt x="16933" y="11323"/>
                  </a:lnTo>
                  <a:lnTo>
                    <a:pt x="16462" y="11323"/>
                  </a:lnTo>
                  <a:lnTo>
                    <a:pt x="15992" y="11323"/>
                  </a:lnTo>
                  <a:lnTo>
                    <a:pt x="15522" y="11323"/>
                  </a:lnTo>
                  <a:lnTo>
                    <a:pt x="15052" y="11323"/>
                  </a:lnTo>
                  <a:lnTo>
                    <a:pt x="14581" y="11323"/>
                  </a:lnTo>
                  <a:lnTo>
                    <a:pt x="14111" y="11323"/>
                  </a:lnTo>
                  <a:lnTo>
                    <a:pt x="13640" y="11323"/>
                  </a:lnTo>
                  <a:lnTo>
                    <a:pt x="13170" y="11323"/>
                  </a:lnTo>
                  <a:lnTo>
                    <a:pt x="12700" y="11323"/>
                  </a:lnTo>
                  <a:lnTo>
                    <a:pt x="12229" y="11323"/>
                  </a:lnTo>
                  <a:lnTo>
                    <a:pt x="11759" y="11323"/>
                  </a:lnTo>
                  <a:lnTo>
                    <a:pt x="11288" y="11323"/>
                  </a:lnTo>
                  <a:lnTo>
                    <a:pt x="10818" y="11323"/>
                  </a:lnTo>
                  <a:lnTo>
                    <a:pt x="10348" y="11323"/>
                  </a:lnTo>
                  <a:lnTo>
                    <a:pt x="9878" y="11323"/>
                  </a:lnTo>
                  <a:lnTo>
                    <a:pt x="9407" y="11323"/>
                  </a:lnTo>
                  <a:lnTo>
                    <a:pt x="8936" y="11323"/>
                  </a:lnTo>
                  <a:lnTo>
                    <a:pt x="8466" y="11323"/>
                  </a:lnTo>
                  <a:lnTo>
                    <a:pt x="7996" y="11323"/>
                  </a:lnTo>
                  <a:lnTo>
                    <a:pt x="7526" y="11323"/>
                  </a:lnTo>
                  <a:lnTo>
                    <a:pt x="7055" y="11323"/>
                  </a:lnTo>
                  <a:lnTo>
                    <a:pt x="6585" y="11323"/>
                  </a:lnTo>
                  <a:lnTo>
                    <a:pt x="6114" y="11323"/>
                  </a:lnTo>
                  <a:lnTo>
                    <a:pt x="5644" y="11323"/>
                  </a:lnTo>
                  <a:lnTo>
                    <a:pt x="5174" y="11323"/>
                  </a:lnTo>
                  <a:lnTo>
                    <a:pt x="4703" y="11323"/>
                  </a:lnTo>
                  <a:lnTo>
                    <a:pt x="4233" y="11323"/>
                  </a:lnTo>
                  <a:lnTo>
                    <a:pt x="3762" y="11323"/>
                  </a:lnTo>
                  <a:lnTo>
                    <a:pt x="3292" y="11323"/>
                  </a:lnTo>
                  <a:lnTo>
                    <a:pt x="2822" y="11323"/>
                  </a:lnTo>
                  <a:lnTo>
                    <a:pt x="2352" y="11323"/>
                  </a:lnTo>
                  <a:lnTo>
                    <a:pt x="1881" y="11323"/>
                  </a:lnTo>
                  <a:lnTo>
                    <a:pt x="1410" y="11323"/>
                  </a:lnTo>
                  <a:lnTo>
                    <a:pt x="940" y="11323"/>
                  </a:lnTo>
                  <a:lnTo>
                    <a:pt x="470" y="11323"/>
                  </a:lnTo>
                  <a:lnTo>
                    <a:pt x="0" y="11323"/>
                  </a:lnTo>
                  <a:lnTo>
                    <a:pt x="0" y="3418"/>
                  </a:lnTo>
                  <a:close/>
                </a:path>
              </a:pathLst>
            </a:custGeom>
            <a:solidFill>
              <a:srgbClr val="c5e0b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71" name="Freeform 18"/>
            <p:cNvSpPr/>
            <p:nvPr/>
          </p:nvSpPr>
          <p:spPr>
            <a:xfrm>
              <a:off x="541800" y="1864800"/>
              <a:ext cx="11200320" cy="1335240"/>
            </a:xfrm>
            <a:custGeom>
              <a:avLst/>
              <a:gdLst>
                <a:gd name="textAreaLeft" fmla="*/ 0 w 11200320"/>
                <a:gd name="textAreaRight" fmla="*/ 11201760 w 11200320"/>
                <a:gd name="textAreaTop" fmla="*/ 0 h 1335240"/>
                <a:gd name="textAreaBottom" fmla="*/ 1336680 h 1335240"/>
              </a:gdLst>
              <a:ahLst/>
              <a:rect l="textAreaLeft" t="textAreaTop" r="textAreaRight" b="textAreaBottom"/>
              <a:pathLst>
                <a:path w="25503" h="3713">
                  <a:moveTo>
                    <a:pt x="0" y="3418"/>
                  </a:moveTo>
                  <a:lnTo>
                    <a:pt x="472" y="3597"/>
                  </a:lnTo>
                  <a:lnTo>
                    <a:pt x="944" y="3703"/>
                  </a:lnTo>
                  <a:lnTo>
                    <a:pt x="1416" y="3712"/>
                  </a:lnTo>
                  <a:lnTo>
                    <a:pt x="1888" y="3298"/>
                  </a:lnTo>
                  <a:lnTo>
                    <a:pt x="2361" y="3054"/>
                  </a:lnTo>
                  <a:lnTo>
                    <a:pt x="2833" y="3155"/>
                  </a:lnTo>
                  <a:lnTo>
                    <a:pt x="3305" y="3114"/>
                  </a:lnTo>
                  <a:lnTo>
                    <a:pt x="3778" y="3079"/>
                  </a:lnTo>
                  <a:lnTo>
                    <a:pt x="4250" y="3140"/>
                  </a:lnTo>
                  <a:lnTo>
                    <a:pt x="4722" y="2889"/>
                  </a:lnTo>
                  <a:lnTo>
                    <a:pt x="5195" y="2830"/>
                  </a:lnTo>
                  <a:lnTo>
                    <a:pt x="5667" y="2750"/>
                  </a:lnTo>
                  <a:lnTo>
                    <a:pt x="6139" y="2738"/>
                  </a:lnTo>
                  <a:lnTo>
                    <a:pt x="6611" y="2655"/>
                  </a:lnTo>
                  <a:lnTo>
                    <a:pt x="7083" y="2622"/>
                  </a:lnTo>
                  <a:lnTo>
                    <a:pt x="7556" y="2614"/>
                  </a:lnTo>
                  <a:lnTo>
                    <a:pt x="8028" y="2674"/>
                  </a:lnTo>
                  <a:lnTo>
                    <a:pt x="8500" y="2655"/>
                  </a:lnTo>
                  <a:lnTo>
                    <a:pt x="8972" y="2714"/>
                  </a:lnTo>
                  <a:lnTo>
                    <a:pt x="9444" y="2748"/>
                  </a:lnTo>
                  <a:lnTo>
                    <a:pt x="9918" y="2697"/>
                  </a:lnTo>
                  <a:lnTo>
                    <a:pt x="10390" y="2634"/>
                  </a:lnTo>
                  <a:lnTo>
                    <a:pt x="10862" y="2558"/>
                  </a:lnTo>
                  <a:lnTo>
                    <a:pt x="11334" y="2470"/>
                  </a:lnTo>
                  <a:lnTo>
                    <a:pt x="11806" y="2381"/>
                  </a:lnTo>
                  <a:lnTo>
                    <a:pt x="12278" y="2267"/>
                  </a:lnTo>
                  <a:lnTo>
                    <a:pt x="12751" y="2152"/>
                  </a:lnTo>
                  <a:lnTo>
                    <a:pt x="13223" y="2064"/>
                  </a:lnTo>
                  <a:lnTo>
                    <a:pt x="13695" y="1950"/>
                  </a:lnTo>
                  <a:lnTo>
                    <a:pt x="14167" y="1836"/>
                  </a:lnTo>
                  <a:lnTo>
                    <a:pt x="14639" y="1709"/>
                  </a:lnTo>
                  <a:lnTo>
                    <a:pt x="15112" y="1583"/>
                  </a:lnTo>
                  <a:lnTo>
                    <a:pt x="15584" y="1470"/>
                  </a:lnTo>
                  <a:lnTo>
                    <a:pt x="16057" y="1354"/>
                  </a:lnTo>
                  <a:lnTo>
                    <a:pt x="16529" y="1254"/>
                  </a:lnTo>
                  <a:lnTo>
                    <a:pt x="17001" y="1178"/>
                  </a:lnTo>
                  <a:lnTo>
                    <a:pt x="17474" y="1115"/>
                  </a:lnTo>
                  <a:lnTo>
                    <a:pt x="17946" y="1051"/>
                  </a:lnTo>
                  <a:lnTo>
                    <a:pt x="18418" y="976"/>
                  </a:lnTo>
                  <a:lnTo>
                    <a:pt x="18890" y="886"/>
                  </a:lnTo>
                  <a:lnTo>
                    <a:pt x="19362" y="811"/>
                  </a:lnTo>
                  <a:lnTo>
                    <a:pt x="19834" y="747"/>
                  </a:lnTo>
                  <a:lnTo>
                    <a:pt x="20307" y="672"/>
                  </a:lnTo>
                  <a:lnTo>
                    <a:pt x="20779" y="607"/>
                  </a:lnTo>
                  <a:lnTo>
                    <a:pt x="21251" y="544"/>
                  </a:lnTo>
                  <a:lnTo>
                    <a:pt x="21723" y="468"/>
                  </a:lnTo>
                  <a:lnTo>
                    <a:pt x="22196" y="405"/>
                  </a:lnTo>
                  <a:lnTo>
                    <a:pt x="22669" y="342"/>
                  </a:lnTo>
                  <a:lnTo>
                    <a:pt x="23141" y="278"/>
                  </a:lnTo>
                  <a:lnTo>
                    <a:pt x="23613" y="227"/>
                  </a:lnTo>
                  <a:lnTo>
                    <a:pt x="24085" y="164"/>
                  </a:lnTo>
                  <a:lnTo>
                    <a:pt x="24557" y="101"/>
                  </a:lnTo>
                  <a:lnTo>
                    <a:pt x="25030" y="50"/>
                  </a:lnTo>
                  <a:lnTo>
                    <a:pt x="25502" y="0"/>
                  </a:lnTo>
                </a:path>
              </a:pathLst>
            </a:custGeom>
            <a:noFill/>
            <a:ln w="101520">
              <a:solidFill>
                <a:srgbClr val="05b050"/>
              </a:solidFill>
              <a:miter/>
              <a:headEnd len="med" type="oval" w="med"/>
              <a:tailEnd len="med" type="triangle" w="med"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sp>
        <p:nvSpPr>
          <p:cNvPr id="372" name="CustomShape 31"/>
          <p:cNvSpPr/>
          <p:nvPr/>
        </p:nvSpPr>
        <p:spPr>
          <a:xfrm>
            <a:off x="-1557360" y="-3429000"/>
            <a:ext cx="9099720" cy="1085760"/>
          </a:xfrm>
          <a:custGeom>
            <a:avLst/>
            <a:gdLst>
              <a:gd name="textAreaLeft" fmla="*/ 0 w 9099720"/>
              <a:gd name="textAreaRight" fmla="*/ 9101160 w 9099720"/>
              <a:gd name="textAreaTop" fmla="*/ 0 h 1085760"/>
              <a:gd name="textAreaBottom" fmla="*/ 1087200 h 1085760"/>
            </a:gdLst>
            <a:ahLst/>
            <a:rect l="textAreaLeft" t="textAreaTop" r="textAreaRight" b="textAreaBottom"/>
            <a:pathLst>
              <a:path w="9424207" h="860350">
                <a:moveTo>
                  <a:pt x="1" y="765597"/>
                </a:moveTo>
                <a:lnTo>
                  <a:pt x="181114" y="822449"/>
                </a:lnTo>
                <a:lnTo>
                  <a:pt x="362217" y="856557"/>
                </a:lnTo>
                <a:lnTo>
                  <a:pt x="543827" y="860351"/>
                </a:lnTo>
                <a:lnTo>
                  <a:pt x="724940" y="723901"/>
                </a:lnTo>
                <a:lnTo>
                  <a:pt x="906054" y="644313"/>
                </a:lnTo>
                <a:lnTo>
                  <a:pt x="1087157" y="678420"/>
                </a:lnTo>
                <a:lnTo>
                  <a:pt x="1268767" y="663263"/>
                </a:lnTo>
                <a:lnTo>
                  <a:pt x="1449880" y="651891"/>
                </a:lnTo>
                <a:lnTo>
                  <a:pt x="1630993" y="674636"/>
                </a:lnTo>
                <a:lnTo>
                  <a:pt x="1812097" y="591254"/>
                </a:lnTo>
                <a:lnTo>
                  <a:pt x="1993706" y="572303"/>
                </a:lnTo>
                <a:lnTo>
                  <a:pt x="2174820" y="545774"/>
                </a:lnTo>
                <a:lnTo>
                  <a:pt x="2355923" y="541980"/>
                </a:lnTo>
                <a:lnTo>
                  <a:pt x="2537037" y="511656"/>
                </a:lnTo>
                <a:lnTo>
                  <a:pt x="2718646" y="504078"/>
                </a:lnTo>
                <a:lnTo>
                  <a:pt x="2899760" y="500293"/>
                </a:lnTo>
                <a:lnTo>
                  <a:pt x="3080863" y="519244"/>
                </a:lnTo>
                <a:lnTo>
                  <a:pt x="3261977" y="511656"/>
                </a:lnTo>
                <a:lnTo>
                  <a:pt x="3443586" y="534401"/>
                </a:lnTo>
                <a:lnTo>
                  <a:pt x="3624700" y="541980"/>
                </a:lnTo>
                <a:lnTo>
                  <a:pt x="3805803" y="568509"/>
                </a:lnTo>
                <a:lnTo>
                  <a:pt x="3986917" y="591254"/>
                </a:lnTo>
                <a:lnTo>
                  <a:pt x="4168526" y="583675"/>
                </a:lnTo>
                <a:lnTo>
                  <a:pt x="4349639" y="598832"/>
                </a:lnTo>
                <a:lnTo>
                  <a:pt x="4530743" y="538195"/>
                </a:lnTo>
                <a:lnTo>
                  <a:pt x="4711856" y="560931"/>
                </a:lnTo>
                <a:lnTo>
                  <a:pt x="4893466" y="553352"/>
                </a:lnTo>
                <a:lnTo>
                  <a:pt x="5074570" y="541980"/>
                </a:lnTo>
                <a:lnTo>
                  <a:pt x="5255683" y="538195"/>
                </a:lnTo>
                <a:lnTo>
                  <a:pt x="5436796" y="515450"/>
                </a:lnTo>
                <a:lnTo>
                  <a:pt x="5618406" y="469970"/>
                </a:lnTo>
                <a:lnTo>
                  <a:pt x="5799509" y="428284"/>
                </a:lnTo>
                <a:lnTo>
                  <a:pt x="5980623" y="394166"/>
                </a:lnTo>
                <a:lnTo>
                  <a:pt x="6161736" y="363843"/>
                </a:lnTo>
                <a:lnTo>
                  <a:pt x="6343345" y="337313"/>
                </a:lnTo>
                <a:lnTo>
                  <a:pt x="6524449" y="318363"/>
                </a:lnTo>
                <a:lnTo>
                  <a:pt x="6705562" y="295627"/>
                </a:lnTo>
                <a:lnTo>
                  <a:pt x="6886676" y="272882"/>
                </a:lnTo>
                <a:lnTo>
                  <a:pt x="7068285" y="250147"/>
                </a:lnTo>
                <a:lnTo>
                  <a:pt x="7249388" y="227402"/>
                </a:lnTo>
                <a:lnTo>
                  <a:pt x="7430502" y="204667"/>
                </a:lnTo>
                <a:lnTo>
                  <a:pt x="7611616" y="181922"/>
                </a:lnTo>
                <a:lnTo>
                  <a:pt x="7793215" y="159186"/>
                </a:lnTo>
                <a:lnTo>
                  <a:pt x="7974328" y="140235"/>
                </a:lnTo>
                <a:lnTo>
                  <a:pt x="8155442" y="121284"/>
                </a:lnTo>
                <a:lnTo>
                  <a:pt x="8336555" y="102334"/>
                </a:lnTo>
                <a:lnTo>
                  <a:pt x="8518155" y="83383"/>
                </a:lnTo>
                <a:lnTo>
                  <a:pt x="8699268" y="64432"/>
                </a:lnTo>
                <a:lnTo>
                  <a:pt x="8880381" y="49275"/>
                </a:lnTo>
                <a:lnTo>
                  <a:pt x="9061495" y="30324"/>
                </a:lnTo>
                <a:lnTo>
                  <a:pt x="9243094" y="15157"/>
                </a:lnTo>
                <a:lnTo>
                  <a:pt x="9424208" y="1"/>
                </a:lnTo>
              </a:path>
            </a:pathLst>
          </a:custGeom>
          <a:noFill/>
          <a:ln cap="rnd" w="88920">
            <a:solidFill>
              <a:srgbClr val="05b050"/>
            </a:solidFill>
            <a:round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grpSp>
        <p:nvGrpSpPr>
          <p:cNvPr id="373" name="Group 17"/>
          <p:cNvGrpSpPr/>
          <p:nvPr/>
        </p:nvGrpSpPr>
        <p:grpSpPr>
          <a:xfrm>
            <a:off x="11880" y="3240"/>
            <a:ext cx="12214440" cy="6867720"/>
            <a:chOff x="11880" y="3240"/>
            <a:chExt cx="12214440" cy="6867720"/>
          </a:xfrm>
        </p:grpSpPr>
        <p:sp>
          <p:nvSpPr>
            <p:cNvPr id="374" name="CustomShape 32"/>
            <p:cNvSpPr/>
            <p:nvPr/>
          </p:nvSpPr>
          <p:spPr>
            <a:xfrm rot="16200000">
              <a:off x="5876640" y="521280"/>
              <a:ext cx="509040" cy="1219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75" name="CustomShape 33"/>
            <p:cNvSpPr/>
            <p:nvPr/>
          </p:nvSpPr>
          <p:spPr>
            <a:xfrm rot="16200000">
              <a:off x="5852520" y="-5837040"/>
              <a:ext cx="509040" cy="1219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rIns="90000" tIns="45000" bIns="4500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sp>
        <p:nvSpPr>
          <p:cNvPr id="376" name="CustomShape 112"/>
          <p:cNvSpPr/>
          <p:nvPr/>
        </p:nvSpPr>
        <p:spPr>
          <a:xfrm>
            <a:off x="23040" y="6465600"/>
            <a:ext cx="46083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sv-SE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Data: UNESCO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7" name="CustomShape 113"/>
          <p:cNvSpPr/>
          <p:nvPr/>
        </p:nvSpPr>
        <p:spPr>
          <a:xfrm>
            <a:off x="8757360" y="6465600"/>
            <a:ext cx="33379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 anchorCtr="1">
            <a:spAutoFit/>
          </a:bodyPr>
          <a:p>
            <a:pPr algn="r">
              <a:lnSpc>
                <a:spcPct val="100000"/>
              </a:lnSpc>
            </a:pPr>
            <a:r>
              <a:rPr b="0" lang="en-GB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M</a:t>
            </a:r>
            <a:r>
              <a:rPr b="0" lang="en-SE" sz="1800" strike="noStrike" u="none">
                <a:solidFill>
                  <a:srgbClr val="808080"/>
                </a:solidFill>
                <a:effectLst/>
                <a:uFillTx/>
                <a:latin typeface="Rubik-Light"/>
                <a:ea typeface="DejaVu Sans"/>
              </a:rPr>
              <a:t>ore info: gapminder.org/38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378" name="Group 20"/>
          <p:cNvGrpSpPr/>
          <p:nvPr/>
        </p:nvGrpSpPr>
        <p:grpSpPr>
          <a:xfrm>
            <a:off x="550800" y="5976000"/>
            <a:ext cx="10191600" cy="55800"/>
            <a:chOff x="550800" y="5976000"/>
            <a:chExt cx="10191600" cy="55800"/>
          </a:xfrm>
        </p:grpSpPr>
        <p:sp>
          <p:nvSpPr>
            <p:cNvPr id="379" name="CustomShape 114"/>
            <p:cNvSpPr/>
            <p:nvPr/>
          </p:nvSpPr>
          <p:spPr>
            <a:xfrm>
              <a:off x="55080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41" y="530"/>
                  </a:moveTo>
                  <a:lnTo>
                    <a:pt x="41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80" name="CustomShape 115"/>
            <p:cNvSpPr/>
            <p:nvPr/>
          </p:nvSpPr>
          <p:spPr>
            <a:xfrm>
              <a:off x="247788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223" y="530"/>
                  </a:moveTo>
                  <a:lnTo>
                    <a:pt x="223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81" name="CustomShape 116"/>
            <p:cNvSpPr/>
            <p:nvPr/>
          </p:nvSpPr>
          <p:spPr>
            <a:xfrm>
              <a:off x="448956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406" y="530"/>
                  </a:moveTo>
                  <a:lnTo>
                    <a:pt x="406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82" name="CustomShape 117"/>
            <p:cNvSpPr/>
            <p:nvPr/>
          </p:nvSpPr>
          <p:spPr>
            <a:xfrm>
              <a:off x="661104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589" y="530"/>
                  </a:moveTo>
                  <a:lnTo>
                    <a:pt x="589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83" name="CustomShape 118"/>
            <p:cNvSpPr/>
            <p:nvPr/>
          </p:nvSpPr>
          <p:spPr>
            <a:xfrm>
              <a:off x="855864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771" y="530"/>
                  </a:moveTo>
                  <a:lnTo>
                    <a:pt x="771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  <p:sp>
          <p:nvSpPr>
            <p:cNvPr id="384" name="CustomShape 119"/>
            <p:cNvSpPr/>
            <p:nvPr/>
          </p:nvSpPr>
          <p:spPr>
            <a:xfrm>
              <a:off x="10734480" y="5976000"/>
              <a:ext cx="7920" cy="55800"/>
            </a:xfrm>
            <a:custGeom>
              <a:avLst/>
              <a:gdLst>
                <a:gd name="textAreaLeft" fmla="*/ 0 w 7920"/>
                <a:gd name="textAreaRight" fmla="*/ 9360 w 7920"/>
                <a:gd name="textAreaTop" fmla="*/ 0 h 55800"/>
                <a:gd name="textAreaBottom" fmla="*/ 57240 h 55800"/>
              </a:gdLst>
              <a:ahLst/>
              <a:rect l="textAreaLeft" t="textAreaTop" r="textAreaRight" b="textAreaBottom"/>
              <a:pathLst>
                <a:path w="9920" h="57630">
                  <a:moveTo>
                    <a:pt x="954" y="530"/>
                  </a:moveTo>
                  <a:lnTo>
                    <a:pt x="954" y="58161"/>
                  </a:lnTo>
                </a:path>
              </a:pathLst>
            </a:custGeom>
            <a:noFill/>
            <a:ln w="100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12240" bIns="12240" anchor="t">
              <a:noAutofit/>
            </a:bodyPr>
            <a:p>
              <a:pPr>
                <a:lnSpc>
                  <a:spcPct val="100000"/>
                </a:lnSpc>
              </a:pPr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  <a:ea typeface="DejaVu Sans"/>
              </a:endParaRPr>
            </a:p>
          </p:txBody>
        </p:sp>
      </p:grpSp>
      <p:grpSp>
        <p:nvGrpSpPr>
          <p:cNvPr id="385" name="Group 21"/>
          <p:cNvGrpSpPr/>
          <p:nvPr/>
        </p:nvGrpSpPr>
        <p:grpSpPr>
          <a:xfrm>
            <a:off x="402840" y="5974200"/>
            <a:ext cx="10786680" cy="456120"/>
            <a:chOff x="402840" y="5974200"/>
            <a:chExt cx="10786680" cy="456120"/>
          </a:xfrm>
        </p:grpSpPr>
        <p:sp>
          <p:nvSpPr>
            <p:cNvPr id="386" name="CustomShape 120"/>
            <p:cNvSpPr/>
            <p:nvPr/>
          </p:nvSpPr>
          <p:spPr>
            <a:xfrm>
              <a:off x="402840" y="5974200"/>
              <a:ext cx="81180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1970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87" name="CustomShape 121"/>
            <p:cNvSpPr/>
            <p:nvPr/>
          </p:nvSpPr>
          <p:spPr>
            <a:xfrm>
              <a:off x="2089800" y="5974200"/>
              <a:ext cx="85176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1980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88" name="CustomShape 122"/>
            <p:cNvSpPr/>
            <p:nvPr/>
          </p:nvSpPr>
          <p:spPr>
            <a:xfrm>
              <a:off x="4120200" y="5974200"/>
              <a:ext cx="83772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1990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89" name="CustomShape 123"/>
            <p:cNvSpPr/>
            <p:nvPr/>
          </p:nvSpPr>
          <p:spPr>
            <a:xfrm>
              <a:off x="6180840" y="5974200"/>
              <a:ext cx="91404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2000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90" name="CustomShape 124"/>
            <p:cNvSpPr/>
            <p:nvPr/>
          </p:nvSpPr>
          <p:spPr>
            <a:xfrm>
              <a:off x="8125560" y="5974200"/>
              <a:ext cx="84744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2010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391" name="CustomShape 125"/>
            <p:cNvSpPr/>
            <p:nvPr/>
          </p:nvSpPr>
          <p:spPr>
            <a:xfrm>
              <a:off x="10292760" y="5974200"/>
              <a:ext cx="89676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>
                <a:lnSpc>
                  <a:spcPct val="100000"/>
                </a:lnSpc>
              </a:pPr>
              <a:r>
                <a:rPr b="0" lang="en-SE" sz="2400" strike="noStrike" u="none">
                  <a:solidFill>
                    <a:srgbClr val="262626"/>
                  </a:solidFill>
                  <a:effectLst/>
                  <a:uFillTx/>
                  <a:latin typeface="Rubik Light"/>
                  <a:ea typeface="DejaVu Sans"/>
                </a:rPr>
                <a:t>2020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sp>
        <p:nvSpPr>
          <p:cNvPr id="392" name="CustomShape 126"/>
          <p:cNvSpPr/>
          <p:nvPr/>
        </p:nvSpPr>
        <p:spPr>
          <a:xfrm flipV="1">
            <a:off x="541800" y="5962680"/>
            <a:ext cx="11023920" cy="14040"/>
          </a:xfrm>
          <a:custGeom>
            <a:avLst/>
            <a:gdLst>
              <a:gd name="textAreaLeft" fmla="*/ 0 w 11023920"/>
              <a:gd name="textAreaRight" fmla="*/ 11025360 w 11023920"/>
              <a:gd name="textAreaTop" fmla="*/ 720 h 14040"/>
              <a:gd name="textAreaBottom" fmla="*/ 16200 h 14040"/>
            </a:gdLst>
            <a:ahLst/>
            <a:rect l="textAreaLeft" t="textAreaTop" r="textAreaRight" b="textAreaBottom"/>
            <a:pathLst>
              <a:path w="9424207" h="9605">
                <a:moveTo>
                  <a:pt x="0" y="1"/>
                </a:moveTo>
                <a:lnTo>
                  <a:pt x="9424207" y="1"/>
                </a:lnTo>
              </a:path>
            </a:pathLst>
          </a:custGeom>
          <a:noFill/>
          <a:ln w="19800">
            <a:solidFill>
              <a:srgbClr val="262626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29520" bIns="-2952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93" name="Freeform 19"/>
          <p:cNvSpPr/>
          <p:nvPr/>
        </p:nvSpPr>
        <p:spPr>
          <a:xfrm>
            <a:off x="13725000" y="-3420000"/>
            <a:ext cx="10648440" cy="6583320"/>
          </a:xfrm>
          <a:custGeom>
            <a:avLst/>
            <a:gdLst>
              <a:gd name="textAreaLeft" fmla="*/ 0 w 10648440"/>
              <a:gd name="textAreaRight" fmla="*/ 10649880 w 10648440"/>
              <a:gd name="textAreaTop" fmla="*/ 0 h 6583320"/>
              <a:gd name="textAreaBottom" fmla="*/ 6584760 h 6583320"/>
            </a:gdLst>
            <a:ahLst/>
            <a:rect l="textAreaLeft" t="textAreaTop" r="textAreaRight" b="textAreaBottom"/>
            <a:pathLst>
              <a:path w="29583" h="18291">
                <a:moveTo>
                  <a:pt x="0" y="0"/>
                </a:moveTo>
                <a:lnTo>
                  <a:pt x="29582" y="0"/>
                </a:lnTo>
                <a:lnTo>
                  <a:pt x="29582" y="18290"/>
                </a:lnTo>
                <a:lnTo>
                  <a:pt x="0" y="182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94" name="Line 45"/>
          <p:cNvSpPr/>
          <p:nvPr/>
        </p:nvSpPr>
        <p:spPr>
          <a:xfrm>
            <a:off x="1470996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95" name="Line 46"/>
          <p:cNvSpPr/>
          <p:nvPr/>
        </p:nvSpPr>
        <p:spPr>
          <a:xfrm>
            <a:off x="1643184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96" name="Line 47"/>
          <p:cNvSpPr/>
          <p:nvPr/>
        </p:nvSpPr>
        <p:spPr>
          <a:xfrm>
            <a:off x="1817136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97" name="Line 48"/>
          <p:cNvSpPr/>
          <p:nvPr/>
        </p:nvSpPr>
        <p:spPr>
          <a:xfrm>
            <a:off x="1989288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98" name="Line 49"/>
          <p:cNvSpPr/>
          <p:nvPr/>
        </p:nvSpPr>
        <p:spPr>
          <a:xfrm>
            <a:off x="2163240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399" name="Line 50"/>
          <p:cNvSpPr/>
          <p:nvPr/>
        </p:nvSpPr>
        <p:spPr>
          <a:xfrm>
            <a:off x="23353920" y="-1849320"/>
            <a:ext cx="360" cy="3762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400" name="Line 51"/>
          <p:cNvSpPr/>
          <p:nvPr/>
        </p:nvSpPr>
        <p:spPr>
          <a:xfrm>
            <a:off x="14709960" y="1913040"/>
            <a:ext cx="9336240" cy="360"/>
          </a:xfrm>
          <a:prstGeom prst="line">
            <a:avLst/>
          </a:prstGeom>
          <a:ln w="17640">
            <a:solidFill>
              <a:srgbClr val="333333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401" name="Line 52"/>
          <p:cNvSpPr/>
          <p:nvPr/>
        </p:nvSpPr>
        <p:spPr>
          <a:xfrm>
            <a:off x="14709960" y="97236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402" name="Line 53"/>
          <p:cNvSpPr/>
          <p:nvPr/>
        </p:nvSpPr>
        <p:spPr>
          <a:xfrm>
            <a:off x="14709960" y="3168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403" name="Line 54"/>
          <p:cNvSpPr/>
          <p:nvPr/>
        </p:nvSpPr>
        <p:spPr>
          <a:xfrm>
            <a:off x="14709960" y="-90864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404" name="Line 55"/>
          <p:cNvSpPr/>
          <p:nvPr/>
        </p:nvSpPr>
        <p:spPr>
          <a:xfrm>
            <a:off x="14709960" y="-1849320"/>
            <a:ext cx="9336240" cy="360"/>
          </a:xfrm>
          <a:prstGeom prst="line">
            <a:avLst/>
          </a:prstGeom>
          <a:ln w="17640">
            <a:solidFill>
              <a:srgbClr val="cccccc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4640" bIns="-44640" anchor="t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405" name="CustomShape 128"/>
          <p:cNvSpPr/>
          <p:nvPr/>
        </p:nvSpPr>
        <p:spPr>
          <a:xfrm>
            <a:off x="8578800" y="2270520"/>
            <a:ext cx="3040560" cy="1430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spAutoFit/>
          </a:bodyPr>
          <a:p>
            <a:pPr algn="r">
              <a:lnSpc>
                <a:spcPct val="100000"/>
              </a:lnSpc>
            </a:pPr>
            <a:r>
              <a:rPr b="0" lang="en-SE" sz="48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89.4%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en-SE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2024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6" name="CustomShape 129"/>
          <p:cNvSpPr/>
          <p:nvPr/>
        </p:nvSpPr>
        <p:spPr>
          <a:xfrm>
            <a:off x="1556640" y="3171600"/>
            <a:ext cx="2806200" cy="2040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>
              <a:lnSpc>
                <a:spcPct val="100000"/>
              </a:lnSpc>
            </a:pPr>
            <a:r>
              <a:rPr b="0" lang="en-SE" sz="4800" strike="noStrike" u="none">
                <a:solidFill>
                  <a:srgbClr val="000000"/>
                </a:solidFill>
                <a:effectLst/>
                <a:uFillTx/>
                <a:latin typeface="Rubik Medium"/>
                <a:ea typeface="DejaVu Sans"/>
              </a:rPr>
              <a:t>62%</a:t>
            </a:r>
            <a:endParaRPr b="0" lang="en-US" sz="4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SE" sz="40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1970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7" name="Freeform 20"/>
          <p:cNvSpPr/>
          <p:nvPr/>
        </p:nvSpPr>
        <p:spPr>
          <a:xfrm>
            <a:off x="577800" y="2057400"/>
            <a:ext cx="11081520" cy="747720"/>
          </a:xfrm>
          <a:custGeom>
            <a:avLst/>
            <a:gdLst>
              <a:gd name="textAreaLeft" fmla="*/ 0 w 11081520"/>
              <a:gd name="textAreaRight" fmla="*/ 11082960 w 11081520"/>
              <a:gd name="textAreaTop" fmla="*/ 0 h 747720"/>
              <a:gd name="textAreaBottom" fmla="*/ 749160 h 747720"/>
            </a:gdLst>
            <a:ahLst/>
            <a:rect l="textAreaLeft" t="textAreaTop" r="textAreaRight" b="textAreaBottom"/>
            <a:pathLst>
              <a:path w="25930" h="1816">
                <a:moveTo>
                  <a:pt x="0" y="1591"/>
                </a:moveTo>
                <a:lnTo>
                  <a:pt x="480" y="1742"/>
                </a:lnTo>
                <a:lnTo>
                  <a:pt x="960" y="1815"/>
                </a:lnTo>
                <a:lnTo>
                  <a:pt x="1440" y="1812"/>
                </a:lnTo>
                <a:lnTo>
                  <a:pt x="1920" y="1489"/>
                </a:lnTo>
                <a:lnTo>
                  <a:pt x="2401" y="1282"/>
                </a:lnTo>
                <a:lnTo>
                  <a:pt x="2881" y="1345"/>
                </a:lnTo>
                <a:lnTo>
                  <a:pt x="3361" y="1320"/>
                </a:lnTo>
                <a:lnTo>
                  <a:pt x="3841" y="1275"/>
                </a:lnTo>
                <a:lnTo>
                  <a:pt x="4321" y="1329"/>
                </a:lnTo>
                <a:lnTo>
                  <a:pt x="4801" y="1143"/>
                </a:lnTo>
                <a:lnTo>
                  <a:pt x="5282" y="1092"/>
                </a:lnTo>
                <a:lnTo>
                  <a:pt x="5762" y="1031"/>
                </a:lnTo>
                <a:lnTo>
                  <a:pt x="6242" y="1023"/>
                </a:lnTo>
                <a:lnTo>
                  <a:pt x="6722" y="948"/>
                </a:lnTo>
                <a:lnTo>
                  <a:pt x="7202" y="924"/>
                </a:lnTo>
                <a:lnTo>
                  <a:pt x="7683" y="922"/>
                </a:lnTo>
                <a:lnTo>
                  <a:pt x="8163" y="971"/>
                </a:lnTo>
                <a:lnTo>
                  <a:pt x="8643" y="954"/>
                </a:lnTo>
                <a:lnTo>
                  <a:pt x="9123" y="1007"/>
                </a:lnTo>
                <a:lnTo>
                  <a:pt x="9603" y="1067"/>
                </a:lnTo>
                <a:lnTo>
                  <a:pt x="10084" y="1078"/>
                </a:lnTo>
                <a:lnTo>
                  <a:pt x="10564" y="1067"/>
                </a:lnTo>
                <a:lnTo>
                  <a:pt x="11044" y="1046"/>
                </a:lnTo>
                <a:lnTo>
                  <a:pt x="11524" y="1025"/>
                </a:lnTo>
                <a:lnTo>
                  <a:pt x="12004" y="984"/>
                </a:lnTo>
                <a:lnTo>
                  <a:pt x="12483" y="942"/>
                </a:lnTo>
                <a:lnTo>
                  <a:pt x="12964" y="889"/>
                </a:lnTo>
                <a:lnTo>
                  <a:pt x="13444" y="858"/>
                </a:lnTo>
                <a:lnTo>
                  <a:pt x="13924" y="816"/>
                </a:lnTo>
                <a:lnTo>
                  <a:pt x="14404" y="753"/>
                </a:lnTo>
                <a:lnTo>
                  <a:pt x="14884" y="691"/>
                </a:lnTo>
                <a:lnTo>
                  <a:pt x="15365" y="638"/>
                </a:lnTo>
                <a:lnTo>
                  <a:pt x="15845" y="586"/>
                </a:lnTo>
                <a:lnTo>
                  <a:pt x="16325" y="544"/>
                </a:lnTo>
                <a:lnTo>
                  <a:pt x="16805" y="513"/>
                </a:lnTo>
                <a:lnTo>
                  <a:pt x="17285" y="492"/>
                </a:lnTo>
                <a:lnTo>
                  <a:pt x="17766" y="481"/>
                </a:lnTo>
                <a:lnTo>
                  <a:pt x="18246" y="471"/>
                </a:lnTo>
                <a:lnTo>
                  <a:pt x="18726" y="440"/>
                </a:lnTo>
                <a:lnTo>
                  <a:pt x="19206" y="419"/>
                </a:lnTo>
                <a:lnTo>
                  <a:pt x="19686" y="398"/>
                </a:lnTo>
                <a:lnTo>
                  <a:pt x="20166" y="366"/>
                </a:lnTo>
                <a:lnTo>
                  <a:pt x="20647" y="345"/>
                </a:lnTo>
                <a:lnTo>
                  <a:pt x="21127" y="314"/>
                </a:lnTo>
                <a:lnTo>
                  <a:pt x="21607" y="283"/>
                </a:lnTo>
                <a:lnTo>
                  <a:pt x="22087" y="251"/>
                </a:lnTo>
                <a:lnTo>
                  <a:pt x="22567" y="220"/>
                </a:lnTo>
                <a:lnTo>
                  <a:pt x="23048" y="189"/>
                </a:lnTo>
                <a:lnTo>
                  <a:pt x="23528" y="157"/>
                </a:lnTo>
                <a:lnTo>
                  <a:pt x="24008" y="126"/>
                </a:lnTo>
                <a:lnTo>
                  <a:pt x="24488" y="94"/>
                </a:lnTo>
                <a:lnTo>
                  <a:pt x="24968" y="63"/>
                </a:lnTo>
                <a:lnTo>
                  <a:pt x="25449" y="32"/>
                </a:lnTo>
                <a:lnTo>
                  <a:pt x="25929" y="0"/>
                </a:lnTo>
              </a:path>
            </a:pathLst>
          </a:custGeom>
          <a:noFill/>
          <a:ln w="54720">
            <a:solidFill>
              <a:srgbClr val="00b0f0"/>
            </a:solidFill>
            <a:miter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t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  <a:ea typeface="DejaVu Sans"/>
            </a:endParaRPr>
          </a:p>
        </p:txBody>
      </p:sp>
      <p:sp>
        <p:nvSpPr>
          <p:cNvPr id="408" name="CustomShape 130"/>
          <p:cNvSpPr/>
          <p:nvPr/>
        </p:nvSpPr>
        <p:spPr>
          <a:xfrm>
            <a:off x="605880" y="1785600"/>
            <a:ext cx="280620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>
              <a:lnSpc>
                <a:spcPct val="100000"/>
              </a:lnSpc>
            </a:pPr>
            <a:r>
              <a:rPr b="0" lang="en-SE" sz="2400" strike="noStrike" u="none">
                <a:solidFill>
                  <a:srgbClr val="00b0f0"/>
                </a:solidFill>
                <a:effectLst/>
                <a:uFillTx/>
                <a:latin typeface="Rubik Light"/>
                <a:ea typeface="DejaVu Sans"/>
              </a:rPr>
              <a:t>72%</a:t>
            </a:r>
            <a:br>
              <a:rPr sz="1800"/>
            </a:br>
            <a:r>
              <a:rPr b="0" lang="en-SE" sz="2400" strike="noStrike" u="none">
                <a:solidFill>
                  <a:srgbClr val="00b0f0"/>
                </a:solidFill>
                <a:effectLst/>
                <a:uFillTx/>
                <a:latin typeface="Rubik Light"/>
                <a:ea typeface="DejaVu Sans"/>
              </a:rPr>
              <a:t>Boys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9" name="CustomShape 131"/>
          <p:cNvSpPr/>
          <p:nvPr/>
        </p:nvSpPr>
        <p:spPr>
          <a:xfrm>
            <a:off x="11370240" y="2058840"/>
            <a:ext cx="9018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 anchorCtr="1">
            <a:spAutoFit/>
          </a:bodyPr>
          <a:p>
            <a:pPr algn="r">
              <a:lnSpc>
                <a:spcPct val="100000"/>
              </a:lnSpc>
            </a:pPr>
            <a:r>
              <a:rPr b="0" lang="en-SE" sz="2400" strike="noStrike" u="none">
                <a:solidFill>
                  <a:srgbClr val="00b0f0"/>
                </a:solidFill>
                <a:effectLst/>
                <a:uFillTx/>
                <a:latin typeface="Rubik Light"/>
                <a:ea typeface="DejaVu Sans"/>
              </a:rPr>
              <a:t>87%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0" name="CustomShape 34"/>
          <p:cNvSpPr/>
          <p:nvPr/>
        </p:nvSpPr>
        <p:spPr>
          <a:xfrm>
            <a:off x="580680" y="157320"/>
            <a:ext cx="9024840" cy="112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SE" sz="4400" strike="noStrike" u="none">
                <a:solidFill>
                  <a:srgbClr val="05b050"/>
                </a:solidFill>
                <a:effectLst/>
                <a:uFillTx/>
                <a:latin typeface="Rubik Medium"/>
                <a:ea typeface="DejaVu Sans"/>
              </a:rPr>
              <a:t>Girls finishing school</a:t>
            </a:r>
            <a:br>
              <a:rPr sz="1800"/>
            </a:br>
            <a:r>
              <a:rPr b="0" lang="en-SE" sz="2400" strike="noStrike" u="none">
                <a:solidFill>
                  <a:srgbClr val="05b050"/>
                </a:solidFill>
                <a:effectLst/>
                <a:uFillTx/>
                <a:latin typeface="Rubik Light"/>
                <a:ea typeface="DejaVu Sans"/>
              </a:rPr>
              <a:t>Global school completion rate of girls aged 6-11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1" name="CustomShape 35"/>
          <p:cNvSpPr/>
          <p:nvPr/>
        </p:nvSpPr>
        <p:spPr>
          <a:xfrm>
            <a:off x="930960" y="3152880"/>
            <a:ext cx="10359360" cy="1431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sv-SE" sz="4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Girls’ schooling has 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sv-SE" sz="4400" strike="noStrike" u="none">
                <a:solidFill>
                  <a:srgbClr val="000000"/>
                </a:solidFill>
                <a:effectLst/>
                <a:uFillTx/>
                <a:latin typeface="Rubik Light"/>
                <a:ea typeface="DejaVu Sans"/>
              </a:rPr>
              <a:t>caught up to the boys!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2" name="CustomShape 127"/>
          <p:cNvSpPr/>
          <p:nvPr/>
        </p:nvSpPr>
        <p:spPr>
          <a:xfrm>
            <a:off x="746280" y="5116320"/>
            <a:ext cx="7836840" cy="82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GB" sz="1600" strike="noStrike" u="none">
                <a:solidFill>
                  <a:srgbClr val="05b050"/>
                </a:solidFill>
                <a:effectLst/>
                <a:uFillTx/>
                <a:latin typeface="Rubik Light"/>
                <a:ea typeface="DejaVu Sans"/>
              </a:rPr>
              <a:t>It has become far rarer for young girls to be kept out of school. Today, roughly the same share of girls aged 6 to 11 go to primary school (roughly the first 6 years of school) as boys, and even more girls than boys complete this schooling.</a:t>
            </a:r>
            <a:endParaRPr b="0" lang="en-US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17313</TotalTime>
  <Application>LibreOffice/25.2.0.3$Linux_X86_64 LibreOffice_project/e1cf4a87eb02d755bce1a01209907ea5ddc8f069</Application>
  <AppVersion>15.0000</AppVersion>
  <Words>395</Words>
  <Paragraphs>101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2023-10-20T15:08:01Z</dcterms:created>
  <dc:creator>Ola Rosling</dc:creator>
  <dc:description/>
  <dc:language>en-US</dc:language>
  <cp:lastModifiedBy/>
  <dcterms:modified xsi:type="dcterms:W3CDTF">2025-12-31T01:46:16Z</dcterms:modified>
  <cp:revision>391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i4>0</vt:i4>
  </property>
  <property fmtid="{D5CDD505-2E9C-101B-9397-08002B2CF9AE}" pid="3" name="HyperlinksChanged">
    <vt:bool>0</vt:bool>
  </property>
  <property fmtid="{D5CDD505-2E9C-101B-9397-08002B2CF9AE}" pid="4" name="LinksUpToDate">
    <vt:bool>0</vt:bool>
  </property>
  <property fmtid="{D5CDD505-2E9C-101B-9397-08002B2CF9AE}" pid="5" name="MMClips">
    <vt:i4>0</vt:i4>
  </property>
  <property fmtid="{D5CDD505-2E9C-101B-9397-08002B2CF9AE}" pid="6" name="Notes">
    <vt:i4>6</vt:i4>
  </property>
  <property fmtid="{D5CDD505-2E9C-101B-9397-08002B2CF9AE}" pid="7" name="PresentationFormat">
    <vt:lpwstr>Widescreen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7</vt:i4>
  </property>
</Properties>
</file>