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2" r:id="rId2"/>
    <p:sldId id="258" r:id="rId3"/>
    <p:sldId id="269" r:id="rId4"/>
    <p:sldId id="263" r:id="rId5"/>
    <p:sldId id="265" r:id="rId6"/>
    <p:sldId id="264" r:id="rId7"/>
    <p:sldId id="267" r:id="rId8"/>
    <p:sldId id="268" r:id="rId9"/>
    <p:sldId id="272" r:id="rId10"/>
  </p:sldIdLst>
  <p:sldSz cx="12192000" cy="6858000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C9"/>
    <a:srgbClr val="FF4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03"/>
    <p:restoredTop sz="86616"/>
  </p:normalViewPr>
  <p:slideViewPr>
    <p:cSldViewPr snapToGrid="0">
      <p:cViewPr varScale="1">
        <p:scale>
          <a:sx n="58" d="100"/>
          <a:sy n="58" d="100"/>
        </p:scale>
        <p:origin x="11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44" d="100"/>
          <a:sy n="144" d="100"/>
        </p:scale>
        <p:origin x="2096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1E01C511-BC5E-B815-F760-176E1D4C41F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8265" y="6422128"/>
            <a:ext cx="1443861" cy="34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654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2EDE5-14FE-3244-BB9B-1AF04C056158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C5CD5-C502-CE40-9BE0-FDD500A9B3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398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algn="l">
              <a:spcAft>
                <a:spcPts val="800"/>
              </a:spcAft>
            </a:pPr>
            <a:r>
              <a:rPr lang="fr-F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Raison d’être / création / localisation / activité / équipe…</a:t>
            </a:r>
          </a:p>
          <a:p>
            <a:pPr marL="457200" algn="l">
              <a:spcAft>
                <a:spcPts val="800"/>
              </a:spcAft>
            </a:pPr>
            <a:endParaRPr lang="fr-FR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Dupliquez cette diapositive si besoin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C5CD5-C502-CE40-9BE0-FDD500A9B34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162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algn="l">
              <a:spcAft>
                <a:spcPts val="800"/>
              </a:spcAft>
            </a:pPr>
            <a:r>
              <a:rPr lang="fr-F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Raison d’être / création / localisation / activité / équipe…</a:t>
            </a:r>
          </a:p>
          <a:p>
            <a:pPr marL="457200" algn="l">
              <a:spcAft>
                <a:spcPts val="800"/>
              </a:spcAft>
            </a:pPr>
            <a:endParaRPr lang="fr-FR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Dupliquez cette diapositive si besoin</a:t>
            </a:r>
          </a:p>
          <a:p>
            <a:pPr marL="457200" algn="l">
              <a:spcAft>
                <a:spcPts val="800"/>
              </a:spcAft>
            </a:pPr>
            <a:endParaRPr lang="fr-FR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C5CD5-C502-CE40-9BE0-FDD500A9B34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898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Dupliquez cette diapositive si besoin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C5CD5-C502-CE40-9BE0-FDD500A9B34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237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Dupliquez cette diapositive si besoin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C5CD5-C502-CE40-9BE0-FDD500A9B34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895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7200" algn="l"/>
            <a:r>
              <a:rPr lang="fr-F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Eléments de dimension / éléments </a:t>
            </a:r>
            <a:r>
              <a:rPr lang="fr-FR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 calendrier / nombres </a:t>
            </a:r>
            <a:r>
              <a:rPr lang="fr-F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 personnes / financement / chiffres d’affaires (le cas échéant),…</a:t>
            </a:r>
          </a:p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Dupliquez cette diapositive si besoin</a:t>
            </a:r>
          </a:p>
          <a:p>
            <a:pPr indent="457200" algn="l"/>
            <a:br>
              <a:rPr lang="fr-FR" dirty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C5CD5-C502-CE40-9BE0-FDD500A9B34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96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7200" algn="l"/>
            <a:r>
              <a:rPr lang="fr-F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Eléments d’impact économiques / sociaux /environnementaux (indicateurs qualitatifs ou quantitatifs)</a:t>
            </a:r>
          </a:p>
          <a:p>
            <a:pPr indent="457200" algn="l"/>
            <a:endParaRPr lang="fr-FR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Dupliquez cette diapositive si besoin</a:t>
            </a:r>
          </a:p>
          <a:p>
            <a:pPr indent="457200" algn="l"/>
            <a:endParaRPr lang="fr-FR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br>
              <a:rPr lang="fr-FR" sz="4000" dirty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C5CD5-C502-CE40-9BE0-FDD500A9B34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949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7200" algn="l"/>
            <a:r>
              <a:rPr lang="fr-F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Photos ou liens vers vidéos courtes</a:t>
            </a:r>
          </a:p>
          <a:p>
            <a:pPr indent="457200" algn="l"/>
            <a:endParaRPr lang="fr-FR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Dupliquez cette diapositive si besoin</a:t>
            </a:r>
          </a:p>
          <a:p>
            <a:pPr indent="457200" algn="l"/>
            <a:endParaRPr lang="fr-FR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indent="457200" algn="l"/>
            <a:endParaRPr lang="fr-FR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br>
              <a:rPr lang="fr-FR" sz="2800" dirty="0"/>
            </a:br>
            <a:br>
              <a:rPr lang="fr-FR" sz="4000" dirty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C5CD5-C502-CE40-9BE0-FDD500A9B34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245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7200" algn="l"/>
            <a:r>
              <a:rPr lang="fr-F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Photos ou liens vers vidéos courtes</a:t>
            </a:r>
          </a:p>
          <a:p>
            <a:pPr indent="457200" algn="l"/>
            <a:endParaRPr lang="fr-FR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Dupliquez cette diapositive si besoin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C5CD5-C502-CE40-9BE0-FDD500A9B345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71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455548EB-AA86-85D9-A629-C3579775FF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5847907" cy="6858000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060F7395-0FD1-8B44-F1FB-897DBFE312C8}"/>
              </a:ext>
            </a:extLst>
          </p:cNvPr>
          <p:cNvSpPr txBox="1">
            <a:spLocks/>
          </p:cNvSpPr>
          <p:nvPr userDrawn="1"/>
        </p:nvSpPr>
        <p:spPr>
          <a:xfrm>
            <a:off x="333225" y="375764"/>
            <a:ext cx="4476306" cy="653819"/>
          </a:xfrm>
          <a:prstGeom prst="rect">
            <a:avLst/>
          </a:prstGeom>
          <a:solidFill>
            <a:srgbClr val="009DC9"/>
          </a:solidFill>
        </p:spPr>
        <p:txBody>
          <a:bodyPr wrap="square" lIns="180000" tIns="108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bg1"/>
                </a:solidFill>
                <a:latin typeface="Work Sans" pitchFamily="2" charset="77"/>
              </a:rPr>
              <a:t>LES GRANDS PRIX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2A32F406-2E8B-D105-00F6-C516CD086CE1}"/>
              </a:ext>
            </a:extLst>
          </p:cNvPr>
          <p:cNvSpPr txBox="1">
            <a:spLocks/>
          </p:cNvSpPr>
          <p:nvPr userDrawn="1"/>
        </p:nvSpPr>
        <p:spPr>
          <a:xfrm>
            <a:off x="333225" y="2104387"/>
            <a:ext cx="3069194" cy="308152"/>
          </a:xfrm>
          <a:prstGeom prst="rect">
            <a:avLst/>
          </a:prstGeom>
          <a:solidFill>
            <a:srgbClr val="FF4100"/>
          </a:solidFill>
        </p:spPr>
        <p:txBody>
          <a:bodyPr wrap="square" lIns="72000" tIns="36000" rIns="72000" bIns="36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700" b="1" dirty="0">
                <a:solidFill>
                  <a:schemeClr val="bg1"/>
                </a:solidFill>
                <a:latin typeface="Work Sans" pitchFamily="2" charset="77"/>
              </a:rPr>
              <a:t>DOSSIER DE CANDIDATURE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9B1A847-574A-A307-679A-7CAB3B2AD0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alphaModFix amt="5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2773" y="1697946"/>
            <a:ext cx="1121035" cy="112103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1EA55122-391F-EE4E-9DD4-40F50B2FDCE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52003" y="6028250"/>
            <a:ext cx="2321410" cy="528848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FCD9B09-1E36-690F-273D-5FBA691C6BA5}"/>
              </a:ext>
            </a:extLst>
          </p:cNvPr>
          <p:cNvCxnSpPr>
            <a:cxnSpLocks/>
          </p:cNvCxnSpPr>
          <p:nvPr userDrawn="1"/>
        </p:nvCxnSpPr>
        <p:spPr>
          <a:xfrm>
            <a:off x="431033" y="6478949"/>
            <a:ext cx="430605" cy="0"/>
          </a:xfrm>
          <a:prstGeom prst="line">
            <a:avLst/>
          </a:prstGeom>
          <a:ln w="63500">
            <a:solidFill>
              <a:srgbClr val="FF41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Titre 1">
            <a:extLst>
              <a:ext uri="{FF2B5EF4-FFF2-40B4-BE49-F238E27FC236}">
                <a16:creationId xmlns:a16="http://schemas.microsoft.com/office/drawing/2014/main" id="{6F4D8949-1CEF-B73B-7201-70033FB92605}"/>
              </a:ext>
            </a:extLst>
          </p:cNvPr>
          <p:cNvSpPr txBox="1">
            <a:spLocks/>
          </p:cNvSpPr>
          <p:nvPr userDrawn="1"/>
        </p:nvSpPr>
        <p:spPr>
          <a:xfrm>
            <a:off x="333225" y="1130676"/>
            <a:ext cx="3281845" cy="653819"/>
          </a:xfrm>
          <a:prstGeom prst="rect">
            <a:avLst/>
          </a:prstGeom>
          <a:solidFill>
            <a:srgbClr val="009DC9"/>
          </a:solidFill>
        </p:spPr>
        <p:txBody>
          <a:bodyPr wrap="square" lIns="180000" tIns="108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bg1"/>
                </a:solidFill>
                <a:latin typeface="Work Sans" pitchFamily="2" charset="77"/>
              </a:rPr>
              <a:t>DU FEB 2026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C8B153E-97E0-8F7D-11CB-3C4064A4BDB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18587" y="5648208"/>
            <a:ext cx="655496" cy="65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871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2B22765-EC6B-5ED0-7194-2C2F87BFA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70" y="6541323"/>
            <a:ext cx="1247078" cy="211719"/>
          </a:xfrm>
          <a:prstGeom prst="rect">
            <a:avLst/>
          </a:prstGeom>
        </p:spPr>
        <p:txBody>
          <a:bodyPr lIns="0"/>
          <a:lstStyle>
            <a:lvl1pPr algn="l">
              <a:defRPr sz="1000"/>
            </a:lvl1pPr>
          </a:lstStyle>
          <a:p>
            <a:fld id="{6D1C4DD6-FF8C-CF46-A58E-E82EFDA31A9A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2041197-53B2-989D-F614-B637980FA6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4065" y="6257960"/>
            <a:ext cx="1781608" cy="405874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ABC6618-7D93-C108-80B7-43BDE0EF4FCF}"/>
              </a:ext>
            </a:extLst>
          </p:cNvPr>
          <p:cNvCxnSpPr>
            <a:cxnSpLocks/>
          </p:cNvCxnSpPr>
          <p:nvPr userDrawn="1"/>
        </p:nvCxnSpPr>
        <p:spPr>
          <a:xfrm>
            <a:off x="11719400" y="722946"/>
            <a:ext cx="210133" cy="0"/>
          </a:xfrm>
          <a:prstGeom prst="line">
            <a:avLst/>
          </a:prstGeom>
          <a:ln w="38100">
            <a:solidFill>
              <a:srgbClr val="FF41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Image 5">
            <a:extLst>
              <a:ext uri="{FF2B5EF4-FFF2-40B4-BE49-F238E27FC236}">
                <a16:creationId xmlns:a16="http://schemas.microsoft.com/office/drawing/2014/main" id="{B92BA2DD-3777-3ECB-CDD3-4AB2B9A9CA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670661" y="310398"/>
            <a:ext cx="307609" cy="306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73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573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98679A0-EFCB-AFEE-2840-8BE59E8BF8CA}"/>
              </a:ext>
            </a:extLst>
          </p:cNvPr>
          <p:cNvSpPr txBox="1"/>
          <p:nvPr/>
        </p:nvSpPr>
        <p:spPr>
          <a:xfrm>
            <a:off x="6578994" y="1894115"/>
            <a:ext cx="5258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b="1" dirty="0">
                <a:solidFill>
                  <a:srgbClr val="009DC9"/>
                </a:solidFill>
                <a:latin typeface="Work Sans" pitchFamily="2" charset="77"/>
              </a:rPr>
              <a:t>Dénomination sociale </a:t>
            </a:r>
          </a:p>
          <a:p>
            <a:pPr algn="l"/>
            <a:r>
              <a:rPr lang="fr-FR" sz="2000" b="1" dirty="0">
                <a:solidFill>
                  <a:srgbClr val="009DC9"/>
                </a:solidFill>
                <a:latin typeface="Work Sans" pitchFamily="2" charset="77"/>
              </a:rPr>
              <a:t>du candidat :</a:t>
            </a:r>
          </a:p>
          <a:p>
            <a:pPr algn="l"/>
            <a:r>
              <a:rPr lang="fr-FR" sz="2000" b="1" dirty="0">
                <a:solidFill>
                  <a:srgbClr val="009DC9"/>
                </a:solidFill>
                <a:latin typeface="Work Sans" pitchFamily="2" charset="77"/>
              </a:rPr>
              <a:t>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3D5A34-8365-326D-7514-C1BECF84C269}"/>
              </a:ext>
            </a:extLst>
          </p:cNvPr>
          <p:cNvSpPr txBox="1"/>
          <p:nvPr/>
        </p:nvSpPr>
        <p:spPr>
          <a:xfrm>
            <a:off x="6578993" y="3461658"/>
            <a:ext cx="5258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dirty="0">
                <a:solidFill>
                  <a:srgbClr val="FF4100"/>
                </a:solidFill>
                <a:latin typeface="Work Sans Medium" pitchFamily="2" charset="77"/>
              </a:rPr>
              <a:t>Catégorie : …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2DA6B66-2A04-6DF6-27D1-72FBBA123ED0}"/>
              </a:ext>
            </a:extLst>
          </p:cNvPr>
          <p:cNvSpPr txBox="1"/>
          <p:nvPr/>
        </p:nvSpPr>
        <p:spPr>
          <a:xfrm>
            <a:off x="6578994" y="4539344"/>
            <a:ext cx="5258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>
                <a:solidFill>
                  <a:srgbClr val="009DC9"/>
                </a:solidFill>
                <a:latin typeface="Work Sans Medium" pitchFamily="2" charset="77"/>
              </a:rPr>
              <a:t>Personne référente : … </a:t>
            </a:r>
          </a:p>
          <a:p>
            <a:pPr algn="l"/>
            <a:r>
              <a:rPr lang="fr-FR" dirty="0">
                <a:solidFill>
                  <a:srgbClr val="009DC9"/>
                </a:solidFill>
                <a:latin typeface="Work Sans Medium" pitchFamily="2" charset="77"/>
              </a:rPr>
              <a:t>Téléphone : …</a:t>
            </a:r>
          </a:p>
          <a:p>
            <a:pPr algn="l"/>
            <a:r>
              <a:rPr lang="fr-FR" dirty="0">
                <a:solidFill>
                  <a:srgbClr val="009DC9"/>
                </a:solidFill>
                <a:latin typeface="Work Sans Medium" pitchFamily="2" charset="77"/>
              </a:rPr>
              <a:t>Email : …</a:t>
            </a:r>
          </a:p>
        </p:txBody>
      </p:sp>
    </p:spTree>
    <p:extLst>
      <p:ext uri="{BB962C8B-B14F-4D97-AF65-F5344CB8AC3E}">
        <p14:creationId xmlns:p14="http://schemas.microsoft.com/office/powerpoint/2010/main" val="282629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99E70A4-8A50-C544-23F4-930E433F8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824" y="6367501"/>
            <a:ext cx="2743200" cy="365125"/>
          </a:xfrm>
          <a:prstGeom prst="rect">
            <a:avLst/>
          </a:prstGeom>
        </p:spPr>
        <p:txBody>
          <a:bodyPr/>
          <a:lstStyle/>
          <a:p>
            <a:fld id="{6D1C4DD6-FF8C-CF46-A58E-E82EFDA31A9A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A116A59-D5F8-8F21-D75E-D9C0AF39E0D0}"/>
              </a:ext>
            </a:extLst>
          </p:cNvPr>
          <p:cNvSpPr txBox="1">
            <a:spLocks noChangeAspect="1"/>
          </p:cNvSpPr>
          <p:nvPr/>
        </p:nvSpPr>
        <p:spPr>
          <a:xfrm>
            <a:off x="706200" y="363985"/>
            <a:ext cx="10800000" cy="368169"/>
          </a:xfrm>
          <a:prstGeom prst="rect">
            <a:avLst/>
          </a:prstGeom>
          <a:solidFill>
            <a:srgbClr val="FF4100"/>
          </a:solidFill>
        </p:spPr>
        <p:txBody>
          <a:bodyPr wrap="square" lIns="108000" tIns="72000" rIns="72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chemeClr val="bg1"/>
                </a:solidFill>
                <a:latin typeface="Work Sans" pitchFamily="2" charset="77"/>
              </a:rPr>
              <a:t>PRÉSENTATION DE LA STRUCTURE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2D8505E-D002-3D65-15EF-15D51ECA6533}"/>
              </a:ext>
            </a:extLst>
          </p:cNvPr>
          <p:cNvSpPr txBox="1"/>
          <p:nvPr/>
        </p:nvSpPr>
        <p:spPr>
          <a:xfrm>
            <a:off x="706201" y="1064209"/>
            <a:ext cx="10799999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FF4100"/>
                </a:solidFill>
                <a:effectLst/>
                <a:latin typeface="Work Sans" pitchFamily="2" charset="77"/>
              </a:rPr>
              <a:t>Niveau 1 Titre sur une ligne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950B099-1B5E-3FBF-F0CE-4DFF536A9FEB}"/>
              </a:ext>
            </a:extLst>
          </p:cNvPr>
          <p:cNvSpPr txBox="1"/>
          <p:nvPr/>
        </p:nvSpPr>
        <p:spPr>
          <a:xfrm>
            <a:off x="706200" y="1724330"/>
            <a:ext cx="10799999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0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Niveau 2 Titre sur une ligne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4D9B20C8-3C67-CBDE-227C-3135768F112B}"/>
              </a:ext>
            </a:extLst>
          </p:cNvPr>
          <p:cNvSpPr txBox="1">
            <a:spLocks noChangeAspect="1"/>
          </p:cNvSpPr>
          <p:nvPr/>
        </p:nvSpPr>
        <p:spPr>
          <a:xfrm>
            <a:off x="706200" y="2124440"/>
            <a:ext cx="10779600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</p:txBody>
      </p:sp>
    </p:spTree>
    <p:extLst>
      <p:ext uri="{BB962C8B-B14F-4D97-AF65-F5344CB8AC3E}">
        <p14:creationId xmlns:p14="http://schemas.microsoft.com/office/powerpoint/2010/main" val="255679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99E70A4-8A50-C544-23F4-930E433F8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824" y="6367501"/>
            <a:ext cx="2743200" cy="365125"/>
          </a:xfrm>
          <a:prstGeom prst="rect">
            <a:avLst/>
          </a:prstGeom>
        </p:spPr>
        <p:txBody>
          <a:bodyPr/>
          <a:lstStyle/>
          <a:p>
            <a:fld id="{6D1C4DD6-FF8C-CF46-A58E-E82EFDA31A9A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B9BCDF82-1DE6-1AA2-F01F-2CDCDB1D9759}"/>
              </a:ext>
            </a:extLst>
          </p:cNvPr>
          <p:cNvSpPr txBox="1">
            <a:spLocks noChangeAspect="1"/>
          </p:cNvSpPr>
          <p:nvPr/>
        </p:nvSpPr>
        <p:spPr>
          <a:xfrm>
            <a:off x="706200" y="363985"/>
            <a:ext cx="10800000" cy="368169"/>
          </a:xfrm>
          <a:prstGeom prst="rect">
            <a:avLst/>
          </a:prstGeom>
          <a:solidFill>
            <a:srgbClr val="FF4100"/>
          </a:solidFill>
        </p:spPr>
        <p:txBody>
          <a:bodyPr wrap="square" lIns="108000" tIns="72000" rIns="72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chemeClr val="bg1"/>
                </a:solidFill>
                <a:latin typeface="Work Sans" pitchFamily="2" charset="77"/>
              </a:rPr>
              <a:t>PRÉSENTATION DU PROJET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988A826-8723-5F52-EE77-E99651EFD51A}"/>
              </a:ext>
            </a:extLst>
          </p:cNvPr>
          <p:cNvSpPr txBox="1"/>
          <p:nvPr/>
        </p:nvSpPr>
        <p:spPr>
          <a:xfrm>
            <a:off x="706201" y="1064209"/>
            <a:ext cx="10799999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FF4100"/>
                </a:solidFill>
                <a:effectLst/>
                <a:latin typeface="Work Sans" pitchFamily="2" charset="77"/>
              </a:rPr>
              <a:t>Niveau 1 Titre sur une ligne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8385027-8BC8-FCF1-BA67-925691887958}"/>
              </a:ext>
            </a:extLst>
          </p:cNvPr>
          <p:cNvSpPr txBox="1"/>
          <p:nvPr/>
        </p:nvSpPr>
        <p:spPr>
          <a:xfrm>
            <a:off x="706200" y="1724330"/>
            <a:ext cx="10799999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0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Niveau 2 Titre sur une ligne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B842B85-23E5-F366-6114-592356278BDD}"/>
              </a:ext>
            </a:extLst>
          </p:cNvPr>
          <p:cNvSpPr txBox="1">
            <a:spLocks noChangeAspect="1"/>
          </p:cNvSpPr>
          <p:nvPr/>
        </p:nvSpPr>
        <p:spPr>
          <a:xfrm>
            <a:off x="706200" y="2124440"/>
            <a:ext cx="10779600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u="none" strike="noStrike" dirty="0">
                <a:effectLst/>
                <a:latin typeface="Work Sans" pitchFamily="2" charset="77"/>
              </a:rPr>
              <a:t>C’est à vous</a:t>
            </a:r>
          </a:p>
        </p:txBody>
      </p:sp>
    </p:spTree>
    <p:extLst>
      <p:ext uri="{BB962C8B-B14F-4D97-AF65-F5344CB8AC3E}">
        <p14:creationId xmlns:p14="http://schemas.microsoft.com/office/powerpoint/2010/main" val="438964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573AECE-713D-9FBB-B0CF-506776F4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DD6-FF8C-CF46-A58E-E82EFDA31A9A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E7221BB9-457A-00E4-F12B-F8BE217C07B9}"/>
              </a:ext>
            </a:extLst>
          </p:cNvPr>
          <p:cNvSpPr txBox="1">
            <a:spLocks noChangeAspect="1"/>
          </p:cNvSpPr>
          <p:nvPr/>
        </p:nvSpPr>
        <p:spPr>
          <a:xfrm>
            <a:off x="541764" y="294658"/>
            <a:ext cx="10800000" cy="368169"/>
          </a:xfrm>
          <a:prstGeom prst="rect">
            <a:avLst/>
          </a:prstGeom>
          <a:solidFill>
            <a:srgbClr val="FF4100"/>
          </a:solidFill>
        </p:spPr>
        <p:txBody>
          <a:bodyPr wrap="square" lIns="108000" tIns="72000" rIns="72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chemeClr val="bg1"/>
                </a:solidFill>
                <a:latin typeface="Work Sans" pitchFamily="2" charset="77"/>
              </a:rPr>
              <a:t>OBJECTIFS DU PROJET ET GRANDES ETAPES</a:t>
            </a:r>
          </a:p>
        </p:txBody>
      </p:sp>
      <p:sp>
        <p:nvSpPr>
          <p:cNvPr id="23" name="Titre 1">
            <a:extLst>
              <a:ext uri="{FF2B5EF4-FFF2-40B4-BE49-F238E27FC236}">
                <a16:creationId xmlns:a16="http://schemas.microsoft.com/office/drawing/2014/main" id="{6D61CBDD-4BA3-8CF2-2E48-F3835288B36B}"/>
              </a:ext>
            </a:extLst>
          </p:cNvPr>
          <p:cNvSpPr txBox="1">
            <a:spLocks noChangeAspect="1"/>
          </p:cNvSpPr>
          <p:nvPr/>
        </p:nvSpPr>
        <p:spPr>
          <a:xfrm>
            <a:off x="696000" y="1509447"/>
            <a:ext cx="10800000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05ED909-8F6E-E938-C327-7E83B1D6143F}"/>
              </a:ext>
            </a:extLst>
          </p:cNvPr>
          <p:cNvSpPr txBox="1"/>
          <p:nvPr/>
        </p:nvSpPr>
        <p:spPr>
          <a:xfrm>
            <a:off x="696000" y="1047782"/>
            <a:ext cx="10799999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• Objectif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DED3E78A-F4A5-4914-50A2-5B5EAA63B0DC}"/>
              </a:ext>
            </a:extLst>
          </p:cNvPr>
          <p:cNvSpPr txBox="1">
            <a:spLocks noChangeAspect="1"/>
          </p:cNvSpPr>
          <p:nvPr/>
        </p:nvSpPr>
        <p:spPr>
          <a:xfrm>
            <a:off x="696000" y="3186499"/>
            <a:ext cx="10800000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3A19D49-2171-9655-60A3-1E02695BAC1E}"/>
              </a:ext>
            </a:extLst>
          </p:cNvPr>
          <p:cNvSpPr txBox="1"/>
          <p:nvPr/>
        </p:nvSpPr>
        <p:spPr>
          <a:xfrm>
            <a:off x="696000" y="2724834"/>
            <a:ext cx="10799999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• Objectif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7D1C2843-17D1-4D3B-3542-75F66D2F0A5E}"/>
              </a:ext>
            </a:extLst>
          </p:cNvPr>
          <p:cNvSpPr txBox="1">
            <a:spLocks noChangeAspect="1"/>
          </p:cNvSpPr>
          <p:nvPr/>
        </p:nvSpPr>
        <p:spPr>
          <a:xfrm>
            <a:off x="696000" y="4862899"/>
            <a:ext cx="10800000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u="none" strike="noStrike" dirty="0">
                <a:effectLst/>
                <a:latin typeface="Work Sans" pitchFamily="2" charset="77"/>
              </a:rPr>
              <a:t>…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21792B-0A77-EC60-FC93-2EAE66064E03}"/>
              </a:ext>
            </a:extLst>
          </p:cNvPr>
          <p:cNvSpPr txBox="1"/>
          <p:nvPr/>
        </p:nvSpPr>
        <p:spPr>
          <a:xfrm>
            <a:off x="696000" y="4401234"/>
            <a:ext cx="10799999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• </a:t>
            </a:r>
            <a:r>
              <a:rPr lang="fr-FR" sz="2400" b="1" dirty="0">
                <a:solidFill>
                  <a:srgbClr val="009DC9"/>
                </a:solidFill>
                <a:latin typeface="Work Sans" pitchFamily="2" charset="77"/>
              </a:rPr>
              <a:t>…</a:t>
            </a:r>
            <a:endParaRPr lang="fr-FR" sz="2400" b="1" u="none" strike="noStrike" dirty="0">
              <a:solidFill>
                <a:srgbClr val="009DC9"/>
              </a:solidFill>
              <a:effectLst/>
              <a:latin typeface="Work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10894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573AECE-713D-9FBB-B0CF-506776F4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DD6-FF8C-CF46-A58E-E82EFDA31A9A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7AF1921D-92F6-6411-B587-D77C5F8E48B7}"/>
              </a:ext>
            </a:extLst>
          </p:cNvPr>
          <p:cNvSpPr txBox="1">
            <a:spLocks noChangeAspect="1"/>
          </p:cNvSpPr>
          <p:nvPr/>
        </p:nvSpPr>
        <p:spPr>
          <a:xfrm>
            <a:off x="696000" y="354495"/>
            <a:ext cx="10800000" cy="368169"/>
          </a:xfrm>
          <a:prstGeom prst="rect">
            <a:avLst/>
          </a:prstGeom>
          <a:solidFill>
            <a:srgbClr val="FF4100"/>
          </a:solidFill>
        </p:spPr>
        <p:txBody>
          <a:bodyPr wrap="square" lIns="108000" tIns="72000" rIns="72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chemeClr val="bg1"/>
                </a:solidFill>
                <a:latin typeface="Work Sans" pitchFamily="2" charset="77"/>
              </a:rPr>
              <a:t>LES PARTENAIRES / SOUTIENS / COLLABORATIONS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D03E54A-438F-A1FB-9EEE-0C5DEA30EF12}"/>
              </a:ext>
            </a:extLst>
          </p:cNvPr>
          <p:cNvSpPr txBox="1"/>
          <p:nvPr/>
        </p:nvSpPr>
        <p:spPr>
          <a:xfrm>
            <a:off x="706201" y="1064209"/>
            <a:ext cx="10799999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FF4100"/>
                </a:solidFill>
                <a:effectLst/>
                <a:latin typeface="Work Sans" pitchFamily="2" charset="77"/>
              </a:rPr>
              <a:t>Niveau 1 Titre sur une ligne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5C114AF-3EFF-C1B6-120D-829942B801B7}"/>
              </a:ext>
            </a:extLst>
          </p:cNvPr>
          <p:cNvSpPr txBox="1"/>
          <p:nvPr/>
        </p:nvSpPr>
        <p:spPr>
          <a:xfrm>
            <a:off x="706200" y="1724330"/>
            <a:ext cx="10799999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0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Niveau 2 Titre sur une ligne</a:t>
            </a:r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A760FEDB-EE50-A177-CFC8-D9DEC280FE29}"/>
              </a:ext>
            </a:extLst>
          </p:cNvPr>
          <p:cNvSpPr txBox="1">
            <a:spLocks noChangeAspect="1"/>
          </p:cNvSpPr>
          <p:nvPr/>
        </p:nvSpPr>
        <p:spPr>
          <a:xfrm>
            <a:off x="706200" y="2124440"/>
            <a:ext cx="10779600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</p:txBody>
      </p:sp>
    </p:spTree>
    <p:extLst>
      <p:ext uri="{BB962C8B-B14F-4D97-AF65-F5344CB8AC3E}">
        <p14:creationId xmlns:p14="http://schemas.microsoft.com/office/powerpoint/2010/main" val="1823644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573AECE-713D-9FBB-B0CF-506776F4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DD6-FF8C-CF46-A58E-E82EFDA31A9A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D63B87C0-1DB8-5765-4E09-B2287E699127}"/>
              </a:ext>
            </a:extLst>
          </p:cNvPr>
          <p:cNvSpPr txBox="1">
            <a:spLocks/>
          </p:cNvSpPr>
          <p:nvPr/>
        </p:nvSpPr>
        <p:spPr>
          <a:xfrm>
            <a:off x="696000" y="362078"/>
            <a:ext cx="10800000" cy="368169"/>
          </a:xfrm>
          <a:prstGeom prst="rect">
            <a:avLst/>
          </a:prstGeom>
          <a:solidFill>
            <a:srgbClr val="FF4100"/>
          </a:solidFill>
        </p:spPr>
        <p:txBody>
          <a:bodyPr wrap="square" lIns="108000" tIns="72000" rIns="72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chemeClr val="bg1"/>
                </a:solidFill>
                <a:latin typeface="Work Sans" pitchFamily="2" charset="77"/>
              </a:rPr>
              <a:t>QUELQUES CHIFFRES  / REPÈRES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0EA8A7B0-8173-60E8-DED4-3ED8CED4EE29}"/>
              </a:ext>
            </a:extLst>
          </p:cNvPr>
          <p:cNvSpPr txBox="1">
            <a:spLocks noChangeAspect="1"/>
          </p:cNvSpPr>
          <p:nvPr/>
        </p:nvSpPr>
        <p:spPr>
          <a:xfrm>
            <a:off x="719765" y="1629190"/>
            <a:ext cx="3254828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E3A3712-052B-A8B1-BA79-E3179250C286}"/>
              </a:ext>
            </a:extLst>
          </p:cNvPr>
          <p:cNvSpPr txBox="1"/>
          <p:nvPr/>
        </p:nvSpPr>
        <p:spPr>
          <a:xfrm>
            <a:off x="719765" y="1167525"/>
            <a:ext cx="3254828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• Chiffre / Repère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D8F27D3F-5435-F848-FDF9-F95FFABEE9BC}"/>
              </a:ext>
            </a:extLst>
          </p:cNvPr>
          <p:cNvSpPr txBox="1">
            <a:spLocks noChangeAspect="1"/>
          </p:cNvSpPr>
          <p:nvPr/>
        </p:nvSpPr>
        <p:spPr>
          <a:xfrm>
            <a:off x="4475336" y="1629190"/>
            <a:ext cx="3254828" cy="617468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  <a:p>
            <a:r>
              <a:rPr lang="fr-FR" sz="1800" u="none" strike="noStrike" dirty="0">
                <a:effectLst/>
                <a:latin typeface="Work Sans" pitchFamily="2" charset="77"/>
              </a:rPr>
              <a:t>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249564D-7B8A-C61E-39B3-D3E8F65F4CB1}"/>
              </a:ext>
            </a:extLst>
          </p:cNvPr>
          <p:cNvSpPr txBox="1"/>
          <p:nvPr/>
        </p:nvSpPr>
        <p:spPr>
          <a:xfrm>
            <a:off x="4475336" y="1167525"/>
            <a:ext cx="3254828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• Chiffre / Repère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936EA950-A49A-5A6E-E729-CAFA53A61881}"/>
              </a:ext>
            </a:extLst>
          </p:cNvPr>
          <p:cNvSpPr txBox="1">
            <a:spLocks noChangeAspect="1"/>
          </p:cNvSpPr>
          <p:nvPr/>
        </p:nvSpPr>
        <p:spPr>
          <a:xfrm>
            <a:off x="8230907" y="1629190"/>
            <a:ext cx="3254828" cy="617468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  <a:p>
            <a:r>
              <a:rPr lang="fr-FR" sz="1800" u="none" strike="noStrike" dirty="0">
                <a:effectLst/>
                <a:latin typeface="Work Sans" pitchFamily="2" charset="77"/>
              </a:rPr>
              <a:t>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0C04281-CBC0-262C-3FDB-492DD149A74C}"/>
              </a:ext>
            </a:extLst>
          </p:cNvPr>
          <p:cNvSpPr txBox="1"/>
          <p:nvPr/>
        </p:nvSpPr>
        <p:spPr>
          <a:xfrm>
            <a:off x="8230907" y="1167525"/>
            <a:ext cx="3254828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• Chiffre / Repère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E851A08D-A3DC-C89C-AF61-F9210E818153}"/>
              </a:ext>
            </a:extLst>
          </p:cNvPr>
          <p:cNvSpPr txBox="1">
            <a:spLocks noChangeAspect="1"/>
          </p:cNvSpPr>
          <p:nvPr/>
        </p:nvSpPr>
        <p:spPr>
          <a:xfrm>
            <a:off x="719765" y="3871647"/>
            <a:ext cx="3254828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84306E8-0F53-37E3-4288-A1588A06E108}"/>
              </a:ext>
            </a:extLst>
          </p:cNvPr>
          <p:cNvSpPr txBox="1"/>
          <p:nvPr/>
        </p:nvSpPr>
        <p:spPr>
          <a:xfrm>
            <a:off x="719765" y="3409982"/>
            <a:ext cx="3254828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• Chiffre / Repère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223B0524-1F3E-0B7F-A5A5-94ED55AEAA09}"/>
              </a:ext>
            </a:extLst>
          </p:cNvPr>
          <p:cNvSpPr txBox="1">
            <a:spLocks noChangeAspect="1"/>
          </p:cNvSpPr>
          <p:nvPr/>
        </p:nvSpPr>
        <p:spPr>
          <a:xfrm>
            <a:off x="4475336" y="3871647"/>
            <a:ext cx="3254828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C187F9C-BF11-4082-C8C8-17EB1E7E706E}"/>
              </a:ext>
            </a:extLst>
          </p:cNvPr>
          <p:cNvSpPr txBox="1"/>
          <p:nvPr/>
        </p:nvSpPr>
        <p:spPr>
          <a:xfrm>
            <a:off x="4475336" y="3409982"/>
            <a:ext cx="3254828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• Chiffre / Repère</a:t>
            </a:r>
          </a:p>
        </p:txBody>
      </p:sp>
      <p:sp>
        <p:nvSpPr>
          <p:cNvPr id="27" name="Titre 1">
            <a:extLst>
              <a:ext uri="{FF2B5EF4-FFF2-40B4-BE49-F238E27FC236}">
                <a16:creationId xmlns:a16="http://schemas.microsoft.com/office/drawing/2014/main" id="{7704A917-B1F1-9666-D11F-A4C7B566AD9E}"/>
              </a:ext>
            </a:extLst>
          </p:cNvPr>
          <p:cNvSpPr txBox="1">
            <a:spLocks noChangeAspect="1"/>
          </p:cNvSpPr>
          <p:nvPr/>
        </p:nvSpPr>
        <p:spPr>
          <a:xfrm>
            <a:off x="8230907" y="3871647"/>
            <a:ext cx="3254828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u="none" strike="noStrike" dirty="0">
                <a:effectLst/>
                <a:latin typeface="Work Sans" pitchFamily="2" charset="77"/>
              </a:rPr>
              <a:t>…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FA57B822-58E7-BEAA-D372-8F3AE1636AE7}"/>
              </a:ext>
            </a:extLst>
          </p:cNvPr>
          <p:cNvSpPr txBox="1"/>
          <p:nvPr/>
        </p:nvSpPr>
        <p:spPr>
          <a:xfrm>
            <a:off x="8230907" y="3409982"/>
            <a:ext cx="3254828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• …</a:t>
            </a:r>
          </a:p>
        </p:txBody>
      </p:sp>
    </p:spTree>
    <p:extLst>
      <p:ext uri="{BB962C8B-B14F-4D97-AF65-F5344CB8AC3E}">
        <p14:creationId xmlns:p14="http://schemas.microsoft.com/office/powerpoint/2010/main" val="1772775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573AECE-713D-9FBB-B0CF-506776F4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DD6-FF8C-CF46-A58E-E82EFDA31A9A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D63B87C0-1DB8-5765-4E09-B2287E699127}"/>
              </a:ext>
            </a:extLst>
          </p:cNvPr>
          <p:cNvSpPr txBox="1">
            <a:spLocks/>
          </p:cNvSpPr>
          <p:nvPr/>
        </p:nvSpPr>
        <p:spPr>
          <a:xfrm>
            <a:off x="706200" y="399213"/>
            <a:ext cx="10800000" cy="368169"/>
          </a:xfrm>
          <a:prstGeom prst="rect">
            <a:avLst/>
          </a:prstGeom>
          <a:solidFill>
            <a:srgbClr val="FF4100"/>
          </a:solidFill>
        </p:spPr>
        <p:txBody>
          <a:bodyPr wrap="square" lIns="108000" tIns="72000" rIns="72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chemeClr val="bg1"/>
                </a:solidFill>
                <a:latin typeface="Work Sans" pitchFamily="2" charset="77"/>
              </a:rPr>
              <a:t> RÉSULTATS OBTENUS ET  PROCHAINES ETAPES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5F2096C-E7D1-E1A9-ADD6-F618E4CF5C1E}"/>
              </a:ext>
            </a:extLst>
          </p:cNvPr>
          <p:cNvSpPr txBox="1"/>
          <p:nvPr/>
        </p:nvSpPr>
        <p:spPr>
          <a:xfrm>
            <a:off x="706201" y="1064209"/>
            <a:ext cx="10799999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b="1" u="none" strike="noStrike" dirty="0">
                <a:solidFill>
                  <a:srgbClr val="FF4100"/>
                </a:solidFill>
                <a:effectLst/>
                <a:latin typeface="Work Sans" pitchFamily="2" charset="77"/>
              </a:rPr>
              <a:t>Niveau 1 Titre sur une ligne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168A1A6-BAB7-5ECD-C39F-31B78774F419}"/>
              </a:ext>
            </a:extLst>
          </p:cNvPr>
          <p:cNvSpPr txBox="1"/>
          <p:nvPr/>
        </p:nvSpPr>
        <p:spPr>
          <a:xfrm>
            <a:off x="706200" y="1724330"/>
            <a:ext cx="10799999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000" b="1" u="none" strike="noStrike" dirty="0">
                <a:solidFill>
                  <a:srgbClr val="009DC9"/>
                </a:solidFill>
                <a:effectLst/>
                <a:latin typeface="Work Sans" pitchFamily="2" charset="77"/>
              </a:rPr>
              <a:t>Niveau 2 Titre sur une ligne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5111E1F1-BC54-AB04-EC99-B847154AFE49}"/>
              </a:ext>
            </a:extLst>
          </p:cNvPr>
          <p:cNvSpPr txBox="1">
            <a:spLocks noChangeAspect="1"/>
          </p:cNvSpPr>
          <p:nvPr/>
        </p:nvSpPr>
        <p:spPr>
          <a:xfrm>
            <a:off x="706200" y="2124440"/>
            <a:ext cx="10779600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C’est à</a:t>
            </a:r>
            <a:r>
              <a:rPr lang="fr-FR" sz="1800" u="none" strike="noStrike" dirty="0">
                <a:effectLst/>
                <a:latin typeface="Work Sans" pitchFamily="2" charset="77"/>
              </a:rPr>
              <a:t> vous</a:t>
            </a:r>
          </a:p>
        </p:txBody>
      </p:sp>
    </p:spTree>
    <p:extLst>
      <p:ext uri="{BB962C8B-B14F-4D97-AF65-F5344CB8AC3E}">
        <p14:creationId xmlns:p14="http://schemas.microsoft.com/office/powerpoint/2010/main" val="2694898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573AECE-713D-9FBB-B0CF-506776F4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DD6-FF8C-CF46-A58E-E82EFDA31A9A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D63B87C0-1DB8-5765-4E09-B2287E699127}"/>
              </a:ext>
            </a:extLst>
          </p:cNvPr>
          <p:cNvSpPr txBox="1">
            <a:spLocks/>
          </p:cNvSpPr>
          <p:nvPr/>
        </p:nvSpPr>
        <p:spPr>
          <a:xfrm>
            <a:off x="696000" y="366163"/>
            <a:ext cx="10800000" cy="368169"/>
          </a:xfrm>
          <a:prstGeom prst="rect">
            <a:avLst/>
          </a:prstGeom>
          <a:solidFill>
            <a:srgbClr val="FF4100"/>
          </a:solidFill>
        </p:spPr>
        <p:txBody>
          <a:bodyPr wrap="square" lIns="108000" tIns="72000" rIns="72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chemeClr val="bg1"/>
                </a:solidFill>
                <a:latin typeface="Work Sans" pitchFamily="2" charset="77"/>
              </a:rPr>
              <a:t>ILLUSTRATIONS VISUELLES ET/OU LIENS VERS VIDEOS COURTES (LE CAS ECHEANT)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2A2C3E-8C65-8106-EA7E-ECCE49C562AD}"/>
              </a:ext>
            </a:extLst>
          </p:cNvPr>
          <p:cNvSpPr/>
          <p:nvPr/>
        </p:nvSpPr>
        <p:spPr>
          <a:xfrm>
            <a:off x="696001" y="979762"/>
            <a:ext cx="5278080" cy="3341867"/>
          </a:xfrm>
          <a:prstGeom prst="rect">
            <a:avLst/>
          </a:prstGeom>
          <a:solidFill>
            <a:srgbClr val="009D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2F95767-2350-52CF-15F1-F390F7955389}"/>
              </a:ext>
            </a:extLst>
          </p:cNvPr>
          <p:cNvSpPr txBox="1">
            <a:spLocks noChangeAspect="1"/>
          </p:cNvSpPr>
          <p:nvPr/>
        </p:nvSpPr>
        <p:spPr>
          <a:xfrm>
            <a:off x="696001" y="4504448"/>
            <a:ext cx="5278080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Légende – informations complémentaire</a:t>
            </a:r>
            <a:endParaRPr lang="fr-FR" sz="1800" u="none" strike="noStrike" dirty="0">
              <a:effectLst/>
              <a:latin typeface="Work Sans" pitchFamily="2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425ECE-3DCA-083F-F4FC-EC8357009698}"/>
              </a:ext>
            </a:extLst>
          </p:cNvPr>
          <p:cNvSpPr/>
          <p:nvPr/>
        </p:nvSpPr>
        <p:spPr>
          <a:xfrm>
            <a:off x="6204173" y="979762"/>
            <a:ext cx="5278080" cy="3341867"/>
          </a:xfrm>
          <a:prstGeom prst="rect">
            <a:avLst/>
          </a:prstGeom>
          <a:solidFill>
            <a:srgbClr val="009D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7042357A-D609-7257-790C-7CFC861CEAE8}"/>
              </a:ext>
            </a:extLst>
          </p:cNvPr>
          <p:cNvSpPr txBox="1">
            <a:spLocks noChangeAspect="1"/>
          </p:cNvSpPr>
          <p:nvPr/>
        </p:nvSpPr>
        <p:spPr>
          <a:xfrm>
            <a:off x="6235547" y="4507396"/>
            <a:ext cx="5235820" cy="365221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Work Sans" pitchFamily="2" charset="77"/>
              </a:rPr>
              <a:t>Légende</a:t>
            </a:r>
            <a:endParaRPr lang="fr-FR" sz="1800" u="none" strike="noStrike" dirty="0">
              <a:effectLst/>
              <a:latin typeface="Work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73121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573AECE-713D-9FBB-B0CF-506776F4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DD6-FF8C-CF46-A58E-E82EFDA31A9A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D63B87C0-1DB8-5765-4E09-B2287E699127}"/>
              </a:ext>
            </a:extLst>
          </p:cNvPr>
          <p:cNvSpPr txBox="1">
            <a:spLocks/>
          </p:cNvSpPr>
          <p:nvPr/>
        </p:nvSpPr>
        <p:spPr>
          <a:xfrm>
            <a:off x="696000" y="366163"/>
            <a:ext cx="10800000" cy="368169"/>
          </a:xfrm>
          <a:prstGeom prst="rect">
            <a:avLst/>
          </a:prstGeom>
          <a:solidFill>
            <a:srgbClr val="FF4100"/>
          </a:solidFill>
        </p:spPr>
        <p:txBody>
          <a:bodyPr wrap="square" lIns="108000" tIns="72000" rIns="72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chemeClr val="bg1"/>
                </a:solidFill>
                <a:latin typeface="Work Sans" pitchFamily="2" charset="77"/>
              </a:rPr>
              <a:t>ILLUSTRATIONS VISUELLES ET/OU LIENS VERS VIDEOS COURTES (LE CAS ECHEANT)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2A2C3E-8C65-8106-EA7E-ECCE49C562AD}"/>
              </a:ext>
            </a:extLst>
          </p:cNvPr>
          <p:cNvSpPr/>
          <p:nvPr/>
        </p:nvSpPr>
        <p:spPr>
          <a:xfrm>
            <a:off x="696001" y="1148727"/>
            <a:ext cx="10799998" cy="3721447"/>
          </a:xfrm>
          <a:prstGeom prst="rect">
            <a:avLst/>
          </a:prstGeom>
          <a:solidFill>
            <a:srgbClr val="009D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2F95767-2350-52CF-15F1-F390F7955389}"/>
              </a:ext>
            </a:extLst>
          </p:cNvPr>
          <p:cNvSpPr txBox="1">
            <a:spLocks noChangeAspect="1"/>
          </p:cNvSpPr>
          <p:nvPr/>
        </p:nvSpPr>
        <p:spPr>
          <a:xfrm>
            <a:off x="696000" y="4946639"/>
            <a:ext cx="10799999" cy="368169"/>
          </a:xfrm>
          <a:prstGeom prst="rect">
            <a:avLst/>
          </a:prstGeom>
          <a:noFill/>
        </p:spPr>
        <p:txBody>
          <a:bodyPr wrap="square" lIns="0" tIns="72000" rIns="720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u="none" strike="noStrike" dirty="0">
                <a:effectLst/>
                <a:latin typeface="Work Sans" pitchFamily="2" charset="77"/>
              </a:rPr>
              <a:t>Légende / 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2210716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{1D0A0D98-AF06-CE47-ABD3-4FD3E3241273}tf16401378</Template>
  <TotalTime>963</TotalTime>
  <Words>326</Words>
  <Application>Microsoft Office PowerPoint</Application>
  <PresentationFormat>Grand écran</PresentationFormat>
  <Paragraphs>92</Paragraphs>
  <Slides>9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Work Sans</vt:lpstr>
      <vt:lpstr>Work Sans Medium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GRANDS PRIX DU FEB 2025</dc:title>
  <dc:creator>Microsoft Office User</dc:creator>
  <cp:lastModifiedBy>Sandrine  CHARRIERES</cp:lastModifiedBy>
  <cp:revision>41</cp:revision>
  <dcterms:created xsi:type="dcterms:W3CDTF">2025-09-02T12:10:38Z</dcterms:created>
  <dcterms:modified xsi:type="dcterms:W3CDTF">2026-07-07T08:31:53Z</dcterms:modified>
</cp:coreProperties>
</file>